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6" r:id="rId2"/>
    <p:sldMasterId id="2147483654" r:id="rId3"/>
    <p:sldMasterId id="2147483675" r:id="rId4"/>
  </p:sldMasterIdLst>
  <p:notesMasterIdLst>
    <p:notesMasterId r:id="rId24"/>
  </p:notesMasterIdLst>
  <p:sldIdLst>
    <p:sldId id="408" r:id="rId5"/>
    <p:sldId id="409" r:id="rId6"/>
    <p:sldId id="396" r:id="rId7"/>
    <p:sldId id="355" r:id="rId8"/>
    <p:sldId id="325" r:id="rId9"/>
    <p:sldId id="407" r:id="rId10"/>
    <p:sldId id="397" r:id="rId11"/>
    <p:sldId id="402" r:id="rId12"/>
    <p:sldId id="398" r:id="rId13"/>
    <p:sldId id="399" r:id="rId14"/>
    <p:sldId id="289" r:id="rId15"/>
    <p:sldId id="401" r:id="rId16"/>
    <p:sldId id="400" r:id="rId17"/>
    <p:sldId id="411" r:id="rId18"/>
    <p:sldId id="404" r:id="rId19"/>
    <p:sldId id="403" r:id="rId20"/>
    <p:sldId id="405" r:id="rId21"/>
    <p:sldId id="406" r:id="rId22"/>
    <p:sldId id="41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48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21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570" y="-90"/>
      </p:cViewPr>
      <p:guideLst>
        <p:guide orient="horz" pos="244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5850C-D4BB-4858-A577-CD5D3B982443}" type="datetimeFigureOut">
              <a:rPr lang="en-US" smtClean="0"/>
              <a:t>5/24/2019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B972AB-C501-4915-961C-7D57DA2F2A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74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gradFill flip="none" rotWithShape="1">
          <a:gsLst>
            <a:gs pos="41000">
              <a:schemeClr val="accent1">
                <a:lumMod val="0"/>
                <a:lumOff val="100000"/>
              </a:schemeClr>
            </a:gs>
            <a:gs pos="75000">
              <a:schemeClr val="bg1">
                <a:lumMod val="85000"/>
              </a:schemeClr>
            </a:gs>
            <a:gs pos="97000">
              <a:schemeClr val="bg1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945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5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402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323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xmlns="" id="{6CAC6C94-EF5E-4D40-8064-70C4AE8D538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5573486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/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500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553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title" hasCustomPrompt="1"/>
          </p:nvPr>
        </p:nvSpPr>
        <p:spPr>
          <a:xfrm>
            <a:off x="8194766" y="332656"/>
            <a:ext cx="3352800" cy="144016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Arial" pitchFamily="34" charset="0"/>
              </a:defRPr>
            </a:lvl1pPr>
          </a:lstStyle>
          <a:p>
            <a:r>
              <a:rPr lang="en-US" altLang="ko-KR" dirty="0"/>
              <a:t>IMAGES &amp; CONTENTS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0" y="3467100"/>
            <a:ext cx="7506789" cy="33909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0" y="0"/>
            <a:ext cx="7506789" cy="33909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9489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249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3743534" y="1076739"/>
            <a:ext cx="6765914" cy="2950735"/>
          </a:xfr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6400"/>
            </a:lvl1pPr>
          </a:lstStyle>
          <a:p>
            <a:r>
              <a:rPr lang="en-US" altLang="ja-JP" dirty="0" smtClean="0"/>
              <a:t>Presentation</a:t>
            </a:r>
            <a:br>
              <a:rPr lang="en-US" altLang="ja-JP" dirty="0" smtClean="0"/>
            </a:br>
            <a:r>
              <a:rPr lang="en-US" altLang="ja-JP" dirty="0" smtClean="0"/>
              <a:t>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3839553" y="4293096"/>
            <a:ext cx="6769339" cy="1056117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24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</a:p>
          <a:p>
            <a:r>
              <a:rPr lang="en-US" dirty="0" smtClean="0"/>
              <a:t>Sub Title Here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3583541" y="2705329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4735411" y="2827965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5404030" y="2695988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6044083" y="2616214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 rot="18000000">
            <a:off x="7023086" y="3983438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18000000">
            <a:off x="6354467" y="3872263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 rot="18000000">
            <a:off x="5714414" y="379249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-14830694" y="2717814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 rot="18000000">
            <a:off x="-13731963" y="2611981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3743534" y="4053069"/>
            <a:ext cx="6769339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89670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23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3359458" y="2542495"/>
            <a:ext cx="8209624" cy="886505"/>
          </a:xfr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3200" baseline="0">
                <a:latin typeface="Aleo-BoldItalic" pitchFamily="34" charset="0"/>
              </a:defRPr>
            </a:lvl1pPr>
          </a:lstStyle>
          <a:p>
            <a:r>
              <a:rPr lang="en-US" altLang="ja-JP" dirty="0" smtClean="0"/>
              <a:t>Text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3359458" y="3290731"/>
            <a:ext cx="6769339" cy="378296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Text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3583541" y="2705329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4735411" y="2827965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5404030" y="2695988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6044083" y="2616214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 rot="18000000">
            <a:off x="7023086" y="3983438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18000000">
            <a:off x="6354467" y="3872263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 rot="18000000">
            <a:off x="5714414" y="379249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-14830694" y="2717814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 rot="18000000">
            <a:off x="-13731963" y="2611981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3503487" y="5397219"/>
            <a:ext cx="6193225" cy="1200133"/>
          </a:xfrm>
        </p:spPr>
        <p:txBody>
          <a:bodyPr anchor="b">
            <a:normAutofit/>
          </a:bodyPr>
          <a:lstStyle>
            <a:lvl1pPr algn="r">
              <a:defRPr sz="1600">
                <a:latin typeface="+mn-lt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99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4271639" y="4160929"/>
            <a:ext cx="6765914" cy="1620332"/>
          </a:xfrm>
        </p:spPr>
        <p:txBody>
          <a:bodyPr anchor="b">
            <a:noAutofit/>
          </a:bodyPr>
          <a:lstStyle>
            <a:lvl1pPr algn="l">
              <a:lnSpc>
                <a:spcPts val="4000"/>
              </a:lnSpc>
              <a:defRPr sz="4000" baseline="0"/>
            </a:lvl1pPr>
          </a:lstStyle>
          <a:p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SECTION</a:t>
            </a:r>
            <a:br>
              <a:rPr lang="en-US" altLang="ja-JP" dirty="0" smtClean="0"/>
            </a:br>
            <a:r>
              <a:rPr lang="en-US" altLang="ja-JP" dirty="0" smtClean="0"/>
              <a:t>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287128" y="5685251"/>
            <a:ext cx="7134500" cy="81609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4802196" y="9292068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5852489" y="8980147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5763554" y="773989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6607813" y="8188177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 rot="18000000">
            <a:off x="774590" y="5608852"/>
            <a:ext cx="3648405" cy="480095"/>
          </a:xfrm>
        </p:spPr>
        <p:txBody>
          <a:bodyPr anchor="ctr">
            <a:normAutofit/>
          </a:bodyPr>
          <a:lstStyle>
            <a:lvl1pPr algn="r">
              <a:defRPr sz="2400" baseline="0">
                <a:solidFill>
                  <a:schemeClr val="bg1">
                    <a:lumMod val="9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SECTION 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7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7" grpId="0" build="p">
        <p:tmplLst>
          <p:tmpl lvl="1">
            <p:tnLst>
              <p:par>
                <p:cTn presetID="2" presetClass="entr" presetSubtype="1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5253203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2156418" y="1403138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2155801" y="296809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958258" y="529491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2591102" y="5120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439078" y="5397219"/>
            <a:ext cx="9313843" cy="1200133"/>
          </a:xfrm>
        </p:spPr>
        <p:txBody>
          <a:bodyPr anchor="ctr">
            <a:normAutofit/>
          </a:bodyPr>
          <a:lstStyle>
            <a:lvl1pPr algn="ctr">
              <a:defRPr sz="2933"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9845957" y="6539709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9846574" y="5433380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9044116" y="5666062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9411273" y="518777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67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2156418" y="1403138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2155801" y="296809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958258" y="529491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2591102" y="5120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9845957" y="6539709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9846574" y="5433380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9044116" y="5666062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9411273" y="518777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334860" y="5205197"/>
            <a:ext cx="9937966" cy="864096"/>
          </a:xfrm>
        </p:spPr>
        <p:txBody>
          <a:bodyPr anchor="b">
            <a:normAutofit/>
          </a:bodyPr>
          <a:lstStyle>
            <a:lvl1pPr algn="l">
              <a:defRPr sz="44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334860" y="5925277"/>
            <a:ext cx="9937966" cy="576064"/>
          </a:xfrm>
        </p:spPr>
        <p:txBody>
          <a:bodyPr anchor="t">
            <a:normAutofit/>
          </a:bodyPr>
          <a:lstStyle>
            <a:lvl1pPr algn="l">
              <a:defRPr sz="2933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81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2156418" y="1403138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2155801" y="296809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2958258" y="529491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2591102" y="5120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9845957" y="6539709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9846574" y="5433380"/>
            <a:ext cx="4509849" cy="17779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9044116" y="5666062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9411273" y="5187774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103012" y="3573016"/>
            <a:ext cx="9937966" cy="864096"/>
          </a:xfrm>
        </p:spPr>
        <p:txBody>
          <a:bodyPr anchor="b">
            <a:normAutofit/>
          </a:bodyPr>
          <a:lstStyle>
            <a:lvl1pPr algn="ctr">
              <a:defRPr sz="44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1103012" y="4293096"/>
            <a:ext cx="9937966" cy="576064"/>
          </a:xfrm>
        </p:spPr>
        <p:txBody>
          <a:bodyPr anchor="t">
            <a:normAutofit/>
          </a:bodyPr>
          <a:lstStyle>
            <a:lvl1pPr algn="ctr">
              <a:defRPr sz="2933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77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7584295" cy="6858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7680313" y="308653"/>
            <a:ext cx="4368864" cy="1872208"/>
          </a:xfrm>
        </p:spPr>
        <p:txBody>
          <a:bodyPr anchor="b">
            <a:normAutofit/>
          </a:bodyPr>
          <a:lstStyle>
            <a:lvl1pPr algn="l">
              <a:defRPr sz="2933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7680313" y="2180862"/>
            <a:ext cx="4368864" cy="1056117"/>
          </a:xfrm>
        </p:spPr>
        <p:txBody>
          <a:bodyPr anchor="t">
            <a:normAutofit/>
          </a:bodyPr>
          <a:lstStyle>
            <a:lvl1pPr algn="l">
              <a:defRPr sz="1867" baseline="0">
                <a:solidFill>
                  <a:schemeClr val="tx1"/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4852971" y="7019762"/>
            <a:ext cx="6005909" cy="263940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4848147" y="5443949"/>
            <a:ext cx="4654807" cy="194572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3090938" y="7682286"/>
            <a:ext cx="6762673" cy="844762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4178236" y="5859850"/>
            <a:ext cx="4509849" cy="392118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055002" y="1700808"/>
            <a:ext cx="9937966" cy="1872208"/>
          </a:xfrm>
        </p:spPr>
        <p:txBody>
          <a:bodyPr anchor="b">
            <a:normAutofit/>
          </a:bodyPr>
          <a:lstStyle>
            <a:lvl1pPr algn="ctr">
              <a:defRPr sz="2933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055002" y="3669027"/>
            <a:ext cx="9937966" cy="1056117"/>
          </a:xfrm>
        </p:spPr>
        <p:txBody>
          <a:bodyPr anchor="t">
            <a:normAutofit/>
          </a:bodyPr>
          <a:lstStyle>
            <a:lvl1pPr algn="ctr">
              <a:defRPr sz="1867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46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 - Horizontal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  <a:prstGeom prst="rect">
            <a:avLst/>
          </a:prstGeo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727135" y="4005064"/>
            <a:ext cx="8400208" cy="720080"/>
          </a:xfrm>
        </p:spPr>
        <p:txBody>
          <a:bodyPr anchor="ctr">
            <a:normAutofit/>
          </a:bodyPr>
          <a:lstStyle>
            <a:lvl1pPr algn="ctr">
              <a:defRPr sz="2933"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“Text Here”</a:t>
            </a:r>
            <a:endParaRPr 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733379" y="4694168"/>
            <a:ext cx="8395419" cy="1855179"/>
          </a:xfrm>
        </p:spPr>
        <p:txBody>
          <a:bodyPr/>
          <a:lstStyle>
            <a:lvl1pPr algn="ctr">
              <a:defRPr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40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 Images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  <a:prstGeom prst="rect">
            <a:avLst/>
          </a:prstGeo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8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70926" y="2043191"/>
            <a:ext cx="2249787" cy="2249592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21288877">
            <a:off x="299228" y="4231427"/>
            <a:ext cx="2903182" cy="405315"/>
          </a:xfrm>
          <a:gradFill flip="none" rotWithShape="1">
            <a:gsLst>
              <a:gs pos="0">
                <a:schemeClr val="accent1">
                  <a:alpha val="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1867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Caption Here</a:t>
            </a:r>
            <a:endParaRPr lang="en-US" dirty="0"/>
          </a:p>
        </p:txBody>
      </p:sp>
      <p:sp>
        <p:nvSpPr>
          <p:cNvPr id="18" name="図プレースホルダー 7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3455477" y="2907517"/>
            <a:ext cx="2249787" cy="2249592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21288877">
            <a:off x="3083779" y="5095753"/>
            <a:ext cx="2903182" cy="405315"/>
          </a:xfrm>
          <a:gradFill flip="none" rotWithShape="1">
            <a:gsLst>
              <a:gs pos="0">
                <a:schemeClr val="accent2">
                  <a:alpha val="0"/>
                </a:schemeClr>
              </a:gs>
              <a:gs pos="50000">
                <a:schemeClr val="accent2"/>
              </a:gs>
              <a:gs pos="100000">
                <a:schemeClr val="accent2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1867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Caption Here</a:t>
            </a:r>
            <a:endParaRPr lang="en-US" dirty="0"/>
          </a:p>
        </p:txBody>
      </p:sp>
      <p:sp>
        <p:nvSpPr>
          <p:cNvPr id="24" name="図プレースホルダー 7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6240028" y="1744789"/>
            <a:ext cx="2249787" cy="2249592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21288877">
            <a:off x="5868330" y="3933025"/>
            <a:ext cx="2903182" cy="405315"/>
          </a:xfrm>
          <a:gradFill flip="none" rotWithShape="1">
            <a:gsLst>
              <a:gs pos="0">
                <a:schemeClr val="accent3">
                  <a:alpha val="0"/>
                </a:schemeClr>
              </a:gs>
              <a:gs pos="50000">
                <a:schemeClr val="accent3"/>
              </a:gs>
              <a:gs pos="100000">
                <a:schemeClr val="accent3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1867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Caption Here</a:t>
            </a:r>
            <a:endParaRPr lang="en-US" dirty="0"/>
          </a:p>
        </p:txBody>
      </p:sp>
      <p:sp>
        <p:nvSpPr>
          <p:cNvPr id="28" name="図プレースホルダー 7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9024579" y="2318339"/>
            <a:ext cx="2249787" cy="2249592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21288877">
            <a:off x="8652881" y="4506575"/>
            <a:ext cx="2903182" cy="405315"/>
          </a:xfrm>
          <a:gradFill flip="none" rotWithShape="1">
            <a:gsLst>
              <a:gs pos="0">
                <a:schemeClr val="accent4">
                  <a:alpha val="0"/>
                </a:schemeClr>
              </a:gs>
              <a:gs pos="50000">
                <a:schemeClr val="accent4"/>
              </a:gs>
              <a:gs pos="100000">
                <a:schemeClr val="accent4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1867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Caption Here</a:t>
            </a:r>
            <a:endParaRPr lang="en-US" dirty="0"/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622917" y="4869160"/>
            <a:ext cx="2304456" cy="960107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3359460" y="5733256"/>
            <a:ext cx="2304456" cy="960107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6192020" y="4581128"/>
            <a:ext cx="2304456" cy="960107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8976570" y="5061181"/>
            <a:ext cx="2304456" cy="960107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5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75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5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5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8" grpId="0"/>
      <p:bldP spid="22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23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/>
      <p:bldP spid="27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  <a:prstGeom prst="rect">
            <a:avLst/>
          </a:prstGeo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8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343142" y="1844593"/>
            <a:ext cx="3840677" cy="3840344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Add Image</a:t>
            </a:r>
            <a:endParaRPr lang="en-US" dirty="0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341192" y="1843755"/>
            <a:ext cx="5651776" cy="481122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327848" y="2420888"/>
            <a:ext cx="5665120" cy="3552395"/>
          </a:xfrm>
        </p:spPr>
        <p:txBody>
          <a:bodyPr anchor="t">
            <a:normAutofit/>
          </a:bodyPr>
          <a:lstStyle>
            <a:lvl1pPr algn="l">
              <a:defRPr sz="1600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21288877">
            <a:off x="1502324" y="5473689"/>
            <a:ext cx="3840333" cy="511029"/>
          </a:xfrm>
          <a:gradFill flip="none" rotWithShape="1">
            <a:gsLst>
              <a:gs pos="0">
                <a:schemeClr val="accent1">
                  <a:alpha val="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133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 smtClean="0"/>
              <a:t>Caption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68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8" grpId="0"/>
      <p:bldP spid="25" grpId="0" build="p" animBg="1">
        <p:tmplLst>
          <p:tmpl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 Image - 1 Column 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837364" y="5205198"/>
            <a:ext cx="4510241" cy="481122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834710" y="5685251"/>
            <a:ext cx="10178015" cy="678129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25321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Graph - 1 Text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  <a:prstGeom prst="rect">
            <a:avLst/>
          </a:prstGeo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6" name="グラフ プレースホルダー 5"/>
          <p:cNvSpPr>
            <a:spLocks noGrp="1"/>
          </p:cNvSpPr>
          <p:nvPr>
            <p:ph type="chart" sz="quarter" idx="25" hasCustomPrompt="1"/>
          </p:nvPr>
        </p:nvSpPr>
        <p:spPr>
          <a:xfrm>
            <a:off x="1006992" y="1844824"/>
            <a:ext cx="9985977" cy="3120347"/>
          </a:xfrm>
          <a:effectLst/>
        </p:spPr>
        <p:txBody>
          <a:bodyPr>
            <a:normAutofit/>
          </a:bodyPr>
          <a:lstStyle>
            <a:lvl1pPr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 smtClean="0"/>
              <a:t>Graph</a:t>
            </a:r>
            <a:endParaRPr lang="en-US" dirty="0"/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837364" y="5205198"/>
            <a:ext cx="4510241" cy="481122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834710" y="5685251"/>
            <a:ext cx="10178015" cy="816091"/>
          </a:xfrm>
        </p:spPr>
        <p:txBody>
          <a:bodyPr anchor="t">
            <a:normAutofit/>
          </a:bodyPr>
          <a:lstStyle>
            <a:lvl1pPr algn="l">
              <a:defRPr sz="1333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5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865417" y="-4363845"/>
            <a:ext cx="12256008" cy="312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1858672" y="-4446030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2186415" y="-4789501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3551420" y="-3332610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895958" y="401845"/>
            <a:ext cx="2024717" cy="365157"/>
          </a:xfrm>
        </p:spPr>
        <p:txBody>
          <a:bodyPr/>
          <a:lstStyle>
            <a:lvl1pPr algn="l">
              <a:defRPr sz="2667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smtClean="0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8337990" y="2351256"/>
            <a:ext cx="12241973" cy="9358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7867450" y="2027256"/>
            <a:ext cx="12256008" cy="14402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6530575" y="3490819"/>
            <a:ext cx="12226269" cy="411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9946147" y="4895639"/>
            <a:ext cx="3860465" cy="365157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r>
              <a:rPr lang="en-US" smtClean="0"/>
              <a:t>The Power of PowerPoint</a:t>
            </a:r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5327848" y="1844824"/>
            <a:ext cx="4510241" cy="481122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2927373" y="274640"/>
            <a:ext cx="9121805" cy="658083"/>
          </a:xfrm>
        </p:spPr>
        <p:txBody>
          <a:bodyPr>
            <a:noAutofit/>
          </a:bodyPr>
          <a:lstStyle>
            <a:lvl1pPr algn="l">
              <a:defRPr sz="4000"/>
            </a:lvl1pPr>
          </a:lstStyle>
          <a:p>
            <a:r>
              <a:rPr lang="en-US" altLang="ja-JP" dirty="0" smtClean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2927373" y="816748"/>
            <a:ext cx="9121805" cy="356001"/>
          </a:xfrm>
        </p:spPr>
        <p:txBody>
          <a:bodyPr>
            <a:noAutofit/>
          </a:bodyPr>
          <a:lstStyle>
            <a:lvl1pPr marL="0" indent="0" algn="l">
              <a:lnSpc>
                <a:spcPts val="2000"/>
              </a:lnSpc>
              <a:buNone/>
              <a:defRPr sz="1867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54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 smtClean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3027612" y="1220755"/>
            <a:ext cx="9021566" cy="96011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5327848" y="2420888"/>
            <a:ext cx="5665120" cy="1344149"/>
          </a:xfrm>
        </p:spPr>
        <p:txBody>
          <a:bodyPr anchor="t">
            <a:normAutofit/>
          </a:bodyPr>
          <a:lstStyle>
            <a:lvl1pPr algn="l">
              <a:defRPr sz="1600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5327848" y="3861048"/>
            <a:ext cx="4510241" cy="481122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133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5327849" y="4437112"/>
            <a:ext cx="5665120" cy="1344149"/>
          </a:xfrm>
        </p:spPr>
        <p:txBody>
          <a:bodyPr anchor="t">
            <a:normAutofit/>
          </a:bodyPr>
          <a:lstStyle>
            <a:lvl1pPr algn="l">
              <a:defRPr sz="1600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99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9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81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71" r:id="rId3"/>
    <p:sldLayoutId id="2147483672" r:id="rId4"/>
    <p:sldLayoutId id="214748367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55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tile tx="0" ty="0" sx="50000" sy="86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609600" y="178629"/>
            <a:ext cx="10972800" cy="658083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lang="en-US" altLang="ja-JP" dirty="0" smtClean="0"/>
              <a:t>Master Title</a:t>
            </a:r>
            <a:endParaRPr 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09600" y="1076739"/>
            <a:ext cx="10972800" cy="5184576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lang="en-US" altLang="ja-JP" dirty="0" smtClean="0"/>
              <a:t>Master Text Here</a:t>
            </a:r>
            <a:endParaRPr lang="ja-JP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67376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ctr" defTabSz="1088556" rtl="0" eaLnBrk="1" latinLnBrk="0" hangingPunct="1">
        <a:spcBef>
          <a:spcPct val="0"/>
        </a:spcBef>
        <a:buNone/>
        <a:defRPr sz="2933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6" rtl="0" eaLnBrk="1" latinLnBrk="0" hangingPunct="1">
        <a:spcBef>
          <a:spcPct val="20000"/>
        </a:spcBef>
        <a:buFontTx/>
        <a:buNone/>
        <a:defRPr sz="2133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2028" indent="-240012" algn="l" defTabSz="1088556" rtl="0" eaLnBrk="1" latinLnBrk="0" hangingPunct="1">
        <a:spcBef>
          <a:spcPct val="20000"/>
        </a:spcBef>
        <a:buFontTx/>
        <a:buChar char="●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92040" indent="-240012" algn="l" defTabSz="1088556" rtl="0" eaLnBrk="1" latinLnBrk="0" hangingPunct="1">
        <a:spcBef>
          <a:spcPct val="20000"/>
        </a:spcBef>
        <a:buFontTx/>
        <a:buChar char="●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973" indent="-272139" algn="l" defTabSz="1088556" rtl="0" eaLnBrk="1" latinLnBrk="0" hangingPunct="1">
        <a:spcBef>
          <a:spcPct val="20000"/>
        </a:spcBef>
        <a:buFontTx/>
        <a:buChar char="●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251" indent="-272139" algn="l" defTabSz="1088556" rtl="0" eaLnBrk="1" latinLnBrk="0" hangingPunct="1">
        <a:spcBef>
          <a:spcPct val="20000"/>
        </a:spcBef>
        <a:buFontTx/>
        <a:buChar char="●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530" indent="-272139" algn="l" defTabSz="10885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08" indent="-272139" algn="l" defTabSz="10885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85" indent="-272139" algn="l" defTabSz="10885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64" indent="-272139" algn="l" defTabSz="1088556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4278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6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4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2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1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65669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809946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54225" algn="l" defTabSz="108855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743534" y="1343025"/>
            <a:ext cx="6765914" cy="2684449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ID" dirty="0" smtClean="0">
                <a:latin typeface="Sitka Small" panose="02000505000000020004" pitchFamily="2" charset="0"/>
              </a:rPr>
              <a:t>PENGELOLAAN INFORMASI METEOROLOGI</a:t>
            </a:r>
            <a:endParaRPr lang="en-US" dirty="0">
              <a:latin typeface="Sitka Small" panose="02000505000000020004" pitchFamily="2" charset="0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ID" dirty="0" smtClean="0"/>
              <a:t/>
            </a:r>
            <a:br>
              <a:rPr lang="en-ID" dirty="0" smtClean="0"/>
            </a:br>
            <a:r>
              <a:rPr lang="en-ID" dirty="0" smtClean="0"/>
              <a:t>SEKOLAH TINGGI METEOROLOGI </a:t>
            </a:r>
            <a:br>
              <a:rPr lang="en-ID" dirty="0" smtClean="0"/>
            </a:br>
            <a:r>
              <a:rPr lang="en-ID" dirty="0" smtClean="0"/>
              <a:t>KLIMATOLOGI DAN GEOFISIKA</a:t>
            </a:r>
            <a:endParaRPr lang="en-US" dirty="0" smtClean="0"/>
          </a:p>
        </p:txBody>
      </p:sp>
      <p:pic>
        <p:nvPicPr>
          <p:cNvPr id="7" name="Picture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534" y="4410239"/>
            <a:ext cx="855345" cy="8218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4826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タイトル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>
                <a:solidFill>
                  <a:schemeClr val="accent1"/>
                </a:solidFill>
              </a:rPr>
              <a:t>KELOMPOK 5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1" name="サブタイトル 10"/>
          <p:cNvSpPr>
            <a:spLocks noGrp="1"/>
          </p:cNvSpPr>
          <p:nvPr>
            <p:ph type="subTitle" idx="1"/>
          </p:nvPr>
        </p:nvSpPr>
        <p:spPr>
          <a:xfrm>
            <a:off x="2943225" y="764186"/>
            <a:ext cx="8982598" cy="356001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6" b="12419"/>
          <a:stretch/>
        </p:blipFill>
        <p:spPr>
          <a:xfrm>
            <a:off x="714444" y="1944273"/>
            <a:ext cx="2249787" cy="2249592"/>
          </a:xfrm>
        </p:spPr>
      </p:pic>
      <p:sp>
        <p:nvSpPr>
          <p:cNvPr id="13" name="テキスト プレースホルダー 12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D" dirty="0" smtClean="0">
                <a:solidFill>
                  <a:schemeClr val="bg1"/>
                </a:solidFill>
              </a:rPr>
              <a:t>NUR HABIB MUZAKI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3" name="Picture Placeholder 32"/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9" b="12339"/>
          <a:stretch>
            <a:fillRect/>
          </a:stretch>
        </p:blipFill>
        <p:spPr/>
      </p:pic>
      <p:sp>
        <p:nvSpPr>
          <p:cNvPr id="14" name="Text Placeholder 13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D" dirty="0" smtClean="0">
                <a:solidFill>
                  <a:schemeClr val="bg1"/>
                </a:solidFill>
              </a:rPr>
              <a:t>IZHAR NUGRAHA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4" name="Picture Placeholder 33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9" b="12439"/>
          <a:stretch>
            <a:fillRect/>
          </a:stretch>
        </p:blipFill>
        <p:spPr/>
      </p:pic>
      <p:sp>
        <p:nvSpPr>
          <p:cNvPr id="17" name="テキスト プレースホルダー 16"/>
          <p:cNvSpPr>
            <a:spLocks noGrp="1"/>
          </p:cNvSpPr>
          <p:nvPr>
            <p:ph type="body" sz="quarter" idx="18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D" dirty="0" smtClean="0">
                <a:solidFill>
                  <a:schemeClr val="bg1"/>
                </a:solidFill>
              </a:rPr>
              <a:t>MITRA AGRITAMI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8" name="Picture Placeholder 17"/>
          <p:cNvPicPr>
            <a:picLocks noGrp="1" noChangeAspect="1"/>
          </p:cNvPicPr>
          <p:nvPr>
            <p:ph type="pic" sz="quarter" idx="19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8" b="12488"/>
          <a:stretch>
            <a:fillRect/>
          </a:stretch>
        </p:blipFill>
        <p:spPr/>
      </p:pic>
      <p:sp>
        <p:nvSpPr>
          <p:cNvPr id="19" name="テキスト プレースホルダー 18"/>
          <p:cNvSpPr>
            <a:spLocks noGrp="1"/>
          </p:cNvSpPr>
          <p:nvPr>
            <p:ph type="body" sz="quarter" idx="2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D" dirty="0" smtClean="0">
                <a:solidFill>
                  <a:schemeClr val="bg1"/>
                </a:solidFill>
              </a:rPr>
              <a:t>M.HAFIZH ABIMANYU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テキスト プレースホルダー 19"/>
          <p:cNvSpPr>
            <a:spLocks noGrp="1"/>
          </p:cNvSpPr>
          <p:nvPr>
            <p:ph type="body" sz="quarter" idx="2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11.18.0077</a:t>
            </a:r>
          </a:p>
          <a:p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Lampung,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keren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gagah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berakhlak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mulia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rajin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menabung</a:t>
            </a:r>
            <a:r>
              <a:rPr lang="en-ID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テキスト プレースホルダー 20"/>
          <p:cNvSpPr>
            <a:spLocks noGrp="1"/>
          </p:cNvSpPr>
          <p:nvPr>
            <p:ph type="body" sz="quarter" idx="22"/>
          </p:nvPr>
        </p:nvSpPr>
        <p:spPr/>
        <p:txBody>
          <a:bodyPr>
            <a:normAutofit/>
          </a:bodyPr>
          <a:lstStyle/>
          <a:p>
            <a:pPr algn="ctr"/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11.18.0063</a:t>
            </a:r>
          </a:p>
          <a:p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Lombak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ganteng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rajin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solat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テキスト プレースホルダー 21"/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pPr algn="ctr"/>
            <a:r>
              <a:rPr lang="en-ID" sz="15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11.18.0065</a:t>
            </a:r>
            <a:endParaRPr lang="en-ID" sz="1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Kisaran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lembut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hati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perempuan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berjilbab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24"/>
          </p:nvPr>
        </p:nvSpPr>
        <p:spPr/>
        <p:txBody>
          <a:bodyPr>
            <a:normAutofit/>
          </a:bodyPr>
          <a:lstStyle/>
          <a:p>
            <a:pPr algn="ctr"/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11.18.0071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Pelaihari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berani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tampan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Berisi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murah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D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senyum</a:t>
            </a:r>
            <a:r>
              <a:rPr lang="en-ID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502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0"/>
                <a:lumOff val="100000"/>
              </a:schemeClr>
            </a:gs>
            <a:gs pos="63000">
              <a:schemeClr val="bg1">
                <a:lumMod val="95000"/>
              </a:schemeClr>
            </a:gs>
            <a:gs pos="97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TextBox 229">
            <a:extLst>
              <a:ext uri="{FF2B5EF4-FFF2-40B4-BE49-F238E27FC236}">
                <a16:creationId xmlns:a16="http://schemas.microsoft.com/office/drawing/2014/main" xmlns="" id="{979B836E-89A8-46B0-BD29-37517DA519CC}"/>
              </a:ext>
            </a:extLst>
          </p:cNvPr>
          <p:cNvSpPr txBox="1"/>
          <p:nvPr/>
        </p:nvSpPr>
        <p:spPr>
          <a:xfrm>
            <a:off x="-52500" y="2808713"/>
            <a:ext cx="1219200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ID" altLang="ko-K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cs typeface="Arial" pitchFamily="34" charset="0"/>
              </a:rPr>
              <a:t>DIPOLE MODE</a:t>
            </a:r>
            <a:endParaRPr lang="ko-KR" altLang="en-U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cs typeface="Arial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8D730D1F-D513-4E8E-ACAC-05E1BD2543F2}"/>
              </a:ext>
            </a:extLst>
          </p:cNvPr>
          <p:cNvGrpSpPr/>
          <p:nvPr/>
        </p:nvGrpSpPr>
        <p:grpSpPr>
          <a:xfrm>
            <a:off x="2762046" y="-136234"/>
            <a:ext cx="6870959" cy="4032352"/>
            <a:chOff x="3112384" y="931200"/>
            <a:chExt cx="5729838" cy="3362664"/>
          </a:xfrm>
          <a:gradFill flip="none" rotWithShape="1">
            <a:gsLst>
              <a:gs pos="47000">
                <a:schemeClr val="bg1">
                  <a:lumMod val="75000"/>
                </a:schemeClr>
              </a:gs>
              <a:gs pos="85000">
                <a:schemeClr val="bg1">
                  <a:lumMod val="65000"/>
                </a:schemeClr>
              </a:gs>
            </a:gsLst>
            <a:lin ang="13800000" scaled="0"/>
            <a:tileRect/>
          </a:gradFill>
          <a:scene3d>
            <a:camera prst="perspectiveRelaxedModerately">
              <a:rot lat="18000000" lon="0" rev="0"/>
            </a:camera>
            <a:lightRig rig="threePt" dir="t"/>
          </a:scene3d>
        </p:grpSpPr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xmlns="" id="{EF1D934D-1B61-48D0-A709-46CF75E305BB}"/>
                </a:ext>
              </a:extLst>
            </p:cNvPr>
            <p:cNvSpPr/>
            <p:nvPr/>
          </p:nvSpPr>
          <p:spPr>
            <a:xfrm>
              <a:off x="3155487" y="1552562"/>
              <a:ext cx="2117182" cy="2741302"/>
            </a:xfrm>
            <a:custGeom>
              <a:avLst/>
              <a:gdLst>
                <a:gd name="connsiteX0" fmla="*/ 1901480 w 1906136"/>
                <a:gd name="connsiteY0" fmla="*/ 1594450 h 2468044"/>
                <a:gd name="connsiteX1" fmla="*/ 1898376 w 1906136"/>
                <a:gd name="connsiteY1" fmla="*/ 1588241 h 2468044"/>
                <a:gd name="connsiteX2" fmla="*/ 1892167 w 1906136"/>
                <a:gd name="connsiteY2" fmla="*/ 1582963 h 2468044"/>
                <a:gd name="connsiteX3" fmla="*/ 1886889 w 1906136"/>
                <a:gd name="connsiteY3" fmla="*/ 1575513 h 2468044"/>
                <a:gd name="connsiteX4" fmla="*/ 1879749 w 1906136"/>
                <a:gd name="connsiteY4" fmla="*/ 1577686 h 2468044"/>
                <a:gd name="connsiteX5" fmla="*/ 1870436 w 1906136"/>
                <a:gd name="connsiteY5" fmla="*/ 1577686 h 2468044"/>
                <a:gd name="connsiteX6" fmla="*/ 1862054 w 1906136"/>
                <a:gd name="connsiteY6" fmla="*/ 1575513 h 2468044"/>
                <a:gd name="connsiteX7" fmla="*/ 1855845 w 1906136"/>
                <a:gd name="connsiteY7" fmla="*/ 1568062 h 2468044"/>
                <a:gd name="connsiteX8" fmla="*/ 1854913 w 1906136"/>
                <a:gd name="connsiteY8" fmla="*/ 1558748 h 2468044"/>
                <a:gd name="connsiteX9" fmla="*/ 1850878 w 1906136"/>
                <a:gd name="connsiteY9" fmla="*/ 1548193 h 2468044"/>
                <a:gd name="connsiteX10" fmla="*/ 1845600 w 1906136"/>
                <a:gd name="connsiteY10" fmla="*/ 1542916 h 2468044"/>
                <a:gd name="connsiteX11" fmla="*/ 1789410 w 1906136"/>
                <a:gd name="connsiteY11" fmla="*/ 1538569 h 2468044"/>
                <a:gd name="connsiteX12" fmla="*/ 1785374 w 1906136"/>
                <a:gd name="connsiteY12" fmla="*/ 1537638 h 2468044"/>
                <a:gd name="connsiteX13" fmla="*/ 1782269 w 1906136"/>
                <a:gd name="connsiteY13" fmla="*/ 1535465 h 2468044"/>
                <a:gd name="connsiteX14" fmla="*/ 1778233 w 1906136"/>
                <a:gd name="connsiteY14" fmla="*/ 1533292 h 2468044"/>
                <a:gd name="connsiteX15" fmla="*/ 1777302 w 1906136"/>
                <a:gd name="connsiteY15" fmla="*/ 1533292 h 2468044"/>
                <a:gd name="connsiteX16" fmla="*/ 1771093 w 1906136"/>
                <a:gd name="connsiteY16" fmla="*/ 1531119 h 2468044"/>
                <a:gd name="connsiteX17" fmla="*/ 1767989 w 1906136"/>
                <a:gd name="connsiteY17" fmla="*/ 1533292 h 2468044"/>
                <a:gd name="connsiteX18" fmla="*/ 1762711 w 1906136"/>
                <a:gd name="connsiteY18" fmla="*/ 1535465 h 2468044"/>
                <a:gd name="connsiteX19" fmla="*/ 1758675 w 1906136"/>
                <a:gd name="connsiteY19" fmla="*/ 1522737 h 2468044"/>
                <a:gd name="connsiteX20" fmla="*/ 1736944 w 1906136"/>
                <a:gd name="connsiteY20" fmla="*/ 1515286 h 2468044"/>
                <a:gd name="connsiteX21" fmla="*/ 1713971 w 1906136"/>
                <a:gd name="connsiteY21" fmla="*/ 1515286 h 2468044"/>
                <a:gd name="connsiteX22" fmla="*/ 1717075 w 1906136"/>
                <a:gd name="connsiteY22" fmla="*/ 1509077 h 2468044"/>
                <a:gd name="connsiteX23" fmla="*/ 1721111 w 1906136"/>
                <a:gd name="connsiteY23" fmla="*/ 1505973 h 2468044"/>
                <a:gd name="connsiteX24" fmla="*/ 1724216 w 1906136"/>
                <a:gd name="connsiteY24" fmla="*/ 1500695 h 2468044"/>
                <a:gd name="connsiteX25" fmla="*/ 1728252 w 1906136"/>
                <a:gd name="connsiteY25" fmla="*/ 1496349 h 2468044"/>
                <a:gd name="connsiteX26" fmla="*/ 1729183 w 1906136"/>
                <a:gd name="connsiteY26" fmla="*/ 1488898 h 2468044"/>
                <a:gd name="connsiteX27" fmla="*/ 1704037 w 1906136"/>
                <a:gd name="connsiteY27" fmla="*/ 1476170 h 2468044"/>
                <a:gd name="connsiteX28" fmla="*/ 1682306 w 1906136"/>
                <a:gd name="connsiteY28" fmla="*/ 1459406 h 2468044"/>
                <a:gd name="connsiteX29" fmla="*/ 1662437 w 1906136"/>
                <a:gd name="connsiteY29" fmla="*/ 1439537 h 2468044"/>
                <a:gd name="connsiteX30" fmla="*/ 1645673 w 1906136"/>
                <a:gd name="connsiteY30" fmla="*/ 1417496 h 2468044"/>
                <a:gd name="connsiteX31" fmla="*/ 1621769 w 1906136"/>
                <a:gd name="connsiteY31" fmla="*/ 1415322 h 2468044"/>
                <a:gd name="connsiteX32" fmla="*/ 1604073 w 1906136"/>
                <a:gd name="connsiteY32" fmla="*/ 1414391 h 2468044"/>
                <a:gd name="connsiteX33" fmla="*/ 1582342 w 1906136"/>
                <a:gd name="connsiteY33" fmla="*/ 1412218 h 2468044"/>
                <a:gd name="connsiteX34" fmla="*/ 1578306 w 1906136"/>
                <a:gd name="connsiteY34" fmla="*/ 1400732 h 2468044"/>
                <a:gd name="connsiteX35" fmla="*/ 1571166 w 1906136"/>
                <a:gd name="connsiteY35" fmla="*/ 1393281 h 2468044"/>
                <a:gd name="connsiteX36" fmla="*/ 1562784 w 1906136"/>
                <a:gd name="connsiteY36" fmla="*/ 1392350 h 2468044"/>
                <a:gd name="connsiteX37" fmla="*/ 1549124 w 1906136"/>
                <a:gd name="connsiteY37" fmla="*/ 1388003 h 2468044"/>
                <a:gd name="connsiteX38" fmla="*/ 1549124 w 1906136"/>
                <a:gd name="connsiteY38" fmla="*/ 1377448 h 2468044"/>
                <a:gd name="connsiteX39" fmla="*/ 1536707 w 1906136"/>
                <a:gd name="connsiteY39" fmla="*/ 1371239 h 2468044"/>
                <a:gd name="connsiteX40" fmla="*/ 1529566 w 1906136"/>
                <a:gd name="connsiteY40" fmla="*/ 1365962 h 2468044"/>
                <a:gd name="connsiteX41" fmla="*/ 1522426 w 1906136"/>
                <a:gd name="connsiteY41" fmla="*/ 1360684 h 2468044"/>
                <a:gd name="connsiteX42" fmla="*/ 1510008 w 1906136"/>
                <a:gd name="connsiteY42" fmla="*/ 1356338 h 2468044"/>
                <a:gd name="connsiteX43" fmla="*/ 1512181 w 1906136"/>
                <a:gd name="connsiteY43" fmla="*/ 1353233 h 2468044"/>
                <a:gd name="connsiteX44" fmla="*/ 1512181 w 1906136"/>
                <a:gd name="connsiteY44" fmla="*/ 1351060 h 2468044"/>
                <a:gd name="connsiteX45" fmla="*/ 1514354 w 1906136"/>
                <a:gd name="connsiteY45" fmla="*/ 1350129 h 2468044"/>
                <a:gd name="connsiteX46" fmla="*/ 1514354 w 1906136"/>
                <a:gd name="connsiteY46" fmla="*/ 1347956 h 2468044"/>
                <a:gd name="connsiteX47" fmla="*/ 1514354 w 1906136"/>
                <a:gd name="connsiteY47" fmla="*/ 1343609 h 2468044"/>
                <a:gd name="connsiteX48" fmla="*/ 1488277 w 1906136"/>
                <a:gd name="connsiteY48" fmla="*/ 1345783 h 2468044"/>
                <a:gd name="connsiteX49" fmla="*/ 1463131 w 1906136"/>
                <a:gd name="connsiteY49" fmla="*/ 1347956 h 2468044"/>
                <a:gd name="connsiteX50" fmla="*/ 1441400 w 1906136"/>
                <a:gd name="connsiteY50" fmla="*/ 1345783 h 2468044"/>
                <a:gd name="connsiteX51" fmla="*/ 1419668 w 1906136"/>
                <a:gd name="connsiteY51" fmla="*/ 1338332 h 2468044"/>
                <a:gd name="connsiteX52" fmla="*/ 1402904 w 1906136"/>
                <a:gd name="connsiteY52" fmla="*/ 1323741 h 2468044"/>
                <a:gd name="connsiteX53" fmla="*/ 1399800 w 1906136"/>
                <a:gd name="connsiteY53" fmla="*/ 1325914 h 2468044"/>
                <a:gd name="connsiteX54" fmla="*/ 1395764 w 1906136"/>
                <a:gd name="connsiteY54" fmla="*/ 1328087 h 2468044"/>
                <a:gd name="connsiteX55" fmla="*/ 1393591 w 1906136"/>
                <a:gd name="connsiteY55" fmla="*/ 1329019 h 2468044"/>
                <a:gd name="connsiteX56" fmla="*/ 1392660 w 1906136"/>
                <a:gd name="connsiteY56" fmla="*/ 1331192 h 2468044"/>
                <a:gd name="connsiteX57" fmla="*/ 1390487 w 1906136"/>
                <a:gd name="connsiteY57" fmla="*/ 1333365 h 2468044"/>
                <a:gd name="connsiteX58" fmla="*/ 1386451 w 1906136"/>
                <a:gd name="connsiteY58" fmla="*/ 1336469 h 2468044"/>
                <a:gd name="connsiteX59" fmla="*/ 1386451 w 1906136"/>
                <a:gd name="connsiteY59" fmla="*/ 1340815 h 2468044"/>
                <a:gd name="connsiteX60" fmla="*/ 1383346 w 1906136"/>
                <a:gd name="connsiteY60" fmla="*/ 1338642 h 2468044"/>
                <a:gd name="connsiteX61" fmla="*/ 1381173 w 1906136"/>
                <a:gd name="connsiteY61" fmla="*/ 1336469 h 2468044"/>
                <a:gd name="connsiteX62" fmla="*/ 1379000 w 1906136"/>
                <a:gd name="connsiteY62" fmla="*/ 1336469 h 2468044"/>
                <a:gd name="connsiteX63" fmla="*/ 1379000 w 1906136"/>
                <a:gd name="connsiteY63" fmla="*/ 1335538 h 2468044"/>
                <a:gd name="connsiteX64" fmla="*/ 1381173 w 1906136"/>
                <a:gd name="connsiteY64" fmla="*/ 1335538 h 2468044"/>
                <a:gd name="connsiteX65" fmla="*/ 1381173 w 1906136"/>
                <a:gd name="connsiteY65" fmla="*/ 1331192 h 2468044"/>
                <a:gd name="connsiteX66" fmla="*/ 1383346 w 1906136"/>
                <a:gd name="connsiteY66" fmla="*/ 1328087 h 2468044"/>
                <a:gd name="connsiteX67" fmla="*/ 1378069 w 1906136"/>
                <a:gd name="connsiteY67" fmla="*/ 1328087 h 2468044"/>
                <a:gd name="connsiteX68" fmla="*/ 1374033 w 1906136"/>
                <a:gd name="connsiteY68" fmla="*/ 1325914 h 2468044"/>
                <a:gd name="connsiteX69" fmla="*/ 1371860 w 1906136"/>
                <a:gd name="connsiteY69" fmla="*/ 1325914 h 2468044"/>
                <a:gd name="connsiteX70" fmla="*/ 1368755 w 1906136"/>
                <a:gd name="connsiteY70" fmla="*/ 1325914 h 2468044"/>
                <a:gd name="connsiteX71" fmla="*/ 1366582 w 1906136"/>
                <a:gd name="connsiteY71" fmla="*/ 1325914 h 2468044"/>
                <a:gd name="connsiteX72" fmla="*/ 1363478 w 1906136"/>
                <a:gd name="connsiteY72" fmla="*/ 1328087 h 2468044"/>
                <a:gd name="connsiteX73" fmla="*/ 1343609 w 1906136"/>
                <a:gd name="connsiteY73" fmla="*/ 1331192 h 2468044"/>
                <a:gd name="connsiteX74" fmla="*/ 1329950 w 1906136"/>
                <a:gd name="connsiteY74" fmla="*/ 1338642 h 2468044"/>
                <a:gd name="connsiteX75" fmla="*/ 1319395 w 1906136"/>
                <a:gd name="connsiteY75" fmla="*/ 1347956 h 2468044"/>
                <a:gd name="connsiteX76" fmla="*/ 1310081 w 1906136"/>
                <a:gd name="connsiteY76" fmla="*/ 1358511 h 2468044"/>
                <a:gd name="connsiteX77" fmla="*/ 1302941 w 1906136"/>
                <a:gd name="connsiteY77" fmla="*/ 1373102 h 2468044"/>
                <a:gd name="connsiteX78" fmla="*/ 1296111 w 1906136"/>
                <a:gd name="connsiteY78" fmla="*/ 1371550 h 2468044"/>
                <a:gd name="connsiteX79" fmla="*/ 1290833 w 1906136"/>
                <a:gd name="connsiteY79" fmla="*/ 1370618 h 2468044"/>
                <a:gd name="connsiteX80" fmla="*/ 1288660 w 1906136"/>
                <a:gd name="connsiteY80" fmla="*/ 1370618 h 2468044"/>
                <a:gd name="connsiteX81" fmla="*/ 1286798 w 1906136"/>
                <a:gd name="connsiteY81" fmla="*/ 1368445 h 2468044"/>
                <a:gd name="connsiteX82" fmla="*/ 1283693 w 1906136"/>
                <a:gd name="connsiteY82" fmla="*/ 1364099 h 2468044"/>
                <a:gd name="connsiteX83" fmla="*/ 1281520 w 1906136"/>
                <a:gd name="connsiteY83" fmla="*/ 1360994 h 2468044"/>
                <a:gd name="connsiteX84" fmla="*/ 1264756 w 1906136"/>
                <a:gd name="connsiteY84" fmla="*/ 1360994 h 2468044"/>
                <a:gd name="connsiteX85" fmla="*/ 1255443 w 1906136"/>
                <a:gd name="connsiteY85" fmla="*/ 1364099 h 2468044"/>
                <a:gd name="connsiteX86" fmla="*/ 1248302 w 1906136"/>
                <a:gd name="connsiteY86" fmla="*/ 1373412 h 2468044"/>
                <a:gd name="connsiteX87" fmla="*/ 1234643 w 1906136"/>
                <a:gd name="connsiteY87" fmla="*/ 1370308 h 2468044"/>
                <a:gd name="connsiteX88" fmla="*/ 1223156 w 1906136"/>
                <a:gd name="connsiteY88" fmla="*/ 1364099 h 2468044"/>
                <a:gd name="connsiteX89" fmla="*/ 1216016 w 1906136"/>
                <a:gd name="connsiteY89" fmla="*/ 1356648 h 2468044"/>
                <a:gd name="connsiteX90" fmla="*/ 1210739 w 1906136"/>
                <a:gd name="connsiteY90" fmla="*/ 1350439 h 2468044"/>
                <a:gd name="connsiteX91" fmla="*/ 1201425 w 1906136"/>
                <a:gd name="connsiteY91" fmla="*/ 1341126 h 2468044"/>
                <a:gd name="connsiteX92" fmla="*/ 1201425 w 1906136"/>
                <a:gd name="connsiteY92" fmla="*/ 1326535 h 2468044"/>
                <a:gd name="connsiteX93" fmla="*/ 1205461 w 1906136"/>
                <a:gd name="connsiteY93" fmla="*/ 1311944 h 2468044"/>
                <a:gd name="connsiteX94" fmla="*/ 1208565 w 1906136"/>
                <a:gd name="connsiteY94" fmla="*/ 1300457 h 2468044"/>
                <a:gd name="connsiteX95" fmla="*/ 1206392 w 1906136"/>
                <a:gd name="connsiteY95" fmla="*/ 1284625 h 2468044"/>
                <a:gd name="connsiteX96" fmla="*/ 1199252 w 1906136"/>
                <a:gd name="connsiteY96" fmla="*/ 1273138 h 2468044"/>
                <a:gd name="connsiteX97" fmla="*/ 1190870 w 1906136"/>
                <a:gd name="connsiteY97" fmla="*/ 1267861 h 2468044"/>
                <a:gd name="connsiteX98" fmla="*/ 1177210 w 1906136"/>
                <a:gd name="connsiteY98" fmla="*/ 1265688 h 2468044"/>
                <a:gd name="connsiteX99" fmla="*/ 1162619 w 1906136"/>
                <a:gd name="connsiteY99" fmla="*/ 1265688 h 2468044"/>
                <a:gd name="connsiteX100" fmla="*/ 1147097 w 1906136"/>
                <a:gd name="connsiteY100" fmla="*/ 1267861 h 2468044"/>
                <a:gd name="connsiteX101" fmla="*/ 1128470 w 1906136"/>
                <a:gd name="connsiteY101" fmla="*/ 1267861 h 2468044"/>
                <a:gd name="connsiteX102" fmla="*/ 1134679 w 1906136"/>
                <a:gd name="connsiteY102" fmla="*/ 1255132 h 2468044"/>
                <a:gd name="connsiteX103" fmla="*/ 1139957 w 1906136"/>
                <a:gd name="connsiteY103" fmla="*/ 1238368 h 2468044"/>
                <a:gd name="connsiteX104" fmla="*/ 1145234 w 1906136"/>
                <a:gd name="connsiteY104" fmla="*/ 1220362 h 2468044"/>
                <a:gd name="connsiteX105" fmla="*/ 1150512 w 1906136"/>
                <a:gd name="connsiteY105" fmla="*/ 1206703 h 2468044"/>
                <a:gd name="connsiteX106" fmla="*/ 1157652 w 1906136"/>
                <a:gd name="connsiteY106" fmla="*/ 1199252 h 2468044"/>
                <a:gd name="connsiteX107" fmla="*/ 1157652 w 1906136"/>
                <a:gd name="connsiteY107" fmla="*/ 1183420 h 2468044"/>
                <a:gd name="connsiteX108" fmla="*/ 1152375 w 1906136"/>
                <a:gd name="connsiteY108" fmla="*/ 1184351 h 2468044"/>
                <a:gd name="connsiteX109" fmla="*/ 1148339 w 1906136"/>
                <a:gd name="connsiteY109" fmla="*/ 1184351 h 2468044"/>
                <a:gd name="connsiteX110" fmla="*/ 1147097 w 1906136"/>
                <a:gd name="connsiteY110" fmla="*/ 1184351 h 2468044"/>
                <a:gd name="connsiteX111" fmla="*/ 1147097 w 1906136"/>
                <a:gd name="connsiteY111" fmla="*/ 1186524 h 2468044"/>
                <a:gd name="connsiteX112" fmla="*/ 1144924 w 1906136"/>
                <a:gd name="connsiteY112" fmla="*/ 1186524 h 2468044"/>
                <a:gd name="connsiteX113" fmla="*/ 1144924 w 1906136"/>
                <a:gd name="connsiteY113" fmla="*/ 1184351 h 2468044"/>
                <a:gd name="connsiteX114" fmla="*/ 1142751 w 1906136"/>
                <a:gd name="connsiteY114" fmla="*/ 1183420 h 2468044"/>
                <a:gd name="connsiteX115" fmla="*/ 1141820 w 1906136"/>
                <a:gd name="connsiteY115" fmla="*/ 1179073 h 2468044"/>
                <a:gd name="connsiteX116" fmla="*/ 1125055 w 1906136"/>
                <a:gd name="connsiteY116" fmla="*/ 1181246 h 2468044"/>
                <a:gd name="connsiteX117" fmla="*/ 1113569 w 1906136"/>
                <a:gd name="connsiteY117" fmla="*/ 1186524 h 2468044"/>
                <a:gd name="connsiteX118" fmla="*/ 1105187 w 1906136"/>
                <a:gd name="connsiteY118" fmla="*/ 1195837 h 2468044"/>
                <a:gd name="connsiteX119" fmla="*/ 1103014 w 1906136"/>
                <a:gd name="connsiteY119" fmla="*/ 1198942 h 2468044"/>
                <a:gd name="connsiteX120" fmla="*/ 1100841 w 1906136"/>
                <a:gd name="connsiteY120" fmla="*/ 1205151 h 2468044"/>
                <a:gd name="connsiteX121" fmla="*/ 1098668 w 1906136"/>
                <a:gd name="connsiteY121" fmla="*/ 1210428 h 2468044"/>
                <a:gd name="connsiteX122" fmla="*/ 1097736 w 1906136"/>
                <a:gd name="connsiteY122" fmla="*/ 1215706 h 2468044"/>
                <a:gd name="connsiteX123" fmla="*/ 1093700 w 1906136"/>
                <a:gd name="connsiteY123" fmla="*/ 1220052 h 2468044"/>
                <a:gd name="connsiteX124" fmla="*/ 1093700 w 1906136"/>
                <a:gd name="connsiteY124" fmla="*/ 1220983 h 2468044"/>
                <a:gd name="connsiteX125" fmla="*/ 1091527 w 1906136"/>
                <a:gd name="connsiteY125" fmla="*/ 1220983 h 2468044"/>
                <a:gd name="connsiteX126" fmla="*/ 1090596 w 1906136"/>
                <a:gd name="connsiteY126" fmla="*/ 1220983 h 2468044"/>
                <a:gd name="connsiteX127" fmla="*/ 1086560 w 1906136"/>
                <a:gd name="connsiteY127" fmla="*/ 1220983 h 2468044"/>
                <a:gd name="connsiteX128" fmla="*/ 1084387 w 1906136"/>
                <a:gd name="connsiteY128" fmla="*/ 1220983 h 2468044"/>
                <a:gd name="connsiteX129" fmla="*/ 1081283 w 1906136"/>
                <a:gd name="connsiteY129" fmla="*/ 1223157 h 2468044"/>
                <a:gd name="connsiteX130" fmla="*/ 1066692 w 1906136"/>
                <a:gd name="connsiteY130" fmla="*/ 1230607 h 2468044"/>
                <a:gd name="connsiteX131" fmla="*/ 1057378 w 1906136"/>
                <a:gd name="connsiteY131" fmla="*/ 1234953 h 2468044"/>
                <a:gd name="connsiteX132" fmla="*/ 1052101 w 1906136"/>
                <a:gd name="connsiteY132" fmla="*/ 1232780 h 2468044"/>
                <a:gd name="connsiteX133" fmla="*/ 1048065 w 1906136"/>
                <a:gd name="connsiteY133" fmla="*/ 1230607 h 2468044"/>
                <a:gd name="connsiteX134" fmla="*/ 1044960 w 1906136"/>
                <a:gd name="connsiteY134" fmla="*/ 1227503 h 2468044"/>
                <a:gd name="connsiteX135" fmla="*/ 1037820 w 1906136"/>
                <a:gd name="connsiteY135" fmla="*/ 1225330 h 2468044"/>
                <a:gd name="connsiteX136" fmla="*/ 1025402 w 1906136"/>
                <a:gd name="connsiteY136" fmla="*/ 1223157 h 2468044"/>
                <a:gd name="connsiteX137" fmla="*/ 1013916 w 1906136"/>
                <a:gd name="connsiteY137" fmla="*/ 1201115 h 2468044"/>
                <a:gd name="connsiteX138" fmla="*/ 1006776 w 1906136"/>
                <a:gd name="connsiteY138" fmla="*/ 1183109 h 2468044"/>
                <a:gd name="connsiteX139" fmla="*/ 1005844 w 1906136"/>
                <a:gd name="connsiteY139" fmla="*/ 1164172 h 2468044"/>
                <a:gd name="connsiteX140" fmla="*/ 1005844 w 1906136"/>
                <a:gd name="connsiteY140" fmla="*/ 1146166 h 2468044"/>
                <a:gd name="connsiteX141" fmla="*/ 1012985 w 1906136"/>
                <a:gd name="connsiteY141" fmla="*/ 1121951 h 2468044"/>
                <a:gd name="connsiteX142" fmla="*/ 1016089 w 1906136"/>
                <a:gd name="connsiteY142" fmla="*/ 1111396 h 2468044"/>
                <a:gd name="connsiteX143" fmla="*/ 1016089 w 1906136"/>
                <a:gd name="connsiteY143" fmla="*/ 1102083 h 2468044"/>
                <a:gd name="connsiteX144" fmla="*/ 1013916 w 1906136"/>
                <a:gd name="connsiteY144" fmla="*/ 1094632 h 2468044"/>
                <a:gd name="connsiteX145" fmla="*/ 1017952 w 1906136"/>
                <a:gd name="connsiteY145" fmla="*/ 1085319 h 2468044"/>
                <a:gd name="connsiteX146" fmla="*/ 1025092 w 1906136"/>
                <a:gd name="connsiteY146" fmla="*/ 1074764 h 2468044"/>
                <a:gd name="connsiteX147" fmla="*/ 1035647 w 1906136"/>
                <a:gd name="connsiteY147" fmla="*/ 1067313 h 2468044"/>
                <a:gd name="connsiteX148" fmla="*/ 1048065 w 1906136"/>
                <a:gd name="connsiteY148" fmla="*/ 1061104 h 2468044"/>
                <a:gd name="connsiteX149" fmla="*/ 1059551 w 1906136"/>
                <a:gd name="connsiteY149" fmla="*/ 1057999 h 2468044"/>
                <a:gd name="connsiteX150" fmla="*/ 1076316 w 1906136"/>
                <a:gd name="connsiteY150" fmla="*/ 1055826 h 2468044"/>
                <a:gd name="connsiteX151" fmla="*/ 1091838 w 1906136"/>
                <a:gd name="connsiteY151" fmla="*/ 1055826 h 2468044"/>
                <a:gd name="connsiteX152" fmla="*/ 1108602 w 1906136"/>
                <a:gd name="connsiteY152" fmla="*/ 1060173 h 2468044"/>
                <a:gd name="connsiteX153" fmla="*/ 1121020 w 1906136"/>
                <a:gd name="connsiteY153" fmla="*/ 1065450 h 2468044"/>
                <a:gd name="connsiteX154" fmla="*/ 1137784 w 1906136"/>
                <a:gd name="connsiteY154" fmla="*/ 1065450 h 2468044"/>
                <a:gd name="connsiteX155" fmla="*/ 1134679 w 1906136"/>
                <a:gd name="connsiteY155" fmla="*/ 1060173 h 2468044"/>
                <a:gd name="connsiteX156" fmla="*/ 1132506 w 1906136"/>
                <a:gd name="connsiteY156" fmla="*/ 1055826 h 2468044"/>
                <a:gd name="connsiteX157" fmla="*/ 1130333 w 1906136"/>
                <a:gd name="connsiteY157" fmla="*/ 1052722 h 2468044"/>
                <a:gd name="connsiteX158" fmla="*/ 1127229 w 1906136"/>
                <a:gd name="connsiteY158" fmla="*/ 1047444 h 2468044"/>
                <a:gd name="connsiteX159" fmla="*/ 1125055 w 1906136"/>
                <a:gd name="connsiteY159" fmla="*/ 1041235 h 2468044"/>
                <a:gd name="connsiteX160" fmla="*/ 1128160 w 1906136"/>
                <a:gd name="connsiteY160" fmla="*/ 1041235 h 2468044"/>
                <a:gd name="connsiteX161" fmla="*/ 1128160 w 1906136"/>
                <a:gd name="connsiteY161" fmla="*/ 1038131 h 2468044"/>
                <a:gd name="connsiteX162" fmla="*/ 1149891 w 1906136"/>
                <a:gd name="connsiteY162" fmla="*/ 1041235 h 2468044"/>
                <a:gd name="connsiteX163" fmla="*/ 1168518 w 1906136"/>
                <a:gd name="connsiteY163" fmla="*/ 1048686 h 2468044"/>
                <a:gd name="connsiteX164" fmla="*/ 1184040 w 1906136"/>
                <a:gd name="connsiteY164" fmla="*/ 1056137 h 2468044"/>
                <a:gd name="connsiteX165" fmla="*/ 1197700 w 1906136"/>
                <a:gd name="connsiteY165" fmla="*/ 1058310 h 2468044"/>
                <a:gd name="connsiteX166" fmla="*/ 1208255 w 1906136"/>
                <a:gd name="connsiteY166" fmla="*/ 1067623 h 2468044"/>
                <a:gd name="connsiteX167" fmla="*/ 1219741 w 1906136"/>
                <a:gd name="connsiteY167" fmla="*/ 1083456 h 2468044"/>
                <a:gd name="connsiteX168" fmla="*/ 1230297 w 1906136"/>
                <a:gd name="connsiteY168" fmla="*/ 1105498 h 2468044"/>
                <a:gd name="connsiteX169" fmla="*/ 1239610 w 1906136"/>
                <a:gd name="connsiteY169" fmla="*/ 1126608 h 2468044"/>
                <a:gd name="connsiteX170" fmla="*/ 1244888 w 1906136"/>
                <a:gd name="connsiteY170" fmla="*/ 1142441 h 2468044"/>
                <a:gd name="connsiteX171" fmla="*/ 1257305 w 1906136"/>
                <a:gd name="connsiteY171" fmla="*/ 1146787 h 2468044"/>
                <a:gd name="connsiteX172" fmla="*/ 1257305 w 1906136"/>
                <a:gd name="connsiteY172" fmla="*/ 1142441 h 2468044"/>
                <a:gd name="connsiteX173" fmla="*/ 1261341 w 1906136"/>
                <a:gd name="connsiteY173" fmla="*/ 1142441 h 2468044"/>
                <a:gd name="connsiteX174" fmla="*/ 1257305 w 1906136"/>
                <a:gd name="connsiteY174" fmla="*/ 1124435 h 2468044"/>
                <a:gd name="connsiteX175" fmla="*/ 1250165 w 1906136"/>
                <a:gd name="connsiteY175" fmla="*/ 1104566 h 2468044"/>
                <a:gd name="connsiteX176" fmla="*/ 1243025 w 1906136"/>
                <a:gd name="connsiteY176" fmla="*/ 1083456 h 2468044"/>
                <a:gd name="connsiteX177" fmla="*/ 1237747 w 1906136"/>
                <a:gd name="connsiteY177" fmla="*/ 1063587 h 2468044"/>
                <a:gd name="connsiteX178" fmla="*/ 1235574 w 1906136"/>
                <a:gd name="connsiteY178" fmla="*/ 1045581 h 2468044"/>
                <a:gd name="connsiteX179" fmla="*/ 1241783 w 1906136"/>
                <a:gd name="connsiteY179" fmla="*/ 1030991 h 2468044"/>
                <a:gd name="connsiteX180" fmla="*/ 1247061 w 1906136"/>
                <a:gd name="connsiteY180" fmla="*/ 1012053 h 2468044"/>
                <a:gd name="connsiteX181" fmla="*/ 1257616 w 1906136"/>
                <a:gd name="connsiteY181" fmla="*/ 997462 h 2468044"/>
                <a:gd name="connsiteX182" fmla="*/ 1274380 w 1906136"/>
                <a:gd name="connsiteY182" fmla="*/ 986907 h 2468044"/>
                <a:gd name="connsiteX183" fmla="*/ 1291144 w 1906136"/>
                <a:gd name="connsiteY183" fmla="*/ 975421 h 2468044"/>
                <a:gd name="connsiteX184" fmla="*/ 1306666 w 1906136"/>
                <a:gd name="connsiteY184" fmla="*/ 967039 h 2468044"/>
                <a:gd name="connsiteX185" fmla="*/ 1321257 w 1906136"/>
                <a:gd name="connsiteY185" fmla="*/ 957725 h 2468044"/>
                <a:gd name="connsiteX186" fmla="*/ 1321257 w 1906136"/>
                <a:gd name="connsiteY186" fmla="*/ 952448 h 2468044"/>
                <a:gd name="connsiteX187" fmla="*/ 1318153 w 1906136"/>
                <a:gd name="connsiteY187" fmla="*/ 940961 h 2468044"/>
                <a:gd name="connsiteX188" fmla="*/ 1314117 w 1906136"/>
                <a:gd name="connsiteY188" fmla="*/ 928233 h 2468044"/>
                <a:gd name="connsiteX189" fmla="*/ 1311012 w 1906136"/>
                <a:gd name="connsiteY189" fmla="*/ 917678 h 2468044"/>
                <a:gd name="connsiteX190" fmla="*/ 1308839 w 1906136"/>
                <a:gd name="connsiteY190" fmla="*/ 913332 h 2468044"/>
                <a:gd name="connsiteX191" fmla="*/ 1308839 w 1906136"/>
                <a:gd name="connsiteY191" fmla="*/ 904018 h 2468044"/>
                <a:gd name="connsiteX192" fmla="*/ 1314117 w 1906136"/>
                <a:gd name="connsiteY192" fmla="*/ 908364 h 2468044"/>
                <a:gd name="connsiteX193" fmla="*/ 1316290 w 1906136"/>
                <a:gd name="connsiteY193" fmla="*/ 910538 h 2468044"/>
                <a:gd name="connsiteX194" fmla="*/ 1320326 w 1906136"/>
                <a:gd name="connsiteY194" fmla="*/ 911469 h 2468044"/>
                <a:gd name="connsiteX195" fmla="*/ 1321257 w 1906136"/>
                <a:gd name="connsiteY195" fmla="*/ 913642 h 2468044"/>
                <a:gd name="connsiteX196" fmla="*/ 1325293 w 1906136"/>
                <a:gd name="connsiteY196" fmla="*/ 917988 h 2468044"/>
                <a:gd name="connsiteX197" fmla="*/ 1337711 w 1906136"/>
                <a:gd name="connsiteY197" fmla="*/ 886633 h 2468044"/>
                <a:gd name="connsiteX198" fmla="*/ 1348266 w 1906136"/>
                <a:gd name="connsiteY198" fmla="*/ 857141 h 2468044"/>
                <a:gd name="connsiteX199" fmla="*/ 1362857 w 1906136"/>
                <a:gd name="connsiteY199" fmla="*/ 854968 h 2468044"/>
                <a:gd name="connsiteX200" fmla="*/ 1376517 w 1906136"/>
                <a:gd name="connsiteY200" fmla="*/ 852795 h 2468044"/>
                <a:gd name="connsiteX201" fmla="*/ 1391108 w 1906136"/>
                <a:gd name="connsiteY201" fmla="*/ 849690 h 2468044"/>
                <a:gd name="connsiteX202" fmla="*/ 1401663 w 1906136"/>
                <a:gd name="connsiteY202" fmla="*/ 840377 h 2468044"/>
                <a:gd name="connsiteX203" fmla="*/ 1408803 w 1906136"/>
                <a:gd name="connsiteY203" fmla="*/ 840377 h 2468044"/>
                <a:gd name="connsiteX204" fmla="*/ 1405698 w 1906136"/>
                <a:gd name="connsiteY204" fmla="*/ 837272 h 2468044"/>
                <a:gd name="connsiteX205" fmla="*/ 1398558 w 1906136"/>
                <a:gd name="connsiteY205" fmla="*/ 835099 h 2468044"/>
                <a:gd name="connsiteX206" fmla="*/ 1392349 w 1906136"/>
                <a:gd name="connsiteY206" fmla="*/ 832926 h 2468044"/>
                <a:gd name="connsiteX207" fmla="*/ 1398558 w 1906136"/>
                <a:gd name="connsiteY207" fmla="*/ 814920 h 2468044"/>
                <a:gd name="connsiteX208" fmla="*/ 1406940 w 1906136"/>
                <a:gd name="connsiteY208" fmla="*/ 802192 h 2468044"/>
                <a:gd name="connsiteX209" fmla="*/ 1420600 w 1906136"/>
                <a:gd name="connsiteY209" fmla="*/ 792879 h 2468044"/>
                <a:gd name="connsiteX210" fmla="*/ 1435191 w 1906136"/>
                <a:gd name="connsiteY210" fmla="*/ 785428 h 2468044"/>
                <a:gd name="connsiteX211" fmla="*/ 1448850 w 1906136"/>
                <a:gd name="connsiteY211" fmla="*/ 780150 h 2468044"/>
                <a:gd name="connsiteX212" fmla="*/ 1465615 w 1906136"/>
                <a:gd name="connsiteY212" fmla="*/ 772700 h 2468044"/>
                <a:gd name="connsiteX213" fmla="*/ 1478032 w 1906136"/>
                <a:gd name="connsiteY213" fmla="*/ 763386 h 2468044"/>
                <a:gd name="connsiteX214" fmla="*/ 1478032 w 1906136"/>
                <a:gd name="connsiteY214" fmla="*/ 761213 h 2468044"/>
                <a:gd name="connsiteX215" fmla="*/ 1478032 w 1906136"/>
                <a:gd name="connsiteY215" fmla="*/ 759040 h 2468044"/>
                <a:gd name="connsiteX216" fmla="*/ 1480205 w 1906136"/>
                <a:gd name="connsiteY216" fmla="*/ 759040 h 2468044"/>
                <a:gd name="connsiteX217" fmla="*/ 1482379 w 1906136"/>
                <a:gd name="connsiteY217" fmla="*/ 759040 h 2468044"/>
                <a:gd name="connsiteX218" fmla="*/ 1482379 w 1906136"/>
                <a:gd name="connsiteY218" fmla="*/ 763386 h 2468044"/>
                <a:gd name="connsiteX219" fmla="*/ 1489519 w 1906136"/>
                <a:gd name="connsiteY219" fmla="*/ 766491 h 2468044"/>
                <a:gd name="connsiteX220" fmla="*/ 1482379 w 1906136"/>
                <a:gd name="connsiteY220" fmla="*/ 775804 h 2468044"/>
                <a:gd name="connsiteX221" fmla="*/ 1475238 w 1906136"/>
                <a:gd name="connsiteY221" fmla="*/ 781082 h 2468044"/>
                <a:gd name="connsiteX222" fmla="*/ 1465925 w 1906136"/>
                <a:gd name="connsiteY222" fmla="*/ 787291 h 2468044"/>
                <a:gd name="connsiteX223" fmla="*/ 1465925 w 1906136"/>
                <a:gd name="connsiteY223" fmla="*/ 803123 h 2468044"/>
                <a:gd name="connsiteX224" fmla="*/ 1484552 w 1906136"/>
                <a:gd name="connsiteY224" fmla="*/ 795673 h 2468044"/>
                <a:gd name="connsiteX225" fmla="*/ 1499143 w 1906136"/>
                <a:gd name="connsiteY225" fmla="*/ 785117 h 2468044"/>
                <a:gd name="connsiteX226" fmla="*/ 1509698 w 1906136"/>
                <a:gd name="connsiteY226" fmla="*/ 772389 h 2468044"/>
                <a:gd name="connsiteX227" fmla="*/ 1511871 w 1906136"/>
                <a:gd name="connsiteY227" fmla="*/ 770216 h 2468044"/>
                <a:gd name="connsiteX228" fmla="*/ 1511871 w 1906136"/>
                <a:gd name="connsiteY228" fmla="*/ 768043 h 2468044"/>
                <a:gd name="connsiteX229" fmla="*/ 1514044 w 1906136"/>
                <a:gd name="connsiteY229" fmla="*/ 768043 h 2468044"/>
                <a:gd name="connsiteX230" fmla="*/ 1514044 w 1906136"/>
                <a:gd name="connsiteY230" fmla="*/ 765870 h 2468044"/>
                <a:gd name="connsiteX231" fmla="*/ 1514044 w 1906136"/>
                <a:gd name="connsiteY231" fmla="*/ 762765 h 2468044"/>
                <a:gd name="connsiteX232" fmla="*/ 1504731 w 1906136"/>
                <a:gd name="connsiteY232" fmla="*/ 751279 h 2468044"/>
                <a:gd name="connsiteX233" fmla="*/ 1497590 w 1906136"/>
                <a:gd name="connsiteY233" fmla="*/ 740724 h 2468044"/>
                <a:gd name="connsiteX234" fmla="*/ 1488277 w 1906136"/>
                <a:gd name="connsiteY234" fmla="*/ 730169 h 2468044"/>
                <a:gd name="connsiteX235" fmla="*/ 1473686 w 1906136"/>
                <a:gd name="connsiteY235" fmla="*/ 722718 h 2468044"/>
                <a:gd name="connsiteX236" fmla="*/ 1475859 w 1906136"/>
                <a:gd name="connsiteY236" fmla="*/ 711231 h 2468044"/>
                <a:gd name="connsiteX237" fmla="*/ 1478032 w 1906136"/>
                <a:gd name="connsiteY237" fmla="*/ 703781 h 2468044"/>
                <a:gd name="connsiteX238" fmla="*/ 1481137 w 1906136"/>
                <a:gd name="connsiteY238" fmla="*/ 696330 h 2468044"/>
                <a:gd name="connsiteX239" fmla="*/ 1486414 w 1906136"/>
                <a:gd name="connsiteY239" fmla="*/ 687017 h 2468044"/>
                <a:gd name="connsiteX240" fmla="*/ 1483310 w 1906136"/>
                <a:gd name="connsiteY240" fmla="*/ 683912 h 2468044"/>
                <a:gd name="connsiteX241" fmla="*/ 1479274 w 1906136"/>
                <a:gd name="connsiteY241" fmla="*/ 681739 h 2468044"/>
                <a:gd name="connsiteX242" fmla="*/ 1476170 w 1906136"/>
                <a:gd name="connsiteY242" fmla="*/ 679566 h 2468044"/>
                <a:gd name="connsiteX243" fmla="*/ 1473996 w 1906136"/>
                <a:gd name="connsiteY243" fmla="*/ 678635 h 2468044"/>
                <a:gd name="connsiteX244" fmla="*/ 1471823 w 1906136"/>
                <a:gd name="connsiteY244" fmla="*/ 674288 h 2468044"/>
                <a:gd name="connsiteX245" fmla="*/ 1470892 w 1906136"/>
                <a:gd name="connsiteY245" fmla="*/ 671184 h 2468044"/>
                <a:gd name="connsiteX246" fmla="*/ 1446988 w 1906136"/>
                <a:gd name="connsiteY246" fmla="*/ 676461 h 2468044"/>
                <a:gd name="connsiteX247" fmla="*/ 1425257 w 1906136"/>
                <a:gd name="connsiteY247" fmla="*/ 685775 h 2468044"/>
                <a:gd name="connsiteX248" fmla="*/ 1407561 w 1906136"/>
                <a:gd name="connsiteY248" fmla="*/ 698503 h 2468044"/>
                <a:gd name="connsiteX249" fmla="*/ 1403525 w 1906136"/>
                <a:gd name="connsiteY249" fmla="*/ 698503 h 2468044"/>
                <a:gd name="connsiteX250" fmla="*/ 1418116 w 1906136"/>
                <a:gd name="connsiteY250" fmla="*/ 681739 h 2468044"/>
                <a:gd name="connsiteX251" fmla="*/ 1437985 w 1906136"/>
                <a:gd name="connsiteY251" fmla="*/ 672426 h 2468044"/>
                <a:gd name="connsiteX252" fmla="*/ 1459716 w 1906136"/>
                <a:gd name="connsiteY252" fmla="*/ 664975 h 2468044"/>
                <a:gd name="connsiteX253" fmla="*/ 1485793 w 1906136"/>
                <a:gd name="connsiteY253" fmla="*/ 661870 h 2468044"/>
                <a:gd name="connsiteX254" fmla="*/ 1510940 w 1906136"/>
                <a:gd name="connsiteY254" fmla="*/ 657524 h 2468044"/>
                <a:gd name="connsiteX255" fmla="*/ 1537017 w 1906136"/>
                <a:gd name="connsiteY255" fmla="*/ 654420 h 2468044"/>
                <a:gd name="connsiteX256" fmla="*/ 1562163 w 1906136"/>
                <a:gd name="connsiteY256" fmla="*/ 649142 h 2468044"/>
                <a:gd name="connsiteX257" fmla="*/ 1583894 w 1906136"/>
                <a:gd name="connsiteY257" fmla="*/ 639829 h 2468044"/>
                <a:gd name="connsiteX258" fmla="*/ 1603763 w 1906136"/>
                <a:gd name="connsiteY258" fmla="*/ 625238 h 2468044"/>
                <a:gd name="connsiteX259" fmla="*/ 1603763 w 1906136"/>
                <a:gd name="connsiteY259" fmla="*/ 622133 h 2468044"/>
                <a:gd name="connsiteX260" fmla="*/ 1603763 w 1906136"/>
                <a:gd name="connsiteY260" fmla="*/ 619960 h 2468044"/>
                <a:gd name="connsiteX261" fmla="*/ 1603763 w 1906136"/>
                <a:gd name="connsiteY261" fmla="*/ 615614 h 2468044"/>
                <a:gd name="connsiteX262" fmla="*/ 1601590 w 1906136"/>
                <a:gd name="connsiteY262" fmla="*/ 614683 h 2468044"/>
                <a:gd name="connsiteX263" fmla="*/ 1601590 w 1906136"/>
                <a:gd name="connsiteY263" fmla="*/ 610336 h 2468044"/>
                <a:gd name="connsiteX264" fmla="*/ 1601590 w 1906136"/>
                <a:gd name="connsiteY264" fmla="*/ 607232 h 2468044"/>
                <a:gd name="connsiteX265" fmla="*/ 1603763 w 1906136"/>
                <a:gd name="connsiteY265" fmla="*/ 601023 h 2468044"/>
                <a:gd name="connsiteX266" fmla="*/ 1601590 w 1906136"/>
                <a:gd name="connsiteY266" fmla="*/ 595746 h 2468044"/>
                <a:gd name="connsiteX267" fmla="*/ 1601590 w 1906136"/>
                <a:gd name="connsiteY267" fmla="*/ 590468 h 2468044"/>
                <a:gd name="connsiteX268" fmla="*/ 1600658 w 1906136"/>
                <a:gd name="connsiteY268" fmla="*/ 586122 h 2468044"/>
                <a:gd name="connsiteX269" fmla="*/ 1600658 w 1906136"/>
                <a:gd name="connsiteY269" fmla="*/ 580844 h 2468044"/>
                <a:gd name="connsiteX270" fmla="*/ 1581721 w 1906136"/>
                <a:gd name="connsiteY270" fmla="*/ 580844 h 2468044"/>
                <a:gd name="connsiteX271" fmla="*/ 1579548 w 1906136"/>
                <a:gd name="connsiteY271" fmla="*/ 566253 h 2468044"/>
                <a:gd name="connsiteX272" fmla="*/ 1572408 w 1906136"/>
                <a:gd name="connsiteY272" fmla="*/ 556940 h 2468044"/>
                <a:gd name="connsiteX273" fmla="*/ 1565268 w 1906136"/>
                <a:gd name="connsiteY273" fmla="*/ 549489 h 2468044"/>
                <a:gd name="connsiteX274" fmla="*/ 1552850 w 1906136"/>
                <a:gd name="connsiteY274" fmla="*/ 546385 h 2468044"/>
                <a:gd name="connsiteX275" fmla="*/ 1543536 w 1906136"/>
                <a:gd name="connsiteY275" fmla="*/ 556940 h 2468044"/>
                <a:gd name="connsiteX276" fmla="*/ 1532981 w 1906136"/>
                <a:gd name="connsiteY276" fmla="*/ 566253 h 2468044"/>
                <a:gd name="connsiteX277" fmla="*/ 1521495 w 1906136"/>
                <a:gd name="connsiteY277" fmla="*/ 577740 h 2468044"/>
                <a:gd name="connsiteX278" fmla="*/ 1518390 w 1906136"/>
                <a:gd name="connsiteY278" fmla="*/ 577740 h 2468044"/>
                <a:gd name="connsiteX279" fmla="*/ 1530808 w 1906136"/>
                <a:gd name="connsiteY279" fmla="*/ 558803 h 2468044"/>
                <a:gd name="connsiteX280" fmla="*/ 1542295 w 1906136"/>
                <a:gd name="connsiteY280" fmla="*/ 536761 h 2468044"/>
                <a:gd name="connsiteX281" fmla="*/ 1528635 w 1906136"/>
                <a:gd name="connsiteY281" fmla="*/ 526206 h 2468044"/>
                <a:gd name="connsiteX282" fmla="*/ 1525531 w 1906136"/>
                <a:gd name="connsiteY282" fmla="*/ 516892 h 2468044"/>
                <a:gd name="connsiteX283" fmla="*/ 1527704 w 1906136"/>
                <a:gd name="connsiteY283" fmla="*/ 506337 h 2468044"/>
                <a:gd name="connsiteX284" fmla="*/ 1527704 w 1906136"/>
                <a:gd name="connsiteY284" fmla="*/ 494851 h 2468044"/>
                <a:gd name="connsiteX285" fmla="*/ 1521495 w 1906136"/>
                <a:gd name="connsiteY285" fmla="*/ 480260 h 2468044"/>
                <a:gd name="connsiteX286" fmla="*/ 1520563 w 1906136"/>
                <a:gd name="connsiteY286" fmla="*/ 478087 h 2468044"/>
                <a:gd name="connsiteX287" fmla="*/ 1516528 w 1906136"/>
                <a:gd name="connsiteY287" fmla="*/ 478087 h 2468044"/>
                <a:gd name="connsiteX288" fmla="*/ 1514354 w 1906136"/>
                <a:gd name="connsiteY288" fmla="*/ 478087 h 2468044"/>
                <a:gd name="connsiteX289" fmla="*/ 1511250 w 1906136"/>
                <a:gd name="connsiteY289" fmla="*/ 478087 h 2468044"/>
                <a:gd name="connsiteX290" fmla="*/ 1507214 w 1906136"/>
                <a:gd name="connsiteY290" fmla="*/ 478087 h 2468044"/>
                <a:gd name="connsiteX291" fmla="*/ 1506283 w 1906136"/>
                <a:gd name="connsiteY291" fmla="*/ 477155 h 2468044"/>
                <a:gd name="connsiteX292" fmla="*/ 1504110 w 1906136"/>
                <a:gd name="connsiteY292" fmla="*/ 472809 h 2468044"/>
                <a:gd name="connsiteX293" fmla="*/ 1501937 w 1906136"/>
                <a:gd name="connsiteY293" fmla="*/ 469705 h 2468044"/>
                <a:gd name="connsiteX294" fmla="*/ 1504110 w 1906136"/>
                <a:gd name="connsiteY294" fmla="*/ 465358 h 2468044"/>
                <a:gd name="connsiteX295" fmla="*/ 1504110 w 1906136"/>
                <a:gd name="connsiteY295" fmla="*/ 462254 h 2468044"/>
                <a:gd name="connsiteX296" fmla="*/ 1506283 w 1906136"/>
                <a:gd name="connsiteY296" fmla="*/ 460081 h 2468044"/>
                <a:gd name="connsiteX297" fmla="*/ 1506283 w 1906136"/>
                <a:gd name="connsiteY297" fmla="*/ 455734 h 2468044"/>
                <a:gd name="connsiteX298" fmla="*/ 1506283 w 1906136"/>
                <a:gd name="connsiteY298" fmla="*/ 452630 h 2468044"/>
                <a:gd name="connsiteX299" fmla="*/ 1500074 w 1906136"/>
                <a:gd name="connsiteY299" fmla="*/ 443317 h 2468044"/>
                <a:gd name="connsiteX300" fmla="*/ 1492934 w 1906136"/>
                <a:gd name="connsiteY300" fmla="*/ 435866 h 2468044"/>
                <a:gd name="connsiteX301" fmla="*/ 1485793 w 1906136"/>
                <a:gd name="connsiteY301" fmla="*/ 428415 h 2468044"/>
                <a:gd name="connsiteX302" fmla="*/ 1480516 w 1906136"/>
                <a:gd name="connsiteY302" fmla="*/ 420964 h 2468044"/>
                <a:gd name="connsiteX303" fmla="*/ 1478343 w 1906136"/>
                <a:gd name="connsiteY303" fmla="*/ 408236 h 2468044"/>
                <a:gd name="connsiteX304" fmla="*/ 1463752 w 1906136"/>
                <a:gd name="connsiteY304" fmla="*/ 419723 h 2468044"/>
                <a:gd name="connsiteX305" fmla="*/ 1455370 w 1906136"/>
                <a:gd name="connsiteY305" fmla="*/ 434314 h 2468044"/>
                <a:gd name="connsiteX306" fmla="*/ 1443883 w 1906136"/>
                <a:gd name="connsiteY306" fmla="*/ 447973 h 2468044"/>
                <a:gd name="connsiteX307" fmla="*/ 1429292 w 1906136"/>
                <a:gd name="connsiteY307" fmla="*/ 459460 h 2468044"/>
                <a:gd name="connsiteX308" fmla="*/ 1428361 w 1906136"/>
                <a:gd name="connsiteY308" fmla="*/ 455114 h 2468044"/>
                <a:gd name="connsiteX309" fmla="*/ 1422152 w 1906136"/>
                <a:gd name="connsiteY309" fmla="*/ 454182 h 2468044"/>
                <a:gd name="connsiteX310" fmla="*/ 1419048 w 1906136"/>
                <a:gd name="connsiteY310" fmla="*/ 449836 h 2468044"/>
                <a:gd name="connsiteX311" fmla="*/ 1415012 w 1906136"/>
                <a:gd name="connsiteY311" fmla="*/ 447663 h 2468044"/>
                <a:gd name="connsiteX312" fmla="*/ 1411907 w 1906136"/>
                <a:gd name="connsiteY312" fmla="*/ 444558 h 2468044"/>
                <a:gd name="connsiteX313" fmla="*/ 1409734 w 1906136"/>
                <a:gd name="connsiteY313" fmla="*/ 442385 h 2468044"/>
                <a:gd name="connsiteX314" fmla="*/ 1406630 w 1906136"/>
                <a:gd name="connsiteY314" fmla="*/ 431830 h 2468044"/>
                <a:gd name="connsiteX315" fmla="*/ 1404457 w 1906136"/>
                <a:gd name="connsiteY315" fmla="*/ 417239 h 2468044"/>
                <a:gd name="connsiteX316" fmla="*/ 1400421 w 1906136"/>
                <a:gd name="connsiteY316" fmla="*/ 400475 h 2468044"/>
                <a:gd name="connsiteX317" fmla="*/ 1399490 w 1906136"/>
                <a:gd name="connsiteY317" fmla="*/ 391162 h 2468044"/>
                <a:gd name="connsiteX318" fmla="*/ 1395454 w 1906136"/>
                <a:gd name="connsiteY318" fmla="*/ 388057 h 2468044"/>
                <a:gd name="connsiteX319" fmla="*/ 1390176 w 1906136"/>
                <a:gd name="connsiteY319" fmla="*/ 385884 h 2468044"/>
                <a:gd name="connsiteX320" fmla="*/ 1384899 w 1906136"/>
                <a:gd name="connsiteY320" fmla="*/ 383711 h 2468044"/>
                <a:gd name="connsiteX321" fmla="*/ 1378690 w 1906136"/>
                <a:gd name="connsiteY321" fmla="*/ 383711 h 2468044"/>
                <a:gd name="connsiteX322" fmla="*/ 1375585 w 1906136"/>
                <a:gd name="connsiteY322" fmla="*/ 382780 h 2468044"/>
                <a:gd name="connsiteX323" fmla="*/ 1370308 w 1906136"/>
                <a:gd name="connsiteY323" fmla="*/ 378433 h 2468044"/>
                <a:gd name="connsiteX324" fmla="*/ 1364099 w 1906136"/>
                <a:gd name="connsiteY324" fmla="*/ 369120 h 2468044"/>
                <a:gd name="connsiteX325" fmla="*/ 1358821 w 1906136"/>
                <a:gd name="connsiteY325" fmla="*/ 356392 h 2468044"/>
                <a:gd name="connsiteX326" fmla="*/ 1353544 w 1906136"/>
                <a:gd name="connsiteY326" fmla="*/ 347078 h 2468044"/>
                <a:gd name="connsiteX327" fmla="*/ 1329639 w 1906136"/>
                <a:gd name="connsiteY327" fmla="*/ 351425 h 2468044"/>
                <a:gd name="connsiteX328" fmla="*/ 1307908 w 1906136"/>
                <a:gd name="connsiteY328" fmla="*/ 351425 h 2468044"/>
                <a:gd name="connsiteX329" fmla="*/ 1282762 w 1906136"/>
                <a:gd name="connsiteY329" fmla="*/ 347078 h 2468044"/>
                <a:gd name="connsiteX330" fmla="*/ 1282762 w 1906136"/>
                <a:gd name="connsiteY330" fmla="*/ 351425 h 2468044"/>
                <a:gd name="connsiteX331" fmla="*/ 1278726 w 1906136"/>
                <a:gd name="connsiteY331" fmla="*/ 351425 h 2468044"/>
                <a:gd name="connsiteX332" fmla="*/ 1280899 w 1906136"/>
                <a:gd name="connsiteY332" fmla="*/ 369431 h 2468044"/>
                <a:gd name="connsiteX333" fmla="*/ 1286177 w 1906136"/>
                <a:gd name="connsiteY333" fmla="*/ 388368 h 2468044"/>
                <a:gd name="connsiteX334" fmla="*/ 1290213 w 1906136"/>
                <a:gd name="connsiteY334" fmla="*/ 405132 h 2468044"/>
                <a:gd name="connsiteX335" fmla="*/ 1293317 w 1906136"/>
                <a:gd name="connsiteY335" fmla="*/ 420964 h 2468044"/>
                <a:gd name="connsiteX336" fmla="*/ 1290213 w 1906136"/>
                <a:gd name="connsiteY336" fmla="*/ 435555 h 2468044"/>
                <a:gd name="connsiteX337" fmla="*/ 1283072 w 1906136"/>
                <a:gd name="connsiteY337" fmla="*/ 448284 h 2468044"/>
                <a:gd name="connsiteX338" fmla="*/ 1285246 w 1906136"/>
                <a:gd name="connsiteY338" fmla="*/ 454493 h 2468044"/>
                <a:gd name="connsiteX339" fmla="*/ 1288350 w 1906136"/>
                <a:gd name="connsiteY339" fmla="*/ 457597 h 2468044"/>
                <a:gd name="connsiteX340" fmla="*/ 1292386 w 1906136"/>
                <a:gd name="connsiteY340" fmla="*/ 459770 h 2468044"/>
                <a:gd name="connsiteX341" fmla="*/ 1295490 w 1906136"/>
                <a:gd name="connsiteY341" fmla="*/ 461943 h 2468044"/>
                <a:gd name="connsiteX342" fmla="*/ 1302630 w 1906136"/>
                <a:gd name="connsiteY342" fmla="*/ 465048 h 2468044"/>
                <a:gd name="connsiteX343" fmla="*/ 1302630 w 1906136"/>
                <a:gd name="connsiteY343" fmla="*/ 481812 h 2468044"/>
                <a:gd name="connsiteX344" fmla="*/ 1304804 w 1906136"/>
                <a:gd name="connsiteY344" fmla="*/ 498576 h 2468044"/>
                <a:gd name="connsiteX345" fmla="*/ 1302630 w 1906136"/>
                <a:gd name="connsiteY345" fmla="*/ 509131 h 2468044"/>
                <a:gd name="connsiteX346" fmla="*/ 1297353 w 1906136"/>
                <a:gd name="connsiteY346" fmla="*/ 528068 h 2468044"/>
                <a:gd name="connsiteX347" fmla="*/ 1288040 w 1906136"/>
                <a:gd name="connsiteY347" fmla="*/ 542659 h 2468044"/>
                <a:gd name="connsiteX348" fmla="*/ 1273449 w 1906136"/>
                <a:gd name="connsiteY348" fmla="*/ 553214 h 2468044"/>
                <a:gd name="connsiteX349" fmla="*/ 1258858 w 1906136"/>
                <a:gd name="connsiteY349" fmla="*/ 560665 h 2468044"/>
                <a:gd name="connsiteX350" fmla="*/ 1264135 w 1906136"/>
                <a:gd name="connsiteY350" fmla="*/ 577429 h 2468044"/>
                <a:gd name="connsiteX351" fmla="*/ 1268171 w 1906136"/>
                <a:gd name="connsiteY351" fmla="*/ 595435 h 2468044"/>
                <a:gd name="connsiteX352" fmla="*/ 1270344 w 1906136"/>
                <a:gd name="connsiteY352" fmla="*/ 610026 h 2468044"/>
                <a:gd name="connsiteX353" fmla="*/ 1270344 w 1906136"/>
                <a:gd name="connsiteY353" fmla="*/ 621513 h 2468044"/>
                <a:gd name="connsiteX354" fmla="*/ 1268171 w 1906136"/>
                <a:gd name="connsiteY354" fmla="*/ 624617 h 2468044"/>
                <a:gd name="connsiteX355" fmla="*/ 1268171 w 1906136"/>
                <a:gd name="connsiteY355" fmla="*/ 626790 h 2468044"/>
                <a:gd name="connsiteX356" fmla="*/ 1268171 w 1906136"/>
                <a:gd name="connsiteY356" fmla="*/ 628963 h 2468044"/>
                <a:gd name="connsiteX357" fmla="*/ 1265998 w 1906136"/>
                <a:gd name="connsiteY357" fmla="*/ 628963 h 2468044"/>
                <a:gd name="connsiteX358" fmla="*/ 1262893 w 1906136"/>
                <a:gd name="connsiteY358" fmla="*/ 629895 h 2468044"/>
                <a:gd name="connsiteX359" fmla="*/ 1260720 w 1906136"/>
                <a:gd name="connsiteY359" fmla="*/ 629895 h 2468044"/>
                <a:gd name="connsiteX360" fmla="*/ 1258547 w 1906136"/>
                <a:gd name="connsiteY360" fmla="*/ 632068 h 2468044"/>
                <a:gd name="connsiteX361" fmla="*/ 1256374 w 1906136"/>
                <a:gd name="connsiteY361" fmla="*/ 632068 h 2468044"/>
                <a:gd name="connsiteX362" fmla="*/ 1253270 w 1906136"/>
                <a:gd name="connsiteY362" fmla="*/ 634241 h 2468044"/>
                <a:gd name="connsiteX363" fmla="*/ 1242714 w 1906136"/>
                <a:gd name="connsiteY363" fmla="*/ 617477 h 2468044"/>
                <a:gd name="connsiteX364" fmla="*/ 1233401 w 1906136"/>
                <a:gd name="connsiteY364" fmla="*/ 604748 h 2468044"/>
                <a:gd name="connsiteX365" fmla="*/ 1229365 w 1906136"/>
                <a:gd name="connsiteY365" fmla="*/ 593262 h 2468044"/>
                <a:gd name="connsiteX366" fmla="*/ 1228434 w 1906136"/>
                <a:gd name="connsiteY366" fmla="*/ 582707 h 2468044"/>
                <a:gd name="connsiteX367" fmla="*/ 1226261 w 1906136"/>
                <a:gd name="connsiteY367" fmla="*/ 571220 h 2468044"/>
                <a:gd name="connsiteX368" fmla="*/ 1222225 w 1906136"/>
                <a:gd name="connsiteY368" fmla="*/ 556629 h 2468044"/>
                <a:gd name="connsiteX369" fmla="*/ 1219121 w 1906136"/>
                <a:gd name="connsiteY369" fmla="*/ 536761 h 2468044"/>
                <a:gd name="connsiteX370" fmla="*/ 1189939 w 1906136"/>
                <a:gd name="connsiteY370" fmla="*/ 529310 h 2468044"/>
                <a:gd name="connsiteX371" fmla="*/ 1185903 w 1906136"/>
                <a:gd name="connsiteY371" fmla="*/ 529310 h 2468044"/>
                <a:gd name="connsiteX372" fmla="*/ 1184972 w 1906136"/>
                <a:gd name="connsiteY372" fmla="*/ 531483 h 2468044"/>
                <a:gd name="connsiteX373" fmla="*/ 1180936 w 1906136"/>
                <a:gd name="connsiteY373" fmla="*/ 533656 h 2468044"/>
                <a:gd name="connsiteX374" fmla="*/ 1178763 w 1906136"/>
                <a:gd name="connsiteY374" fmla="*/ 535829 h 2468044"/>
                <a:gd name="connsiteX375" fmla="*/ 1175658 w 1906136"/>
                <a:gd name="connsiteY375" fmla="*/ 535829 h 2468044"/>
                <a:gd name="connsiteX376" fmla="*/ 1171622 w 1906136"/>
                <a:gd name="connsiteY376" fmla="*/ 536761 h 2468044"/>
                <a:gd name="connsiteX377" fmla="*/ 1168518 w 1906136"/>
                <a:gd name="connsiteY377" fmla="*/ 535829 h 2468044"/>
                <a:gd name="connsiteX378" fmla="*/ 1163240 w 1906136"/>
                <a:gd name="connsiteY378" fmla="*/ 533656 h 2468044"/>
                <a:gd name="connsiteX379" fmla="*/ 1150202 w 1906136"/>
                <a:gd name="connsiteY379" fmla="*/ 527137 h 2468044"/>
                <a:gd name="connsiteX380" fmla="*/ 1139646 w 1906136"/>
                <a:gd name="connsiteY380" fmla="*/ 515650 h 2468044"/>
                <a:gd name="connsiteX381" fmla="*/ 1127229 w 1906136"/>
                <a:gd name="connsiteY381" fmla="*/ 502922 h 2468044"/>
                <a:gd name="connsiteX382" fmla="*/ 1113569 w 1906136"/>
                <a:gd name="connsiteY382" fmla="*/ 493609 h 2468044"/>
                <a:gd name="connsiteX383" fmla="*/ 1101151 w 1906136"/>
                <a:gd name="connsiteY383" fmla="*/ 488331 h 2468044"/>
                <a:gd name="connsiteX384" fmla="*/ 1088733 w 1906136"/>
                <a:gd name="connsiteY384" fmla="*/ 490504 h 2468044"/>
                <a:gd name="connsiteX385" fmla="*/ 1083456 w 1906136"/>
                <a:gd name="connsiteY385" fmla="*/ 488331 h 2468044"/>
                <a:gd name="connsiteX386" fmla="*/ 1077247 w 1906136"/>
                <a:gd name="connsiteY386" fmla="*/ 488331 h 2468044"/>
                <a:gd name="connsiteX387" fmla="*/ 1076316 w 1906136"/>
                <a:gd name="connsiteY387" fmla="*/ 486158 h 2468044"/>
                <a:gd name="connsiteX388" fmla="*/ 1076316 w 1906136"/>
                <a:gd name="connsiteY388" fmla="*/ 485227 h 2468044"/>
                <a:gd name="connsiteX389" fmla="*/ 1076316 w 1906136"/>
                <a:gd name="connsiteY389" fmla="*/ 483054 h 2468044"/>
                <a:gd name="connsiteX390" fmla="*/ 1076316 w 1906136"/>
                <a:gd name="connsiteY390" fmla="*/ 480881 h 2468044"/>
                <a:gd name="connsiteX391" fmla="*/ 1076316 w 1906136"/>
                <a:gd name="connsiteY391" fmla="*/ 477776 h 2468044"/>
                <a:gd name="connsiteX392" fmla="*/ 1076316 w 1906136"/>
                <a:gd name="connsiteY392" fmla="*/ 473430 h 2468044"/>
                <a:gd name="connsiteX393" fmla="*/ 1072280 w 1906136"/>
                <a:gd name="connsiteY393" fmla="*/ 470325 h 2468044"/>
                <a:gd name="connsiteX394" fmla="*/ 1072280 w 1906136"/>
                <a:gd name="connsiteY394" fmla="*/ 461012 h 2468044"/>
                <a:gd name="connsiteX395" fmla="*/ 1052411 w 1906136"/>
                <a:gd name="connsiteY395" fmla="*/ 461012 h 2468044"/>
                <a:gd name="connsiteX396" fmla="*/ 1052411 w 1906136"/>
                <a:gd name="connsiteY396" fmla="*/ 441143 h 2468044"/>
                <a:gd name="connsiteX397" fmla="*/ 1048375 w 1906136"/>
                <a:gd name="connsiteY397" fmla="*/ 421275 h 2468044"/>
                <a:gd name="connsiteX398" fmla="*/ 1042166 w 1906136"/>
                <a:gd name="connsiteY398" fmla="*/ 406684 h 2468044"/>
                <a:gd name="connsiteX399" fmla="*/ 1042166 w 1906136"/>
                <a:gd name="connsiteY399" fmla="*/ 382469 h 2468044"/>
                <a:gd name="connsiteX400" fmla="*/ 1048375 w 1906136"/>
                <a:gd name="connsiteY400" fmla="*/ 365705 h 2468044"/>
                <a:gd name="connsiteX401" fmla="*/ 1057689 w 1906136"/>
                <a:gd name="connsiteY401" fmla="*/ 355150 h 2468044"/>
                <a:gd name="connsiteX402" fmla="*/ 1072280 w 1906136"/>
                <a:gd name="connsiteY402" fmla="*/ 345837 h 2468044"/>
                <a:gd name="connsiteX403" fmla="*/ 1089044 w 1906136"/>
                <a:gd name="connsiteY403" fmla="*/ 340559 h 2468044"/>
                <a:gd name="connsiteX404" fmla="*/ 1089044 w 1906136"/>
                <a:gd name="connsiteY404" fmla="*/ 335282 h 2468044"/>
                <a:gd name="connsiteX405" fmla="*/ 1086871 w 1906136"/>
                <a:gd name="connsiteY405" fmla="*/ 329073 h 2468044"/>
                <a:gd name="connsiteX406" fmla="*/ 1086871 w 1906136"/>
                <a:gd name="connsiteY406" fmla="*/ 325968 h 2468044"/>
                <a:gd name="connsiteX407" fmla="*/ 1084698 w 1906136"/>
                <a:gd name="connsiteY407" fmla="*/ 323795 h 2468044"/>
                <a:gd name="connsiteX408" fmla="*/ 1083766 w 1906136"/>
                <a:gd name="connsiteY408" fmla="*/ 320691 h 2468044"/>
                <a:gd name="connsiteX409" fmla="*/ 1081593 w 1906136"/>
                <a:gd name="connsiteY409" fmla="*/ 316344 h 2468044"/>
                <a:gd name="connsiteX410" fmla="*/ 1072280 w 1906136"/>
                <a:gd name="connsiteY410" fmla="*/ 316344 h 2468044"/>
                <a:gd name="connsiteX411" fmla="*/ 1072280 w 1906136"/>
                <a:gd name="connsiteY411" fmla="*/ 313240 h 2468044"/>
                <a:gd name="connsiteX412" fmla="*/ 1079420 w 1906136"/>
                <a:gd name="connsiteY412" fmla="*/ 314171 h 2468044"/>
                <a:gd name="connsiteX413" fmla="*/ 1083456 w 1906136"/>
                <a:gd name="connsiteY413" fmla="*/ 316344 h 2468044"/>
                <a:gd name="connsiteX414" fmla="*/ 1088733 w 1906136"/>
                <a:gd name="connsiteY414" fmla="*/ 318517 h 2468044"/>
                <a:gd name="connsiteX415" fmla="*/ 1094011 w 1906136"/>
                <a:gd name="connsiteY415" fmla="*/ 320691 h 2468044"/>
                <a:gd name="connsiteX416" fmla="*/ 1101151 w 1906136"/>
                <a:gd name="connsiteY416" fmla="*/ 320691 h 2468044"/>
                <a:gd name="connsiteX417" fmla="*/ 1105187 w 1906136"/>
                <a:gd name="connsiteY417" fmla="*/ 307031 h 2468044"/>
                <a:gd name="connsiteX418" fmla="*/ 1108291 w 1906136"/>
                <a:gd name="connsiteY418" fmla="*/ 298649 h 2468044"/>
                <a:gd name="connsiteX419" fmla="*/ 1115432 w 1906136"/>
                <a:gd name="connsiteY419" fmla="*/ 291198 h 2468044"/>
                <a:gd name="connsiteX420" fmla="*/ 1124745 w 1906136"/>
                <a:gd name="connsiteY420" fmla="*/ 283748 h 2468044"/>
                <a:gd name="connsiteX421" fmla="*/ 1126918 w 1906136"/>
                <a:gd name="connsiteY421" fmla="*/ 279401 h 2468044"/>
                <a:gd name="connsiteX422" fmla="*/ 1130023 w 1906136"/>
                <a:gd name="connsiteY422" fmla="*/ 276297 h 2468044"/>
                <a:gd name="connsiteX423" fmla="*/ 1132196 w 1906136"/>
                <a:gd name="connsiteY423" fmla="*/ 271951 h 2468044"/>
                <a:gd name="connsiteX424" fmla="*/ 1132196 w 1906136"/>
                <a:gd name="connsiteY424" fmla="*/ 266673 h 2468044"/>
                <a:gd name="connsiteX425" fmla="*/ 1130023 w 1906136"/>
                <a:gd name="connsiteY425" fmla="*/ 261395 h 2468044"/>
                <a:gd name="connsiteX426" fmla="*/ 1127849 w 1906136"/>
                <a:gd name="connsiteY426" fmla="*/ 259222 h 2468044"/>
                <a:gd name="connsiteX427" fmla="*/ 1126918 w 1906136"/>
                <a:gd name="connsiteY427" fmla="*/ 257049 h 2468044"/>
                <a:gd name="connsiteX428" fmla="*/ 1124745 w 1906136"/>
                <a:gd name="connsiteY428" fmla="*/ 254876 h 2468044"/>
                <a:gd name="connsiteX429" fmla="*/ 1120709 w 1906136"/>
                <a:gd name="connsiteY429" fmla="*/ 251772 h 2468044"/>
                <a:gd name="connsiteX430" fmla="*/ 1117605 w 1906136"/>
                <a:gd name="connsiteY430" fmla="*/ 251772 h 2468044"/>
                <a:gd name="connsiteX431" fmla="*/ 1117605 w 1906136"/>
                <a:gd name="connsiteY431" fmla="*/ 247736 h 2468044"/>
                <a:gd name="connsiteX432" fmla="*/ 1135300 w 1906136"/>
                <a:gd name="connsiteY432" fmla="*/ 252082 h 2468044"/>
                <a:gd name="connsiteX433" fmla="*/ 1147718 w 1906136"/>
                <a:gd name="connsiteY433" fmla="*/ 259533 h 2468044"/>
                <a:gd name="connsiteX434" fmla="*/ 1157031 w 1906136"/>
                <a:gd name="connsiteY434" fmla="*/ 259533 h 2468044"/>
                <a:gd name="connsiteX435" fmla="*/ 1159205 w 1906136"/>
                <a:gd name="connsiteY435" fmla="*/ 241527 h 2468044"/>
                <a:gd name="connsiteX436" fmla="*/ 1161378 w 1906136"/>
                <a:gd name="connsiteY436" fmla="*/ 230040 h 2468044"/>
                <a:gd name="connsiteX437" fmla="*/ 1157342 w 1906136"/>
                <a:gd name="connsiteY437" fmla="*/ 219485 h 2468044"/>
                <a:gd name="connsiteX438" fmla="*/ 1157342 w 1906136"/>
                <a:gd name="connsiteY438" fmla="*/ 215139 h 2468044"/>
                <a:gd name="connsiteX439" fmla="*/ 1208255 w 1906136"/>
                <a:gd name="connsiteY439" fmla="*/ 212034 h 2468044"/>
                <a:gd name="connsiteX440" fmla="*/ 1208255 w 1906136"/>
                <a:gd name="connsiteY440" fmla="*/ 205826 h 2468044"/>
                <a:gd name="connsiteX441" fmla="*/ 1206082 w 1906136"/>
                <a:gd name="connsiteY441" fmla="*/ 202721 h 2468044"/>
                <a:gd name="connsiteX442" fmla="*/ 1206082 w 1906136"/>
                <a:gd name="connsiteY442" fmla="*/ 200548 h 2468044"/>
                <a:gd name="connsiteX443" fmla="*/ 1205151 w 1906136"/>
                <a:gd name="connsiteY443" fmla="*/ 198375 h 2468044"/>
                <a:gd name="connsiteX444" fmla="*/ 1202977 w 1906136"/>
                <a:gd name="connsiteY444" fmla="*/ 197444 h 2468044"/>
                <a:gd name="connsiteX445" fmla="*/ 1200804 w 1906136"/>
                <a:gd name="connsiteY445" fmla="*/ 195270 h 2468044"/>
                <a:gd name="connsiteX446" fmla="*/ 1200804 w 1906136"/>
                <a:gd name="connsiteY446" fmla="*/ 190924 h 2468044"/>
                <a:gd name="connsiteX447" fmla="*/ 1206082 w 1906136"/>
                <a:gd name="connsiteY447" fmla="*/ 193097 h 2468044"/>
                <a:gd name="connsiteX448" fmla="*/ 1210118 w 1906136"/>
                <a:gd name="connsiteY448" fmla="*/ 195270 h 2468044"/>
                <a:gd name="connsiteX449" fmla="*/ 1213222 w 1906136"/>
                <a:gd name="connsiteY449" fmla="*/ 197444 h 2468044"/>
                <a:gd name="connsiteX450" fmla="*/ 1217258 w 1906136"/>
                <a:gd name="connsiteY450" fmla="*/ 198375 h 2468044"/>
                <a:gd name="connsiteX451" fmla="*/ 1224398 w 1906136"/>
                <a:gd name="connsiteY451" fmla="*/ 198375 h 2468044"/>
                <a:gd name="connsiteX452" fmla="*/ 1226571 w 1906136"/>
                <a:gd name="connsiteY452" fmla="*/ 187820 h 2468044"/>
                <a:gd name="connsiteX453" fmla="*/ 1229676 w 1906136"/>
                <a:gd name="connsiteY453" fmla="*/ 173229 h 2468044"/>
                <a:gd name="connsiteX454" fmla="*/ 1233711 w 1906136"/>
                <a:gd name="connsiteY454" fmla="*/ 154292 h 2468044"/>
                <a:gd name="connsiteX455" fmla="*/ 1234643 w 1906136"/>
                <a:gd name="connsiteY455" fmla="*/ 138459 h 2468044"/>
                <a:gd name="connsiteX456" fmla="*/ 1236816 w 1906136"/>
                <a:gd name="connsiteY456" fmla="*/ 125731 h 2468044"/>
                <a:gd name="connsiteX457" fmla="*/ 1236816 w 1906136"/>
                <a:gd name="connsiteY457" fmla="*/ 118280 h 2468044"/>
                <a:gd name="connsiteX458" fmla="*/ 1236816 w 1906136"/>
                <a:gd name="connsiteY458" fmla="*/ 103689 h 2468044"/>
                <a:gd name="connsiteX459" fmla="*/ 1229676 w 1906136"/>
                <a:gd name="connsiteY459" fmla="*/ 97480 h 2468044"/>
                <a:gd name="connsiteX460" fmla="*/ 1220362 w 1906136"/>
                <a:gd name="connsiteY460" fmla="*/ 99653 h 2468044"/>
                <a:gd name="connsiteX461" fmla="*/ 1211980 w 1906136"/>
                <a:gd name="connsiteY461" fmla="*/ 103999 h 2468044"/>
                <a:gd name="connsiteX462" fmla="*/ 1204840 w 1906136"/>
                <a:gd name="connsiteY462" fmla="*/ 103999 h 2468044"/>
                <a:gd name="connsiteX463" fmla="*/ 1202667 w 1906136"/>
                <a:gd name="connsiteY463" fmla="*/ 99653 h 2468044"/>
                <a:gd name="connsiteX464" fmla="*/ 1198631 w 1906136"/>
                <a:gd name="connsiteY464" fmla="*/ 97480 h 2468044"/>
                <a:gd name="connsiteX465" fmla="*/ 1197700 w 1906136"/>
                <a:gd name="connsiteY465" fmla="*/ 94376 h 2468044"/>
                <a:gd name="connsiteX466" fmla="*/ 1193664 w 1906136"/>
                <a:gd name="connsiteY466" fmla="*/ 90029 h 2468044"/>
                <a:gd name="connsiteX467" fmla="*/ 1191491 w 1906136"/>
                <a:gd name="connsiteY467" fmla="*/ 86925 h 2468044"/>
                <a:gd name="connsiteX468" fmla="*/ 1188386 w 1906136"/>
                <a:gd name="connsiteY468" fmla="*/ 84752 h 2468044"/>
                <a:gd name="connsiteX469" fmla="*/ 1184351 w 1906136"/>
                <a:gd name="connsiteY469" fmla="*/ 82579 h 2468044"/>
                <a:gd name="connsiteX470" fmla="*/ 1181246 w 1906136"/>
                <a:gd name="connsiteY470" fmla="*/ 82579 h 2468044"/>
                <a:gd name="connsiteX471" fmla="*/ 1177210 w 1906136"/>
                <a:gd name="connsiteY471" fmla="*/ 86925 h 2468044"/>
                <a:gd name="connsiteX472" fmla="*/ 1166655 w 1906136"/>
                <a:gd name="connsiteY472" fmla="*/ 96238 h 2468044"/>
                <a:gd name="connsiteX473" fmla="*/ 1162619 w 1906136"/>
                <a:gd name="connsiteY473" fmla="*/ 108966 h 2468044"/>
                <a:gd name="connsiteX474" fmla="*/ 1162619 w 1906136"/>
                <a:gd name="connsiteY474" fmla="*/ 121695 h 2468044"/>
                <a:gd name="connsiteX475" fmla="*/ 1164793 w 1906136"/>
                <a:gd name="connsiteY475" fmla="*/ 134423 h 2468044"/>
                <a:gd name="connsiteX476" fmla="*/ 1164793 w 1906136"/>
                <a:gd name="connsiteY476" fmla="*/ 147151 h 2468044"/>
                <a:gd name="connsiteX477" fmla="*/ 1157652 w 1906136"/>
                <a:gd name="connsiteY477" fmla="*/ 163915 h 2468044"/>
                <a:gd name="connsiteX478" fmla="*/ 1148339 w 1906136"/>
                <a:gd name="connsiteY478" fmla="*/ 178506 h 2468044"/>
                <a:gd name="connsiteX479" fmla="*/ 1143061 w 1906136"/>
                <a:gd name="connsiteY479" fmla="*/ 176333 h 2468044"/>
                <a:gd name="connsiteX480" fmla="*/ 1139957 w 1906136"/>
                <a:gd name="connsiteY480" fmla="*/ 175402 h 2468044"/>
                <a:gd name="connsiteX481" fmla="*/ 1137784 w 1906136"/>
                <a:gd name="connsiteY481" fmla="*/ 173229 h 2468044"/>
                <a:gd name="connsiteX482" fmla="*/ 1135611 w 1906136"/>
                <a:gd name="connsiteY482" fmla="*/ 171056 h 2468044"/>
                <a:gd name="connsiteX483" fmla="*/ 1132506 w 1906136"/>
                <a:gd name="connsiteY483" fmla="*/ 167951 h 2468044"/>
                <a:gd name="connsiteX484" fmla="*/ 1134679 w 1906136"/>
                <a:gd name="connsiteY484" fmla="*/ 161742 h 2468044"/>
                <a:gd name="connsiteX485" fmla="*/ 1134679 w 1906136"/>
                <a:gd name="connsiteY485" fmla="*/ 153360 h 2468044"/>
                <a:gd name="connsiteX486" fmla="*/ 1135611 w 1906136"/>
                <a:gd name="connsiteY486" fmla="*/ 140632 h 2468044"/>
                <a:gd name="connsiteX487" fmla="*/ 1137784 w 1906136"/>
                <a:gd name="connsiteY487" fmla="*/ 126041 h 2468044"/>
                <a:gd name="connsiteX488" fmla="*/ 1137784 w 1906136"/>
                <a:gd name="connsiteY488" fmla="*/ 114244 h 2468044"/>
                <a:gd name="connsiteX489" fmla="*/ 1128470 w 1906136"/>
                <a:gd name="connsiteY489" fmla="*/ 118590 h 2468044"/>
                <a:gd name="connsiteX490" fmla="*/ 1123193 w 1906136"/>
                <a:gd name="connsiteY490" fmla="*/ 123868 h 2468044"/>
                <a:gd name="connsiteX491" fmla="*/ 1117915 w 1906136"/>
                <a:gd name="connsiteY491" fmla="*/ 129145 h 2468044"/>
                <a:gd name="connsiteX492" fmla="*/ 1112638 w 1906136"/>
                <a:gd name="connsiteY492" fmla="*/ 134423 h 2468044"/>
                <a:gd name="connsiteX493" fmla="*/ 1101151 w 1906136"/>
                <a:gd name="connsiteY493" fmla="*/ 134423 h 2468044"/>
                <a:gd name="connsiteX494" fmla="*/ 1098047 w 1906136"/>
                <a:gd name="connsiteY494" fmla="*/ 119832 h 2468044"/>
                <a:gd name="connsiteX495" fmla="*/ 1098047 w 1906136"/>
                <a:gd name="connsiteY495" fmla="*/ 103999 h 2468044"/>
                <a:gd name="connsiteX496" fmla="*/ 1071969 w 1906136"/>
                <a:gd name="connsiteY496" fmla="*/ 103999 h 2468044"/>
                <a:gd name="connsiteX497" fmla="*/ 1076005 w 1906136"/>
                <a:gd name="connsiteY497" fmla="*/ 96549 h 2468044"/>
                <a:gd name="connsiteX498" fmla="*/ 1076936 w 1906136"/>
                <a:gd name="connsiteY498" fmla="*/ 90340 h 2468044"/>
                <a:gd name="connsiteX499" fmla="*/ 1079110 w 1906136"/>
                <a:gd name="connsiteY499" fmla="*/ 85062 h 2468044"/>
                <a:gd name="connsiteX500" fmla="*/ 1083145 w 1906136"/>
                <a:gd name="connsiteY500" fmla="*/ 81958 h 2468044"/>
                <a:gd name="connsiteX501" fmla="*/ 1088423 w 1906136"/>
                <a:gd name="connsiteY501" fmla="*/ 77611 h 2468044"/>
                <a:gd name="connsiteX502" fmla="*/ 1088423 w 1906136"/>
                <a:gd name="connsiteY502" fmla="*/ 70161 h 2468044"/>
                <a:gd name="connsiteX503" fmla="*/ 1088423 w 1906136"/>
                <a:gd name="connsiteY503" fmla="*/ 62710 h 2468044"/>
                <a:gd name="connsiteX504" fmla="*/ 1086250 w 1906136"/>
                <a:gd name="connsiteY504" fmla="*/ 59606 h 2468044"/>
                <a:gd name="connsiteX505" fmla="*/ 1083145 w 1906136"/>
                <a:gd name="connsiteY505" fmla="*/ 55259 h 2468044"/>
                <a:gd name="connsiteX506" fmla="*/ 1079110 w 1906136"/>
                <a:gd name="connsiteY506" fmla="*/ 52155 h 2468044"/>
                <a:gd name="connsiteX507" fmla="*/ 1071969 w 1906136"/>
                <a:gd name="connsiteY507" fmla="*/ 49982 h 2468044"/>
                <a:gd name="connsiteX508" fmla="*/ 1074142 w 1906136"/>
                <a:gd name="connsiteY508" fmla="*/ 42531 h 2468044"/>
                <a:gd name="connsiteX509" fmla="*/ 1076316 w 1906136"/>
                <a:gd name="connsiteY509" fmla="*/ 39427 h 2468044"/>
                <a:gd name="connsiteX510" fmla="*/ 1077247 w 1906136"/>
                <a:gd name="connsiteY510" fmla="*/ 35080 h 2468044"/>
                <a:gd name="connsiteX511" fmla="*/ 1079420 w 1906136"/>
                <a:gd name="connsiteY511" fmla="*/ 29803 h 2468044"/>
                <a:gd name="connsiteX512" fmla="*/ 1081593 w 1906136"/>
                <a:gd name="connsiteY512" fmla="*/ 25457 h 2468044"/>
                <a:gd name="connsiteX513" fmla="*/ 1079420 w 1906136"/>
                <a:gd name="connsiteY513" fmla="*/ 22352 h 2468044"/>
                <a:gd name="connsiteX514" fmla="*/ 1076316 w 1906136"/>
                <a:gd name="connsiteY514" fmla="*/ 18006 h 2468044"/>
                <a:gd name="connsiteX515" fmla="*/ 1074142 w 1906136"/>
                <a:gd name="connsiteY515" fmla="*/ 17075 h 2468044"/>
                <a:gd name="connsiteX516" fmla="*/ 1071969 w 1906136"/>
                <a:gd name="connsiteY516" fmla="*/ 14901 h 2468044"/>
                <a:gd name="connsiteX517" fmla="*/ 1069796 w 1906136"/>
                <a:gd name="connsiteY517" fmla="*/ 12728 h 2468044"/>
                <a:gd name="connsiteX518" fmla="*/ 1069796 w 1906136"/>
                <a:gd name="connsiteY518" fmla="*/ 7451 h 2468044"/>
                <a:gd name="connsiteX519" fmla="*/ 1068865 w 1906136"/>
                <a:gd name="connsiteY519" fmla="*/ 0 h 2468044"/>
                <a:gd name="connsiteX520" fmla="*/ 1057378 w 1906136"/>
                <a:gd name="connsiteY520" fmla="*/ 2173 h 2468044"/>
                <a:gd name="connsiteX521" fmla="*/ 1046823 w 1906136"/>
                <a:gd name="connsiteY521" fmla="*/ 5278 h 2468044"/>
                <a:gd name="connsiteX522" fmla="*/ 1037510 w 1906136"/>
                <a:gd name="connsiteY522" fmla="*/ 9624 h 2468044"/>
                <a:gd name="connsiteX523" fmla="*/ 1025092 w 1906136"/>
                <a:gd name="connsiteY523" fmla="*/ 29492 h 2468044"/>
                <a:gd name="connsiteX524" fmla="*/ 1021056 w 1906136"/>
                <a:gd name="connsiteY524" fmla="*/ 47498 h 2468044"/>
                <a:gd name="connsiteX525" fmla="*/ 1023229 w 1906136"/>
                <a:gd name="connsiteY525" fmla="*/ 66435 h 2468044"/>
                <a:gd name="connsiteX526" fmla="*/ 1032543 w 1906136"/>
                <a:gd name="connsiteY526" fmla="*/ 82268 h 2468044"/>
                <a:gd name="connsiteX527" fmla="*/ 1044960 w 1906136"/>
                <a:gd name="connsiteY527" fmla="*/ 96859 h 2468044"/>
                <a:gd name="connsiteX528" fmla="*/ 1047134 w 1906136"/>
                <a:gd name="connsiteY528" fmla="*/ 104310 h 2468044"/>
                <a:gd name="connsiteX529" fmla="*/ 1044960 w 1906136"/>
                <a:gd name="connsiteY529" fmla="*/ 118901 h 2468044"/>
                <a:gd name="connsiteX530" fmla="*/ 1044960 w 1906136"/>
                <a:gd name="connsiteY530" fmla="*/ 135665 h 2468044"/>
                <a:gd name="connsiteX531" fmla="*/ 1044960 w 1906136"/>
                <a:gd name="connsiteY531" fmla="*/ 150256 h 2468044"/>
                <a:gd name="connsiteX532" fmla="*/ 1032543 w 1906136"/>
                <a:gd name="connsiteY532" fmla="*/ 150256 h 2468044"/>
                <a:gd name="connsiteX533" fmla="*/ 1032543 w 1906136"/>
                <a:gd name="connsiteY533" fmla="*/ 153360 h 2468044"/>
                <a:gd name="connsiteX534" fmla="*/ 1030369 w 1906136"/>
                <a:gd name="connsiteY534" fmla="*/ 159569 h 2468044"/>
                <a:gd name="connsiteX535" fmla="*/ 1030369 w 1906136"/>
                <a:gd name="connsiteY535" fmla="*/ 162674 h 2468044"/>
                <a:gd name="connsiteX536" fmla="*/ 1028196 w 1906136"/>
                <a:gd name="connsiteY536" fmla="*/ 170124 h 2468044"/>
                <a:gd name="connsiteX537" fmla="*/ 1019814 w 1906136"/>
                <a:gd name="connsiteY537" fmla="*/ 153360 h 2468044"/>
                <a:gd name="connsiteX538" fmla="*/ 1012674 w 1906136"/>
                <a:gd name="connsiteY538" fmla="*/ 137528 h 2468044"/>
                <a:gd name="connsiteX539" fmla="*/ 988770 w 1906136"/>
                <a:gd name="connsiteY539" fmla="*/ 137528 h 2468044"/>
                <a:gd name="connsiteX540" fmla="*/ 988770 w 1906136"/>
                <a:gd name="connsiteY540" fmla="*/ 150256 h 2468044"/>
                <a:gd name="connsiteX541" fmla="*/ 986597 w 1906136"/>
                <a:gd name="connsiteY541" fmla="*/ 152429 h 2468044"/>
                <a:gd name="connsiteX542" fmla="*/ 984424 w 1906136"/>
                <a:gd name="connsiteY542" fmla="*/ 153360 h 2468044"/>
                <a:gd name="connsiteX543" fmla="*/ 983492 w 1906136"/>
                <a:gd name="connsiteY543" fmla="*/ 155533 h 2468044"/>
                <a:gd name="connsiteX544" fmla="*/ 981319 w 1906136"/>
                <a:gd name="connsiteY544" fmla="*/ 157706 h 2468044"/>
                <a:gd name="connsiteX545" fmla="*/ 962692 w 1906136"/>
                <a:gd name="connsiteY545" fmla="*/ 157706 h 2468044"/>
                <a:gd name="connsiteX546" fmla="*/ 950275 w 1906136"/>
                <a:gd name="connsiteY546" fmla="*/ 155533 h 2468044"/>
                <a:gd name="connsiteX547" fmla="*/ 937857 w 1906136"/>
                <a:gd name="connsiteY547" fmla="*/ 153360 h 2468044"/>
                <a:gd name="connsiteX548" fmla="*/ 925439 w 1906136"/>
                <a:gd name="connsiteY548" fmla="*/ 150256 h 2468044"/>
                <a:gd name="connsiteX549" fmla="*/ 905570 w 1906136"/>
                <a:gd name="connsiteY549" fmla="*/ 150256 h 2468044"/>
                <a:gd name="connsiteX550" fmla="*/ 901535 w 1906136"/>
                <a:gd name="connsiteY550" fmla="*/ 142805 h 2468044"/>
                <a:gd name="connsiteX551" fmla="*/ 898430 w 1906136"/>
                <a:gd name="connsiteY551" fmla="*/ 139701 h 2468044"/>
                <a:gd name="connsiteX552" fmla="*/ 894394 w 1906136"/>
                <a:gd name="connsiteY552" fmla="*/ 133492 h 2468044"/>
                <a:gd name="connsiteX553" fmla="*/ 889117 w 1906136"/>
                <a:gd name="connsiteY553" fmla="*/ 130387 h 2468044"/>
                <a:gd name="connsiteX554" fmla="*/ 889117 w 1906136"/>
                <a:gd name="connsiteY554" fmla="*/ 117659 h 2468044"/>
                <a:gd name="connsiteX555" fmla="*/ 842239 w 1906136"/>
                <a:gd name="connsiteY555" fmla="*/ 122937 h 2468044"/>
                <a:gd name="connsiteX556" fmla="*/ 842239 w 1906136"/>
                <a:gd name="connsiteY556" fmla="*/ 126041 h 2468044"/>
                <a:gd name="connsiteX557" fmla="*/ 838204 w 1906136"/>
                <a:gd name="connsiteY557" fmla="*/ 126041 h 2468044"/>
                <a:gd name="connsiteX558" fmla="*/ 838204 w 1906136"/>
                <a:gd name="connsiteY558" fmla="*/ 132250 h 2468044"/>
                <a:gd name="connsiteX559" fmla="*/ 840377 w 1906136"/>
                <a:gd name="connsiteY559" fmla="*/ 135354 h 2468044"/>
                <a:gd name="connsiteX560" fmla="*/ 842550 w 1906136"/>
                <a:gd name="connsiteY560" fmla="*/ 139701 h 2468044"/>
                <a:gd name="connsiteX561" fmla="*/ 843481 w 1906136"/>
                <a:gd name="connsiteY561" fmla="*/ 140632 h 2468044"/>
                <a:gd name="connsiteX562" fmla="*/ 845654 w 1906136"/>
                <a:gd name="connsiteY562" fmla="*/ 145910 h 2468044"/>
                <a:gd name="connsiteX563" fmla="*/ 877941 w 1906136"/>
                <a:gd name="connsiteY563" fmla="*/ 145910 h 2468044"/>
                <a:gd name="connsiteX564" fmla="*/ 877941 w 1906136"/>
                <a:gd name="connsiteY564" fmla="*/ 150256 h 2468044"/>
                <a:gd name="connsiteX565" fmla="*/ 870800 w 1906136"/>
                <a:gd name="connsiteY565" fmla="*/ 152429 h 2468044"/>
                <a:gd name="connsiteX566" fmla="*/ 865523 w 1906136"/>
                <a:gd name="connsiteY566" fmla="*/ 153360 h 2468044"/>
                <a:gd name="connsiteX567" fmla="*/ 858383 w 1906136"/>
                <a:gd name="connsiteY567" fmla="*/ 153360 h 2468044"/>
                <a:gd name="connsiteX568" fmla="*/ 849069 w 1906136"/>
                <a:gd name="connsiteY568" fmla="*/ 153360 h 2468044"/>
                <a:gd name="connsiteX569" fmla="*/ 849069 w 1906136"/>
                <a:gd name="connsiteY569" fmla="*/ 189993 h 2468044"/>
                <a:gd name="connsiteX570" fmla="*/ 840687 w 1906136"/>
                <a:gd name="connsiteY570" fmla="*/ 179438 h 2468044"/>
                <a:gd name="connsiteX571" fmla="*/ 831374 w 1906136"/>
                <a:gd name="connsiteY571" fmla="*/ 167951 h 2468044"/>
                <a:gd name="connsiteX572" fmla="*/ 822060 w 1906136"/>
                <a:gd name="connsiteY572" fmla="*/ 157396 h 2468044"/>
                <a:gd name="connsiteX573" fmla="*/ 813678 w 1906136"/>
                <a:gd name="connsiteY573" fmla="*/ 155223 h 2468044"/>
                <a:gd name="connsiteX574" fmla="*/ 799087 w 1906136"/>
                <a:gd name="connsiteY574" fmla="*/ 155223 h 2468044"/>
                <a:gd name="connsiteX575" fmla="*/ 782323 w 1906136"/>
                <a:gd name="connsiteY575" fmla="*/ 155223 h 2468044"/>
                <a:gd name="connsiteX576" fmla="*/ 765559 w 1906136"/>
                <a:gd name="connsiteY576" fmla="*/ 153050 h 2468044"/>
                <a:gd name="connsiteX577" fmla="*/ 753141 w 1906136"/>
                <a:gd name="connsiteY577" fmla="*/ 153050 h 2468044"/>
                <a:gd name="connsiteX578" fmla="*/ 755315 w 1906136"/>
                <a:gd name="connsiteY578" fmla="*/ 149945 h 2468044"/>
                <a:gd name="connsiteX579" fmla="*/ 756246 w 1906136"/>
                <a:gd name="connsiteY579" fmla="*/ 147772 h 2468044"/>
                <a:gd name="connsiteX580" fmla="*/ 756246 w 1906136"/>
                <a:gd name="connsiteY580" fmla="*/ 145599 h 2468044"/>
                <a:gd name="connsiteX581" fmla="*/ 758419 w 1906136"/>
                <a:gd name="connsiteY581" fmla="*/ 144668 h 2468044"/>
                <a:gd name="connsiteX582" fmla="*/ 762455 w 1906136"/>
                <a:gd name="connsiteY582" fmla="*/ 142495 h 2468044"/>
                <a:gd name="connsiteX583" fmla="*/ 765559 w 1906136"/>
                <a:gd name="connsiteY583" fmla="*/ 140321 h 2468044"/>
                <a:gd name="connsiteX584" fmla="*/ 763386 w 1906136"/>
                <a:gd name="connsiteY584" fmla="*/ 137217 h 2468044"/>
                <a:gd name="connsiteX585" fmla="*/ 760282 w 1906136"/>
                <a:gd name="connsiteY585" fmla="*/ 129766 h 2468044"/>
                <a:gd name="connsiteX586" fmla="*/ 756246 w 1906136"/>
                <a:gd name="connsiteY586" fmla="*/ 124489 h 2468044"/>
                <a:gd name="connsiteX587" fmla="*/ 753141 w 1906136"/>
                <a:gd name="connsiteY587" fmla="*/ 120143 h 2468044"/>
                <a:gd name="connsiteX588" fmla="*/ 749106 w 1906136"/>
                <a:gd name="connsiteY588" fmla="*/ 117038 h 2468044"/>
                <a:gd name="connsiteX589" fmla="*/ 746001 w 1906136"/>
                <a:gd name="connsiteY589" fmla="*/ 117038 h 2468044"/>
                <a:gd name="connsiteX590" fmla="*/ 742897 w 1906136"/>
                <a:gd name="connsiteY590" fmla="*/ 117969 h 2468044"/>
                <a:gd name="connsiteX591" fmla="*/ 736688 w 1906136"/>
                <a:gd name="connsiteY591" fmla="*/ 120143 h 2468044"/>
                <a:gd name="connsiteX592" fmla="*/ 733583 w 1906136"/>
                <a:gd name="connsiteY592" fmla="*/ 122316 h 2468044"/>
                <a:gd name="connsiteX593" fmla="*/ 728306 w 1906136"/>
                <a:gd name="connsiteY593" fmla="*/ 122316 h 2468044"/>
                <a:gd name="connsiteX594" fmla="*/ 722097 w 1906136"/>
                <a:gd name="connsiteY594" fmla="*/ 122316 h 2468044"/>
                <a:gd name="connsiteX595" fmla="*/ 706575 w 1906136"/>
                <a:gd name="connsiteY595" fmla="*/ 110829 h 2468044"/>
                <a:gd name="connsiteX596" fmla="*/ 689811 w 1906136"/>
                <a:gd name="connsiteY596" fmla="*/ 98101 h 2468044"/>
                <a:gd name="connsiteX597" fmla="*/ 673046 w 1906136"/>
                <a:gd name="connsiteY597" fmla="*/ 85373 h 2468044"/>
                <a:gd name="connsiteX598" fmla="*/ 653178 w 1906136"/>
                <a:gd name="connsiteY598" fmla="*/ 80095 h 2468044"/>
                <a:gd name="connsiteX599" fmla="*/ 649142 w 1906136"/>
                <a:gd name="connsiteY599" fmla="*/ 81026 h 2468044"/>
                <a:gd name="connsiteX600" fmla="*/ 643865 w 1906136"/>
                <a:gd name="connsiteY600" fmla="*/ 83199 h 2468044"/>
                <a:gd name="connsiteX601" fmla="*/ 640760 w 1906136"/>
                <a:gd name="connsiteY601" fmla="*/ 87546 h 2468044"/>
                <a:gd name="connsiteX602" fmla="*/ 635482 w 1906136"/>
                <a:gd name="connsiteY602" fmla="*/ 90650 h 2468044"/>
                <a:gd name="connsiteX603" fmla="*/ 629274 w 1906136"/>
                <a:gd name="connsiteY603" fmla="*/ 92823 h 2468044"/>
                <a:gd name="connsiteX604" fmla="*/ 628342 w 1906136"/>
                <a:gd name="connsiteY604" fmla="*/ 88477 h 2468044"/>
                <a:gd name="connsiteX605" fmla="*/ 626169 w 1906136"/>
                <a:gd name="connsiteY605" fmla="*/ 85373 h 2468044"/>
                <a:gd name="connsiteX606" fmla="*/ 622133 w 1906136"/>
                <a:gd name="connsiteY606" fmla="*/ 80095 h 2468044"/>
                <a:gd name="connsiteX607" fmla="*/ 621202 w 1906136"/>
                <a:gd name="connsiteY607" fmla="*/ 80095 h 2468044"/>
                <a:gd name="connsiteX608" fmla="*/ 617166 w 1906136"/>
                <a:gd name="connsiteY608" fmla="*/ 80095 h 2468044"/>
                <a:gd name="connsiteX609" fmla="*/ 614993 w 1906136"/>
                <a:gd name="connsiteY609" fmla="*/ 81026 h 2468044"/>
                <a:gd name="connsiteX610" fmla="*/ 611889 w 1906136"/>
                <a:gd name="connsiteY610" fmla="*/ 83199 h 2468044"/>
                <a:gd name="connsiteX611" fmla="*/ 609715 w 1906136"/>
                <a:gd name="connsiteY611" fmla="*/ 85373 h 2468044"/>
                <a:gd name="connsiteX612" fmla="*/ 606611 w 1906136"/>
                <a:gd name="connsiteY612" fmla="*/ 88477 h 2468044"/>
                <a:gd name="connsiteX613" fmla="*/ 592951 w 1906136"/>
                <a:gd name="connsiteY613" fmla="*/ 85373 h 2468044"/>
                <a:gd name="connsiteX614" fmla="*/ 584569 w 1906136"/>
                <a:gd name="connsiteY614" fmla="*/ 77922 h 2468044"/>
                <a:gd name="connsiteX615" fmla="*/ 578360 w 1906136"/>
                <a:gd name="connsiteY615" fmla="*/ 68609 h 2468044"/>
                <a:gd name="connsiteX616" fmla="*/ 573083 w 1906136"/>
                <a:gd name="connsiteY616" fmla="*/ 55880 h 2468044"/>
                <a:gd name="connsiteX617" fmla="*/ 569978 w 1906136"/>
                <a:gd name="connsiteY617" fmla="*/ 58985 h 2468044"/>
                <a:gd name="connsiteX618" fmla="*/ 565943 w 1906136"/>
                <a:gd name="connsiteY618" fmla="*/ 65194 h 2468044"/>
                <a:gd name="connsiteX619" fmla="*/ 563770 w 1906136"/>
                <a:gd name="connsiteY619" fmla="*/ 70471 h 2468044"/>
                <a:gd name="connsiteX620" fmla="*/ 562838 w 1906136"/>
                <a:gd name="connsiteY620" fmla="*/ 75749 h 2468044"/>
                <a:gd name="connsiteX621" fmla="*/ 546074 w 1906136"/>
                <a:gd name="connsiteY621" fmla="*/ 77922 h 2468044"/>
                <a:gd name="connsiteX622" fmla="*/ 533656 w 1906136"/>
                <a:gd name="connsiteY622" fmla="*/ 77922 h 2468044"/>
                <a:gd name="connsiteX623" fmla="*/ 521238 w 1906136"/>
                <a:gd name="connsiteY623" fmla="*/ 80095 h 2468044"/>
                <a:gd name="connsiteX624" fmla="*/ 511925 w 1906136"/>
                <a:gd name="connsiteY624" fmla="*/ 85373 h 2468044"/>
                <a:gd name="connsiteX625" fmla="*/ 502612 w 1906136"/>
                <a:gd name="connsiteY625" fmla="*/ 95928 h 2468044"/>
                <a:gd name="connsiteX626" fmla="*/ 482743 w 1906136"/>
                <a:gd name="connsiteY626" fmla="*/ 92823 h 2468044"/>
                <a:gd name="connsiteX627" fmla="*/ 482743 w 1906136"/>
                <a:gd name="connsiteY627" fmla="*/ 85373 h 2468044"/>
                <a:gd name="connsiteX628" fmla="*/ 504474 w 1906136"/>
                <a:gd name="connsiteY628" fmla="*/ 76059 h 2468044"/>
                <a:gd name="connsiteX629" fmla="*/ 524343 w 1906136"/>
                <a:gd name="connsiteY629" fmla="*/ 63331 h 2468044"/>
                <a:gd name="connsiteX630" fmla="*/ 542970 w 1906136"/>
                <a:gd name="connsiteY630" fmla="*/ 48740 h 2468044"/>
                <a:gd name="connsiteX631" fmla="*/ 549179 w 1906136"/>
                <a:gd name="connsiteY631" fmla="*/ 48740 h 2468044"/>
                <a:gd name="connsiteX632" fmla="*/ 546074 w 1906136"/>
                <a:gd name="connsiteY632" fmla="*/ 46567 h 2468044"/>
                <a:gd name="connsiteX633" fmla="*/ 542970 w 1906136"/>
                <a:gd name="connsiteY633" fmla="*/ 44394 h 2468044"/>
                <a:gd name="connsiteX634" fmla="*/ 536761 w 1906136"/>
                <a:gd name="connsiteY634" fmla="*/ 43462 h 2468044"/>
                <a:gd name="connsiteX635" fmla="*/ 533656 w 1906136"/>
                <a:gd name="connsiteY635" fmla="*/ 41289 h 2468044"/>
                <a:gd name="connsiteX636" fmla="*/ 516892 w 1906136"/>
                <a:gd name="connsiteY636" fmla="*/ 44394 h 2468044"/>
                <a:gd name="connsiteX637" fmla="*/ 504474 w 1906136"/>
                <a:gd name="connsiteY637" fmla="*/ 50603 h 2468044"/>
                <a:gd name="connsiteX638" fmla="*/ 492988 w 1906136"/>
                <a:gd name="connsiteY638" fmla="*/ 58985 h 2468044"/>
                <a:gd name="connsiteX639" fmla="*/ 482433 w 1906136"/>
                <a:gd name="connsiteY639" fmla="*/ 66435 h 2468044"/>
                <a:gd name="connsiteX640" fmla="*/ 470015 w 1906136"/>
                <a:gd name="connsiteY640" fmla="*/ 73886 h 2468044"/>
                <a:gd name="connsiteX641" fmla="*/ 455424 w 1906136"/>
                <a:gd name="connsiteY641" fmla="*/ 78232 h 2468044"/>
                <a:gd name="connsiteX642" fmla="*/ 433693 w 1906136"/>
                <a:gd name="connsiteY642" fmla="*/ 80405 h 2468044"/>
                <a:gd name="connsiteX643" fmla="*/ 436797 w 1906136"/>
                <a:gd name="connsiteY643" fmla="*/ 88788 h 2468044"/>
                <a:gd name="connsiteX644" fmla="*/ 443006 w 1906136"/>
                <a:gd name="connsiteY644" fmla="*/ 96238 h 2468044"/>
                <a:gd name="connsiteX645" fmla="*/ 448284 w 1906136"/>
                <a:gd name="connsiteY645" fmla="*/ 103689 h 2468044"/>
                <a:gd name="connsiteX646" fmla="*/ 453561 w 1906136"/>
                <a:gd name="connsiteY646" fmla="*/ 109898 h 2468044"/>
                <a:gd name="connsiteX647" fmla="*/ 453561 w 1906136"/>
                <a:gd name="connsiteY647" fmla="*/ 117349 h 2468044"/>
                <a:gd name="connsiteX648" fmla="*/ 429657 w 1906136"/>
                <a:gd name="connsiteY648" fmla="*/ 113002 h 2468044"/>
                <a:gd name="connsiteX649" fmla="*/ 409788 w 1906136"/>
                <a:gd name="connsiteY649" fmla="*/ 102447 h 2468044"/>
                <a:gd name="connsiteX650" fmla="*/ 392093 w 1906136"/>
                <a:gd name="connsiteY650" fmla="*/ 90961 h 2468044"/>
                <a:gd name="connsiteX651" fmla="*/ 373466 w 1906136"/>
                <a:gd name="connsiteY651" fmla="*/ 78232 h 2468044"/>
                <a:gd name="connsiteX652" fmla="*/ 353598 w 1906136"/>
                <a:gd name="connsiteY652" fmla="*/ 68919 h 2468044"/>
                <a:gd name="connsiteX653" fmla="*/ 322243 w 1906136"/>
                <a:gd name="connsiteY653" fmla="*/ 73265 h 2468044"/>
                <a:gd name="connsiteX654" fmla="*/ 307652 w 1906136"/>
                <a:gd name="connsiteY654" fmla="*/ 68919 h 2468044"/>
                <a:gd name="connsiteX655" fmla="*/ 293061 w 1906136"/>
                <a:gd name="connsiteY655" fmla="*/ 61468 h 2468044"/>
                <a:gd name="connsiteX656" fmla="*/ 277539 w 1906136"/>
                <a:gd name="connsiteY656" fmla="*/ 56191 h 2468044"/>
                <a:gd name="connsiteX657" fmla="*/ 266052 w 1906136"/>
                <a:gd name="connsiteY657" fmla="*/ 51844 h 2468044"/>
                <a:gd name="connsiteX658" fmla="*/ 262948 w 1906136"/>
                <a:gd name="connsiteY658" fmla="*/ 51844 h 2468044"/>
                <a:gd name="connsiteX659" fmla="*/ 256739 w 1906136"/>
                <a:gd name="connsiteY659" fmla="*/ 54018 h 2468044"/>
                <a:gd name="connsiteX660" fmla="*/ 253634 w 1906136"/>
                <a:gd name="connsiteY660" fmla="*/ 56191 h 2468044"/>
                <a:gd name="connsiteX661" fmla="*/ 249598 w 1906136"/>
                <a:gd name="connsiteY661" fmla="*/ 56191 h 2468044"/>
                <a:gd name="connsiteX662" fmla="*/ 244321 w 1906136"/>
                <a:gd name="connsiteY662" fmla="*/ 58364 h 2468044"/>
                <a:gd name="connsiteX663" fmla="*/ 239043 w 1906136"/>
                <a:gd name="connsiteY663" fmla="*/ 56191 h 2468044"/>
                <a:gd name="connsiteX664" fmla="*/ 233766 w 1906136"/>
                <a:gd name="connsiteY664" fmla="*/ 54018 h 2468044"/>
                <a:gd name="connsiteX665" fmla="*/ 229730 w 1906136"/>
                <a:gd name="connsiteY665" fmla="*/ 50913 h 2468044"/>
                <a:gd name="connsiteX666" fmla="*/ 226625 w 1906136"/>
                <a:gd name="connsiteY666" fmla="*/ 46567 h 2468044"/>
                <a:gd name="connsiteX667" fmla="*/ 221348 w 1906136"/>
                <a:gd name="connsiteY667" fmla="*/ 41289 h 2468044"/>
                <a:gd name="connsiteX668" fmla="*/ 217312 w 1906136"/>
                <a:gd name="connsiteY668" fmla="*/ 38185 h 2468044"/>
                <a:gd name="connsiteX669" fmla="*/ 214208 w 1906136"/>
                <a:gd name="connsiteY669" fmla="*/ 36012 h 2468044"/>
                <a:gd name="connsiteX670" fmla="*/ 210172 w 1906136"/>
                <a:gd name="connsiteY670" fmla="*/ 36012 h 2468044"/>
                <a:gd name="connsiteX671" fmla="*/ 207067 w 1906136"/>
                <a:gd name="connsiteY671" fmla="*/ 36012 h 2468044"/>
                <a:gd name="connsiteX672" fmla="*/ 203032 w 1906136"/>
                <a:gd name="connsiteY672" fmla="*/ 38185 h 2468044"/>
                <a:gd name="connsiteX673" fmla="*/ 199927 w 1906136"/>
                <a:gd name="connsiteY673" fmla="*/ 39116 h 2468044"/>
                <a:gd name="connsiteX674" fmla="*/ 195891 w 1906136"/>
                <a:gd name="connsiteY674" fmla="*/ 39116 h 2468044"/>
                <a:gd name="connsiteX675" fmla="*/ 190614 w 1906136"/>
                <a:gd name="connsiteY675" fmla="*/ 39116 h 2468044"/>
                <a:gd name="connsiteX676" fmla="*/ 186578 w 1906136"/>
                <a:gd name="connsiteY676" fmla="*/ 36012 h 2468044"/>
                <a:gd name="connsiteX677" fmla="*/ 183473 w 1906136"/>
                <a:gd name="connsiteY677" fmla="*/ 31665 h 2468044"/>
                <a:gd name="connsiteX678" fmla="*/ 181300 w 1906136"/>
                <a:gd name="connsiteY678" fmla="*/ 30734 h 2468044"/>
                <a:gd name="connsiteX679" fmla="*/ 181300 w 1906136"/>
                <a:gd name="connsiteY679" fmla="*/ 26388 h 2468044"/>
                <a:gd name="connsiteX680" fmla="*/ 179127 w 1906136"/>
                <a:gd name="connsiteY680" fmla="*/ 24215 h 2468044"/>
                <a:gd name="connsiteX681" fmla="*/ 179127 w 1906136"/>
                <a:gd name="connsiteY681" fmla="*/ 21110 h 2468044"/>
                <a:gd name="connsiteX682" fmla="*/ 176023 w 1906136"/>
                <a:gd name="connsiteY682" fmla="*/ 18937 h 2468044"/>
                <a:gd name="connsiteX683" fmla="*/ 170745 w 1906136"/>
                <a:gd name="connsiteY683" fmla="*/ 15833 h 2468044"/>
                <a:gd name="connsiteX684" fmla="*/ 153981 w 1906136"/>
                <a:gd name="connsiteY684" fmla="*/ 26388 h 2468044"/>
                <a:gd name="connsiteX685" fmla="*/ 137217 w 1906136"/>
                <a:gd name="connsiteY685" fmla="*/ 33839 h 2468044"/>
                <a:gd name="connsiteX686" fmla="*/ 117348 w 1906136"/>
                <a:gd name="connsiteY686" fmla="*/ 39116 h 2468044"/>
                <a:gd name="connsiteX687" fmla="*/ 99653 w 1906136"/>
                <a:gd name="connsiteY687" fmla="*/ 48430 h 2468044"/>
                <a:gd name="connsiteX688" fmla="*/ 85993 w 1906136"/>
                <a:gd name="connsiteY688" fmla="*/ 58985 h 2468044"/>
                <a:gd name="connsiteX689" fmla="*/ 82889 w 1906136"/>
                <a:gd name="connsiteY689" fmla="*/ 70471 h 2468044"/>
                <a:gd name="connsiteX690" fmla="*/ 78853 w 1906136"/>
                <a:gd name="connsiteY690" fmla="*/ 83199 h 2468044"/>
                <a:gd name="connsiteX691" fmla="*/ 73576 w 1906136"/>
                <a:gd name="connsiteY691" fmla="*/ 95928 h 2468044"/>
                <a:gd name="connsiteX692" fmla="*/ 56812 w 1906136"/>
                <a:gd name="connsiteY692" fmla="*/ 105241 h 2468044"/>
                <a:gd name="connsiteX693" fmla="*/ 36012 w 1906136"/>
                <a:gd name="connsiteY693" fmla="*/ 107414 h 2468044"/>
                <a:gd name="connsiteX694" fmla="*/ 14281 w 1906136"/>
                <a:gd name="connsiteY694" fmla="*/ 105241 h 2468044"/>
                <a:gd name="connsiteX695" fmla="*/ 12107 w 1906136"/>
                <a:gd name="connsiteY695" fmla="*/ 110519 h 2468044"/>
                <a:gd name="connsiteX696" fmla="*/ 9934 w 1906136"/>
                <a:gd name="connsiteY696" fmla="*/ 116728 h 2468044"/>
                <a:gd name="connsiteX697" fmla="*/ 6830 w 1906136"/>
                <a:gd name="connsiteY697" fmla="*/ 122005 h 2468044"/>
                <a:gd name="connsiteX698" fmla="*/ 15212 w 1906136"/>
                <a:gd name="connsiteY698" fmla="*/ 138769 h 2468044"/>
                <a:gd name="connsiteX699" fmla="*/ 29803 w 1906136"/>
                <a:gd name="connsiteY699" fmla="*/ 149324 h 2468044"/>
                <a:gd name="connsiteX700" fmla="*/ 46567 w 1906136"/>
                <a:gd name="connsiteY700" fmla="*/ 159880 h 2468044"/>
                <a:gd name="connsiteX701" fmla="*/ 61158 w 1906136"/>
                <a:gd name="connsiteY701" fmla="*/ 171366 h 2468044"/>
                <a:gd name="connsiteX702" fmla="*/ 73576 w 1906136"/>
                <a:gd name="connsiteY702" fmla="*/ 185957 h 2468044"/>
                <a:gd name="connsiteX703" fmla="*/ 77611 w 1906136"/>
                <a:gd name="connsiteY703" fmla="*/ 191235 h 2468044"/>
                <a:gd name="connsiteX704" fmla="*/ 78543 w 1906136"/>
                <a:gd name="connsiteY704" fmla="*/ 196512 h 2468044"/>
                <a:gd name="connsiteX705" fmla="*/ 80716 w 1906136"/>
                <a:gd name="connsiteY705" fmla="*/ 202721 h 2468044"/>
                <a:gd name="connsiteX706" fmla="*/ 82889 w 1906136"/>
                <a:gd name="connsiteY706" fmla="*/ 207999 h 2468044"/>
                <a:gd name="connsiteX707" fmla="*/ 85993 w 1906136"/>
                <a:gd name="connsiteY707" fmla="*/ 213276 h 2468044"/>
                <a:gd name="connsiteX708" fmla="*/ 85993 w 1906136"/>
                <a:gd name="connsiteY708" fmla="*/ 220727 h 2468044"/>
                <a:gd name="connsiteX709" fmla="*/ 73576 w 1906136"/>
                <a:gd name="connsiteY709" fmla="*/ 226005 h 2468044"/>
                <a:gd name="connsiteX710" fmla="*/ 70471 w 1906136"/>
                <a:gd name="connsiteY710" fmla="*/ 220727 h 2468044"/>
                <a:gd name="connsiteX711" fmla="*/ 64262 w 1906136"/>
                <a:gd name="connsiteY711" fmla="*/ 215449 h 2468044"/>
                <a:gd name="connsiteX712" fmla="*/ 58985 w 1906136"/>
                <a:gd name="connsiteY712" fmla="*/ 211103 h 2468044"/>
                <a:gd name="connsiteX713" fmla="*/ 53707 w 1906136"/>
                <a:gd name="connsiteY713" fmla="*/ 205826 h 2468044"/>
                <a:gd name="connsiteX714" fmla="*/ 49671 w 1906136"/>
                <a:gd name="connsiteY714" fmla="*/ 205826 h 2468044"/>
                <a:gd name="connsiteX715" fmla="*/ 48740 w 1906136"/>
                <a:gd name="connsiteY715" fmla="*/ 205826 h 2468044"/>
                <a:gd name="connsiteX716" fmla="*/ 46567 w 1906136"/>
                <a:gd name="connsiteY716" fmla="*/ 207999 h 2468044"/>
                <a:gd name="connsiteX717" fmla="*/ 44394 w 1906136"/>
                <a:gd name="connsiteY717" fmla="*/ 207999 h 2468044"/>
                <a:gd name="connsiteX718" fmla="*/ 43462 w 1906136"/>
                <a:gd name="connsiteY718" fmla="*/ 210172 h 2468044"/>
                <a:gd name="connsiteX719" fmla="*/ 26698 w 1906136"/>
                <a:gd name="connsiteY719" fmla="*/ 210172 h 2468044"/>
                <a:gd name="connsiteX720" fmla="*/ 28871 w 1906136"/>
                <a:gd name="connsiteY720" fmla="*/ 213276 h 2468044"/>
                <a:gd name="connsiteX721" fmla="*/ 28871 w 1906136"/>
                <a:gd name="connsiteY721" fmla="*/ 215449 h 2468044"/>
                <a:gd name="connsiteX722" fmla="*/ 29803 w 1906136"/>
                <a:gd name="connsiteY722" fmla="*/ 217623 h 2468044"/>
                <a:gd name="connsiteX723" fmla="*/ 26698 w 1906136"/>
                <a:gd name="connsiteY723" fmla="*/ 220727 h 2468044"/>
                <a:gd name="connsiteX724" fmla="*/ 22663 w 1906136"/>
                <a:gd name="connsiteY724" fmla="*/ 225073 h 2468044"/>
                <a:gd name="connsiteX725" fmla="*/ 19558 w 1906136"/>
                <a:gd name="connsiteY725" fmla="*/ 225073 h 2468044"/>
                <a:gd name="connsiteX726" fmla="*/ 15522 w 1906136"/>
                <a:gd name="connsiteY726" fmla="*/ 226005 h 2468044"/>
                <a:gd name="connsiteX727" fmla="*/ 10245 w 1906136"/>
                <a:gd name="connsiteY727" fmla="*/ 228178 h 2468044"/>
                <a:gd name="connsiteX728" fmla="*/ 7140 w 1906136"/>
                <a:gd name="connsiteY728" fmla="*/ 230351 h 2468044"/>
                <a:gd name="connsiteX729" fmla="*/ 0 w 1906136"/>
                <a:gd name="connsiteY729" fmla="*/ 230351 h 2468044"/>
                <a:gd name="connsiteX730" fmla="*/ 3104 w 1906136"/>
                <a:gd name="connsiteY730" fmla="*/ 257670 h 2468044"/>
                <a:gd name="connsiteX731" fmla="*/ 17695 w 1906136"/>
                <a:gd name="connsiteY731" fmla="*/ 265121 h 2468044"/>
                <a:gd name="connsiteX732" fmla="*/ 36322 w 1906136"/>
                <a:gd name="connsiteY732" fmla="*/ 268225 h 2468044"/>
                <a:gd name="connsiteX733" fmla="*/ 51844 w 1906136"/>
                <a:gd name="connsiteY733" fmla="*/ 274434 h 2468044"/>
                <a:gd name="connsiteX734" fmla="*/ 63331 w 1906136"/>
                <a:gd name="connsiteY734" fmla="*/ 277539 h 2468044"/>
                <a:gd name="connsiteX735" fmla="*/ 68609 w 1906136"/>
                <a:gd name="connsiteY735" fmla="*/ 277539 h 2468044"/>
                <a:gd name="connsiteX736" fmla="*/ 71713 w 1906136"/>
                <a:gd name="connsiteY736" fmla="*/ 275365 h 2468044"/>
                <a:gd name="connsiteX737" fmla="*/ 75749 w 1906136"/>
                <a:gd name="connsiteY737" fmla="*/ 274434 h 2468044"/>
                <a:gd name="connsiteX738" fmla="*/ 77922 w 1906136"/>
                <a:gd name="connsiteY738" fmla="*/ 272261 h 2468044"/>
                <a:gd name="connsiteX739" fmla="*/ 78853 w 1906136"/>
                <a:gd name="connsiteY739" fmla="*/ 270088 h 2468044"/>
                <a:gd name="connsiteX740" fmla="*/ 82889 w 1906136"/>
                <a:gd name="connsiteY740" fmla="*/ 266983 h 2468044"/>
                <a:gd name="connsiteX741" fmla="*/ 97790 w 1906136"/>
                <a:gd name="connsiteY741" fmla="*/ 266983 h 2468044"/>
                <a:gd name="connsiteX742" fmla="*/ 95617 w 1906136"/>
                <a:gd name="connsiteY742" fmla="*/ 267915 h 2468044"/>
                <a:gd name="connsiteX743" fmla="*/ 95617 w 1906136"/>
                <a:gd name="connsiteY743" fmla="*/ 270088 h 2468044"/>
                <a:gd name="connsiteX744" fmla="*/ 95617 w 1906136"/>
                <a:gd name="connsiteY744" fmla="*/ 272261 h 2468044"/>
                <a:gd name="connsiteX745" fmla="*/ 93444 w 1906136"/>
                <a:gd name="connsiteY745" fmla="*/ 272261 h 2468044"/>
                <a:gd name="connsiteX746" fmla="*/ 91271 w 1906136"/>
                <a:gd name="connsiteY746" fmla="*/ 274434 h 2468044"/>
                <a:gd name="connsiteX747" fmla="*/ 91271 w 1906136"/>
                <a:gd name="connsiteY747" fmla="*/ 292440 h 2468044"/>
                <a:gd name="connsiteX748" fmla="*/ 85993 w 1906136"/>
                <a:gd name="connsiteY748" fmla="*/ 303926 h 2468044"/>
                <a:gd name="connsiteX749" fmla="*/ 78853 w 1906136"/>
                <a:gd name="connsiteY749" fmla="*/ 311377 h 2468044"/>
                <a:gd name="connsiteX750" fmla="*/ 68298 w 1906136"/>
                <a:gd name="connsiteY750" fmla="*/ 316655 h 2468044"/>
                <a:gd name="connsiteX751" fmla="*/ 56812 w 1906136"/>
                <a:gd name="connsiteY751" fmla="*/ 319759 h 2468044"/>
                <a:gd name="connsiteX752" fmla="*/ 44394 w 1906136"/>
                <a:gd name="connsiteY752" fmla="*/ 327210 h 2468044"/>
                <a:gd name="connsiteX753" fmla="*/ 37253 w 1906136"/>
                <a:gd name="connsiteY753" fmla="*/ 336523 h 2468044"/>
                <a:gd name="connsiteX754" fmla="*/ 31976 w 1906136"/>
                <a:gd name="connsiteY754" fmla="*/ 347078 h 2468044"/>
                <a:gd name="connsiteX755" fmla="*/ 26698 w 1906136"/>
                <a:gd name="connsiteY755" fmla="*/ 360738 h 2468044"/>
                <a:gd name="connsiteX756" fmla="*/ 20489 w 1906136"/>
                <a:gd name="connsiteY756" fmla="*/ 371293 h 2468044"/>
                <a:gd name="connsiteX757" fmla="*/ 31976 w 1906136"/>
                <a:gd name="connsiteY757" fmla="*/ 391162 h 2468044"/>
                <a:gd name="connsiteX758" fmla="*/ 46567 w 1906136"/>
                <a:gd name="connsiteY758" fmla="*/ 410099 h 2468044"/>
                <a:gd name="connsiteX759" fmla="*/ 64262 w 1906136"/>
                <a:gd name="connsiteY759" fmla="*/ 422827 h 2468044"/>
                <a:gd name="connsiteX760" fmla="*/ 66435 w 1906136"/>
                <a:gd name="connsiteY760" fmla="*/ 425000 h 2468044"/>
                <a:gd name="connsiteX761" fmla="*/ 69540 w 1906136"/>
                <a:gd name="connsiteY761" fmla="*/ 425000 h 2468044"/>
                <a:gd name="connsiteX762" fmla="*/ 71713 w 1906136"/>
                <a:gd name="connsiteY762" fmla="*/ 425000 h 2468044"/>
                <a:gd name="connsiteX763" fmla="*/ 73886 w 1906136"/>
                <a:gd name="connsiteY763" fmla="*/ 422827 h 2468044"/>
                <a:gd name="connsiteX764" fmla="*/ 76991 w 1906136"/>
                <a:gd name="connsiteY764" fmla="*/ 419723 h 2468044"/>
                <a:gd name="connsiteX765" fmla="*/ 81026 w 1906136"/>
                <a:gd name="connsiteY765" fmla="*/ 430278 h 2468044"/>
                <a:gd name="connsiteX766" fmla="*/ 86304 w 1906136"/>
                <a:gd name="connsiteY766" fmla="*/ 444869 h 2468044"/>
                <a:gd name="connsiteX767" fmla="*/ 88477 w 1906136"/>
                <a:gd name="connsiteY767" fmla="*/ 455424 h 2468044"/>
                <a:gd name="connsiteX768" fmla="*/ 93755 w 1906136"/>
                <a:gd name="connsiteY768" fmla="*/ 455424 h 2468044"/>
                <a:gd name="connsiteX769" fmla="*/ 97790 w 1906136"/>
                <a:gd name="connsiteY769" fmla="*/ 455734 h 2468044"/>
                <a:gd name="connsiteX770" fmla="*/ 98722 w 1906136"/>
                <a:gd name="connsiteY770" fmla="*/ 455734 h 2468044"/>
                <a:gd name="connsiteX771" fmla="*/ 100895 w 1906136"/>
                <a:gd name="connsiteY771" fmla="*/ 453561 h 2468044"/>
                <a:gd name="connsiteX772" fmla="*/ 103068 w 1906136"/>
                <a:gd name="connsiteY772" fmla="*/ 451388 h 2468044"/>
                <a:gd name="connsiteX773" fmla="*/ 105241 w 1906136"/>
                <a:gd name="connsiteY773" fmla="*/ 449215 h 2468044"/>
                <a:gd name="connsiteX774" fmla="*/ 108346 w 1906136"/>
                <a:gd name="connsiteY774" fmla="*/ 451388 h 2468044"/>
                <a:gd name="connsiteX775" fmla="*/ 110208 w 1906136"/>
                <a:gd name="connsiteY775" fmla="*/ 451388 h 2468044"/>
                <a:gd name="connsiteX776" fmla="*/ 112381 w 1906136"/>
                <a:gd name="connsiteY776" fmla="*/ 453561 h 2468044"/>
                <a:gd name="connsiteX777" fmla="*/ 112381 w 1906136"/>
                <a:gd name="connsiteY777" fmla="*/ 456666 h 2468044"/>
                <a:gd name="connsiteX778" fmla="*/ 112381 w 1906136"/>
                <a:gd name="connsiteY778" fmla="*/ 461012 h 2468044"/>
                <a:gd name="connsiteX779" fmla="*/ 124799 w 1906136"/>
                <a:gd name="connsiteY779" fmla="*/ 456666 h 2468044"/>
                <a:gd name="connsiteX780" fmla="*/ 134113 w 1906136"/>
                <a:gd name="connsiteY780" fmla="*/ 453561 h 2468044"/>
                <a:gd name="connsiteX781" fmla="*/ 147772 w 1906136"/>
                <a:gd name="connsiteY781" fmla="*/ 449215 h 2468044"/>
                <a:gd name="connsiteX782" fmla="*/ 144668 w 1906136"/>
                <a:gd name="connsiteY782" fmla="*/ 471257 h 2468044"/>
                <a:gd name="connsiteX783" fmla="*/ 135354 w 1906136"/>
                <a:gd name="connsiteY783" fmla="*/ 488021 h 2468044"/>
                <a:gd name="connsiteX784" fmla="*/ 122937 w 1906136"/>
                <a:gd name="connsiteY784" fmla="*/ 502612 h 2468044"/>
                <a:gd name="connsiteX785" fmla="*/ 106172 w 1906136"/>
                <a:gd name="connsiteY785" fmla="*/ 515340 h 2468044"/>
                <a:gd name="connsiteX786" fmla="*/ 88477 w 1906136"/>
                <a:gd name="connsiteY786" fmla="*/ 527137 h 2468044"/>
                <a:gd name="connsiteX787" fmla="*/ 69850 w 1906136"/>
                <a:gd name="connsiteY787" fmla="*/ 537692 h 2468044"/>
                <a:gd name="connsiteX788" fmla="*/ 54328 w 1906136"/>
                <a:gd name="connsiteY788" fmla="*/ 549179 h 2468044"/>
                <a:gd name="connsiteX789" fmla="*/ 41910 w 1906136"/>
                <a:gd name="connsiteY789" fmla="*/ 561907 h 2468044"/>
                <a:gd name="connsiteX790" fmla="*/ 37874 w 1906136"/>
                <a:gd name="connsiteY790" fmla="*/ 561907 h 2468044"/>
                <a:gd name="connsiteX791" fmla="*/ 37874 w 1906136"/>
                <a:gd name="connsiteY791" fmla="*/ 565011 h 2468044"/>
                <a:gd name="connsiteX792" fmla="*/ 48430 w 1906136"/>
                <a:gd name="connsiteY792" fmla="*/ 561907 h 2468044"/>
                <a:gd name="connsiteX793" fmla="*/ 65194 w 1906136"/>
                <a:gd name="connsiteY793" fmla="*/ 554456 h 2468044"/>
                <a:gd name="connsiteX794" fmla="*/ 86925 w 1906136"/>
                <a:gd name="connsiteY794" fmla="*/ 543901 h 2468044"/>
                <a:gd name="connsiteX795" fmla="*/ 108656 w 1906136"/>
                <a:gd name="connsiteY795" fmla="*/ 530241 h 2468044"/>
                <a:gd name="connsiteX796" fmla="*/ 130387 w 1906136"/>
                <a:gd name="connsiteY796" fmla="*/ 515650 h 2468044"/>
                <a:gd name="connsiteX797" fmla="*/ 152118 w 1906136"/>
                <a:gd name="connsiteY797" fmla="*/ 502922 h 2468044"/>
                <a:gd name="connsiteX798" fmla="*/ 169814 w 1906136"/>
                <a:gd name="connsiteY798" fmla="*/ 492367 h 2468044"/>
                <a:gd name="connsiteX799" fmla="*/ 184405 w 1906136"/>
                <a:gd name="connsiteY799" fmla="*/ 480881 h 2468044"/>
                <a:gd name="connsiteX800" fmla="*/ 191545 w 1906136"/>
                <a:gd name="connsiteY800" fmla="*/ 473430 h 2468044"/>
                <a:gd name="connsiteX801" fmla="*/ 203032 w 1906136"/>
                <a:gd name="connsiteY801" fmla="*/ 456666 h 2468044"/>
                <a:gd name="connsiteX802" fmla="*/ 210172 w 1906136"/>
                <a:gd name="connsiteY802" fmla="*/ 438660 h 2468044"/>
                <a:gd name="connsiteX803" fmla="*/ 215449 w 1906136"/>
                <a:gd name="connsiteY803" fmla="*/ 421896 h 2468044"/>
                <a:gd name="connsiteX804" fmla="*/ 222590 w 1906136"/>
                <a:gd name="connsiteY804" fmla="*/ 406063 h 2468044"/>
                <a:gd name="connsiteX805" fmla="*/ 234076 w 1906136"/>
                <a:gd name="connsiteY805" fmla="*/ 391472 h 2468044"/>
                <a:gd name="connsiteX806" fmla="*/ 247736 w 1906136"/>
                <a:gd name="connsiteY806" fmla="*/ 379986 h 2468044"/>
                <a:gd name="connsiteX807" fmla="*/ 247736 w 1906136"/>
                <a:gd name="connsiteY807" fmla="*/ 376881 h 2468044"/>
                <a:gd name="connsiteX808" fmla="*/ 257049 w 1906136"/>
                <a:gd name="connsiteY808" fmla="*/ 376881 h 2468044"/>
                <a:gd name="connsiteX809" fmla="*/ 247736 w 1906136"/>
                <a:gd name="connsiteY809" fmla="*/ 392714 h 2468044"/>
                <a:gd name="connsiteX810" fmla="*/ 237181 w 1906136"/>
                <a:gd name="connsiteY810" fmla="*/ 407305 h 2468044"/>
                <a:gd name="connsiteX811" fmla="*/ 230040 w 1906136"/>
                <a:gd name="connsiteY811" fmla="*/ 424069 h 2468044"/>
                <a:gd name="connsiteX812" fmla="*/ 224763 w 1906136"/>
                <a:gd name="connsiteY812" fmla="*/ 440833 h 2468044"/>
                <a:gd name="connsiteX813" fmla="*/ 246494 w 1906136"/>
                <a:gd name="connsiteY813" fmla="*/ 435555 h 2468044"/>
                <a:gd name="connsiteX814" fmla="*/ 262016 w 1906136"/>
                <a:gd name="connsiteY814" fmla="*/ 426242 h 2468044"/>
                <a:gd name="connsiteX815" fmla="*/ 280643 w 1906136"/>
                <a:gd name="connsiteY815" fmla="*/ 416929 h 2468044"/>
                <a:gd name="connsiteX816" fmla="*/ 280643 w 1906136"/>
                <a:gd name="connsiteY816" fmla="*/ 392714 h 2468044"/>
                <a:gd name="connsiteX817" fmla="*/ 297407 w 1906136"/>
                <a:gd name="connsiteY817" fmla="*/ 394887 h 2468044"/>
                <a:gd name="connsiteX818" fmla="*/ 307962 w 1906136"/>
                <a:gd name="connsiteY818" fmla="*/ 400165 h 2468044"/>
                <a:gd name="connsiteX819" fmla="*/ 317276 w 1906136"/>
                <a:gd name="connsiteY819" fmla="*/ 407615 h 2468044"/>
                <a:gd name="connsiteX820" fmla="*/ 327831 w 1906136"/>
                <a:gd name="connsiteY820" fmla="*/ 413824 h 2468044"/>
                <a:gd name="connsiteX821" fmla="*/ 361048 w 1906136"/>
                <a:gd name="connsiteY821" fmla="*/ 413824 h 2468044"/>
                <a:gd name="connsiteX822" fmla="*/ 376571 w 1906136"/>
                <a:gd name="connsiteY822" fmla="*/ 422206 h 2468044"/>
                <a:gd name="connsiteX823" fmla="*/ 393335 w 1906136"/>
                <a:gd name="connsiteY823" fmla="*/ 436797 h 2468044"/>
                <a:gd name="connsiteX824" fmla="*/ 407926 w 1906136"/>
                <a:gd name="connsiteY824" fmla="*/ 449526 h 2468044"/>
                <a:gd name="connsiteX825" fmla="*/ 427794 w 1906136"/>
                <a:gd name="connsiteY825" fmla="*/ 458839 h 2468044"/>
                <a:gd name="connsiteX826" fmla="*/ 451699 w 1906136"/>
                <a:gd name="connsiteY826" fmla="*/ 464117 h 2468044"/>
                <a:gd name="connsiteX827" fmla="*/ 471567 w 1906136"/>
                <a:gd name="connsiteY827" fmla="*/ 473430 h 2468044"/>
                <a:gd name="connsiteX828" fmla="*/ 486158 w 1906136"/>
                <a:gd name="connsiteY828" fmla="*/ 486158 h 2468044"/>
                <a:gd name="connsiteX829" fmla="*/ 498576 w 1906136"/>
                <a:gd name="connsiteY829" fmla="*/ 502922 h 2468044"/>
                <a:gd name="connsiteX830" fmla="*/ 507889 w 1906136"/>
                <a:gd name="connsiteY830" fmla="*/ 519686 h 2468044"/>
                <a:gd name="connsiteX831" fmla="*/ 519376 w 1906136"/>
                <a:gd name="connsiteY831" fmla="*/ 536450 h 2468044"/>
                <a:gd name="connsiteX832" fmla="*/ 531794 w 1906136"/>
                <a:gd name="connsiteY832" fmla="*/ 550110 h 2468044"/>
                <a:gd name="connsiteX833" fmla="*/ 527758 w 1906136"/>
                <a:gd name="connsiteY833" fmla="*/ 574325 h 2468044"/>
                <a:gd name="connsiteX834" fmla="*/ 539244 w 1906136"/>
                <a:gd name="connsiteY834" fmla="*/ 579602 h 2468044"/>
                <a:gd name="connsiteX835" fmla="*/ 546385 w 1906136"/>
                <a:gd name="connsiteY835" fmla="*/ 588916 h 2468044"/>
                <a:gd name="connsiteX836" fmla="*/ 551662 w 1906136"/>
                <a:gd name="connsiteY836" fmla="*/ 600402 h 2468044"/>
                <a:gd name="connsiteX837" fmla="*/ 554767 w 1906136"/>
                <a:gd name="connsiteY837" fmla="*/ 613131 h 2468044"/>
                <a:gd name="connsiteX838" fmla="*/ 560976 w 1906136"/>
                <a:gd name="connsiteY838" fmla="*/ 625859 h 2468044"/>
                <a:gd name="connsiteX839" fmla="*/ 568116 w 1906136"/>
                <a:gd name="connsiteY839" fmla="*/ 637345 h 2468044"/>
                <a:gd name="connsiteX840" fmla="*/ 576498 w 1906136"/>
                <a:gd name="connsiteY840" fmla="*/ 645727 h 2468044"/>
                <a:gd name="connsiteX841" fmla="*/ 591089 w 1906136"/>
                <a:gd name="connsiteY841" fmla="*/ 651005 h 2468044"/>
                <a:gd name="connsiteX842" fmla="*/ 587984 w 1906136"/>
                <a:gd name="connsiteY842" fmla="*/ 653178 h 2468044"/>
                <a:gd name="connsiteX843" fmla="*/ 583949 w 1906136"/>
                <a:gd name="connsiteY843" fmla="*/ 653178 h 2468044"/>
                <a:gd name="connsiteX844" fmla="*/ 580844 w 1906136"/>
                <a:gd name="connsiteY844" fmla="*/ 653178 h 2468044"/>
                <a:gd name="connsiteX845" fmla="*/ 576808 w 1906136"/>
                <a:gd name="connsiteY845" fmla="*/ 651005 h 2468044"/>
                <a:gd name="connsiteX846" fmla="*/ 568426 w 1906136"/>
                <a:gd name="connsiteY846" fmla="*/ 651005 h 2468044"/>
                <a:gd name="connsiteX847" fmla="*/ 576808 w 1906136"/>
                <a:gd name="connsiteY847" fmla="*/ 669942 h 2468044"/>
                <a:gd name="connsiteX848" fmla="*/ 588295 w 1906136"/>
                <a:gd name="connsiteY848" fmla="*/ 686706 h 2468044"/>
                <a:gd name="connsiteX849" fmla="*/ 600713 w 1906136"/>
                <a:gd name="connsiteY849" fmla="*/ 702539 h 2468044"/>
                <a:gd name="connsiteX850" fmla="*/ 604748 w 1906136"/>
                <a:gd name="connsiteY850" fmla="*/ 704712 h 2468044"/>
                <a:gd name="connsiteX851" fmla="*/ 605680 w 1906136"/>
                <a:gd name="connsiteY851" fmla="*/ 704712 h 2468044"/>
                <a:gd name="connsiteX852" fmla="*/ 605680 w 1906136"/>
                <a:gd name="connsiteY852" fmla="*/ 706885 h 2468044"/>
                <a:gd name="connsiteX853" fmla="*/ 607853 w 1906136"/>
                <a:gd name="connsiteY853" fmla="*/ 706885 h 2468044"/>
                <a:gd name="connsiteX854" fmla="*/ 613130 w 1906136"/>
                <a:gd name="connsiteY854" fmla="*/ 706885 h 2468044"/>
                <a:gd name="connsiteX855" fmla="*/ 619339 w 1906136"/>
                <a:gd name="connsiteY855" fmla="*/ 706885 h 2468044"/>
                <a:gd name="connsiteX856" fmla="*/ 620271 w 1906136"/>
                <a:gd name="connsiteY856" fmla="*/ 704712 h 2468044"/>
                <a:gd name="connsiteX857" fmla="*/ 624306 w 1906136"/>
                <a:gd name="connsiteY857" fmla="*/ 702539 h 2468044"/>
                <a:gd name="connsiteX858" fmla="*/ 626480 w 1906136"/>
                <a:gd name="connsiteY858" fmla="*/ 701608 h 2468044"/>
                <a:gd name="connsiteX859" fmla="*/ 626480 w 1906136"/>
                <a:gd name="connsiteY859" fmla="*/ 699434 h 2468044"/>
                <a:gd name="connsiteX860" fmla="*/ 627411 w 1906136"/>
                <a:gd name="connsiteY860" fmla="*/ 699434 h 2468044"/>
                <a:gd name="connsiteX861" fmla="*/ 627411 w 1906136"/>
                <a:gd name="connsiteY861" fmla="*/ 695088 h 2468044"/>
                <a:gd name="connsiteX862" fmla="*/ 622133 w 1906136"/>
                <a:gd name="connsiteY862" fmla="*/ 687638 h 2468044"/>
                <a:gd name="connsiteX863" fmla="*/ 614993 w 1906136"/>
                <a:gd name="connsiteY863" fmla="*/ 682360 h 2468044"/>
                <a:gd name="connsiteX864" fmla="*/ 607853 w 1906136"/>
                <a:gd name="connsiteY864" fmla="*/ 677082 h 2468044"/>
                <a:gd name="connsiteX865" fmla="*/ 600713 w 1906136"/>
                <a:gd name="connsiteY865" fmla="*/ 671805 h 2468044"/>
                <a:gd name="connsiteX866" fmla="*/ 600713 w 1906136"/>
                <a:gd name="connsiteY866" fmla="*/ 662491 h 2468044"/>
                <a:gd name="connsiteX867" fmla="*/ 617477 w 1906136"/>
                <a:gd name="connsiteY867" fmla="*/ 673047 h 2468044"/>
                <a:gd name="connsiteX868" fmla="*/ 632068 w 1906136"/>
                <a:gd name="connsiteY868" fmla="*/ 687638 h 2468044"/>
                <a:gd name="connsiteX869" fmla="*/ 644485 w 1906136"/>
                <a:gd name="connsiteY869" fmla="*/ 702228 h 2468044"/>
                <a:gd name="connsiteX870" fmla="*/ 644485 w 1906136"/>
                <a:gd name="connsiteY870" fmla="*/ 723339 h 2468044"/>
                <a:gd name="connsiteX871" fmla="*/ 642312 w 1906136"/>
                <a:gd name="connsiteY871" fmla="*/ 718992 h 2468044"/>
                <a:gd name="connsiteX872" fmla="*/ 639208 w 1906136"/>
                <a:gd name="connsiteY872" fmla="*/ 715888 h 2468044"/>
                <a:gd name="connsiteX873" fmla="*/ 637035 w 1906136"/>
                <a:gd name="connsiteY873" fmla="*/ 711542 h 2468044"/>
                <a:gd name="connsiteX874" fmla="*/ 633930 w 1906136"/>
                <a:gd name="connsiteY874" fmla="*/ 709369 h 2468044"/>
                <a:gd name="connsiteX875" fmla="*/ 629894 w 1906136"/>
                <a:gd name="connsiteY875" fmla="*/ 709369 h 2468044"/>
                <a:gd name="connsiteX876" fmla="*/ 626790 w 1906136"/>
                <a:gd name="connsiteY876" fmla="*/ 709369 h 2468044"/>
                <a:gd name="connsiteX877" fmla="*/ 622754 w 1906136"/>
                <a:gd name="connsiteY877" fmla="*/ 709369 h 2468044"/>
                <a:gd name="connsiteX878" fmla="*/ 617477 w 1906136"/>
                <a:gd name="connsiteY878" fmla="*/ 711542 h 2468044"/>
                <a:gd name="connsiteX879" fmla="*/ 615304 w 1906136"/>
                <a:gd name="connsiteY879" fmla="*/ 723028 h 2468044"/>
                <a:gd name="connsiteX880" fmla="*/ 613130 w 1906136"/>
                <a:gd name="connsiteY880" fmla="*/ 741034 h 2468044"/>
                <a:gd name="connsiteX881" fmla="*/ 613130 w 1906136"/>
                <a:gd name="connsiteY881" fmla="*/ 763076 h 2468044"/>
                <a:gd name="connsiteX882" fmla="*/ 613130 w 1906136"/>
                <a:gd name="connsiteY882" fmla="*/ 787291 h 2468044"/>
                <a:gd name="connsiteX883" fmla="*/ 613130 w 1906136"/>
                <a:gd name="connsiteY883" fmla="*/ 807159 h 2468044"/>
                <a:gd name="connsiteX884" fmla="*/ 612199 w 1906136"/>
                <a:gd name="connsiteY884" fmla="*/ 821750 h 2468044"/>
                <a:gd name="connsiteX885" fmla="*/ 612199 w 1906136"/>
                <a:gd name="connsiteY885" fmla="*/ 829201 h 2468044"/>
                <a:gd name="connsiteX886" fmla="*/ 613130 w 1906136"/>
                <a:gd name="connsiteY886" fmla="*/ 859624 h 2468044"/>
                <a:gd name="connsiteX887" fmla="*/ 617166 w 1906136"/>
                <a:gd name="connsiteY887" fmla="*/ 881666 h 2468044"/>
                <a:gd name="connsiteX888" fmla="*/ 622444 w 1906136"/>
                <a:gd name="connsiteY888" fmla="*/ 898430 h 2468044"/>
                <a:gd name="connsiteX889" fmla="*/ 629584 w 1906136"/>
                <a:gd name="connsiteY889" fmla="*/ 911158 h 2468044"/>
                <a:gd name="connsiteX890" fmla="*/ 641071 w 1906136"/>
                <a:gd name="connsiteY890" fmla="*/ 922645 h 2468044"/>
                <a:gd name="connsiteX891" fmla="*/ 651626 w 1906136"/>
                <a:gd name="connsiteY891" fmla="*/ 935373 h 2468044"/>
                <a:gd name="connsiteX892" fmla="*/ 664043 w 1906136"/>
                <a:gd name="connsiteY892" fmla="*/ 953379 h 2468044"/>
                <a:gd name="connsiteX893" fmla="*/ 669321 w 1906136"/>
                <a:gd name="connsiteY893" fmla="*/ 964866 h 2468044"/>
                <a:gd name="connsiteX894" fmla="*/ 673357 w 1906136"/>
                <a:gd name="connsiteY894" fmla="*/ 975421 h 2468044"/>
                <a:gd name="connsiteX895" fmla="*/ 680497 w 1906136"/>
                <a:gd name="connsiteY895" fmla="*/ 984734 h 2468044"/>
                <a:gd name="connsiteX896" fmla="*/ 691052 w 1906136"/>
                <a:gd name="connsiteY896" fmla="*/ 992185 h 2468044"/>
                <a:gd name="connsiteX897" fmla="*/ 704712 w 1906136"/>
                <a:gd name="connsiteY897" fmla="*/ 997462 h 2468044"/>
                <a:gd name="connsiteX898" fmla="*/ 715267 w 1906136"/>
                <a:gd name="connsiteY898" fmla="*/ 1003671 h 2468044"/>
                <a:gd name="connsiteX899" fmla="*/ 724580 w 1906136"/>
                <a:gd name="connsiteY899" fmla="*/ 1014226 h 2468044"/>
                <a:gd name="connsiteX900" fmla="*/ 731721 w 1906136"/>
                <a:gd name="connsiteY900" fmla="*/ 1026955 h 2468044"/>
                <a:gd name="connsiteX901" fmla="*/ 734825 w 1906136"/>
                <a:gd name="connsiteY901" fmla="*/ 1041546 h 2468044"/>
                <a:gd name="connsiteX902" fmla="*/ 741034 w 1906136"/>
                <a:gd name="connsiteY902" fmla="*/ 1054274 h 2468044"/>
                <a:gd name="connsiteX903" fmla="*/ 747243 w 1906136"/>
                <a:gd name="connsiteY903" fmla="*/ 1065761 h 2468044"/>
                <a:gd name="connsiteX904" fmla="*/ 760903 w 1906136"/>
                <a:gd name="connsiteY904" fmla="*/ 1075074 h 2468044"/>
                <a:gd name="connsiteX905" fmla="*/ 758729 w 1906136"/>
                <a:gd name="connsiteY905" fmla="*/ 1076005 h 2468044"/>
                <a:gd name="connsiteX906" fmla="*/ 758729 w 1906136"/>
                <a:gd name="connsiteY906" fmla="*/ 1078178 h 2468044"/>
                <a:gd name="connsiteX907" fmla="*/ 758729 w 1906136"/>
                <a:gd name="connsiteY907" fmla="*/ 1080351 h 2468044"/>
                <a:gd name="connsiteX908" fmla="*/ 756556 w 1906136"/>
                <a:gd name="connsiteY908" fmla="*/ 1080351 h 2468044"/>
                <a:gd name="connsiteX909" fmla="*/ 754383 w 1906136"/>
                <a:gd name="connsiteY909" fmla="*/ 1080351 h 2468044"/>
                <a:gd name="connsiteX910" fmla="*/ 751279 w 1906136"/>
                <a:gd name="connsiteY910" fmla="*/ 1082525 h 2468044"/>
                <a:gd name="connsiteX911" fmla="*/ 760592 w 1906136"/>
                <a:gd name="connsiteY911" fmla="*/ 1095253 h 2468044"/>
                <a:gd name="connsiteX912" fmla="*/ 771147 w 1906136"/>
                <a:gd name="connsiteY912" fmla="*/ 1102704 h 2468044"/>
                <a:gd name="connsiteX913" fmla="*/ 782634 w 1906136"/>
                <a:gd name="connsiteY913" fmla="*/ 1110154 h 2468044"/>
                <a:gd name="connsiteX914" fmla="*/ 791016 w 1906136"/>
                <a:gd name="connsiteY914" fmla="*/ 1119468 h 2468044"/>
                <a:gd name="connsiteX915" fmla="*/ 797225 w 1906136"/>
                <a:gd name="connsiteY915" fmla="*/ 1130023 h 2468044"/>
                <a:gd name="connsiteX916" fmla="*/ 800329 w 1906136"/>
                <a:gd name="connsiteY916" fmla="*/ 1142751 h 2468044"/>
                <a:gd name="connsiteX917" fmla="*/ 804365 w 1906136"/>
                <a:gd name="connsiteY917" fmla="*/ 1155479 h 2468044"/>
                <a:gd name="connsiteX918" fmla="*/ 809643 w 1906136"/>
                <a:gd name="connsiteY918" fmla="*/ 1155479 h 2468044"/>
                <a:gd name="connsiteX919" fmla="*/ 811816 w 1906136"/>
                <a:gd name="connsiteY919" fmla="*/ 1155479 h 2468044"/>
                <a:gd name="connsiteX920" fmla="*/ 812747 w 1906136"/>
                <a:gd name="connsiteY920" fmla="*/ 1155479 h 2468044"/>
                <a:gd name="connsiteX921" fmla="*/ 814920 w 1906136"/>
                <a:gd name="connsiteY921" fmla="*/ 1155479 h 2468044"/>
                <a:gd name="connsiteX922" fmla="*/ 817093 w 1906136"/>
                <a:gd name="connsiteY922" fmla="*/ 1155479 h 2468044"/>
                <a:gd name="connsiteX923" fmla="*/ 820198 w 1906136"/>
                <a:gd name="connsiteY923" fmla="*/ 1155479 h 2468044"/>
                <a:gd name="connsiteX924" fmla="*/ 822371 w 1906136"/>
                <a:gd name="connsiteY924" fmla="*/ 1159826 h 2468044"/>
                <a:gd name="connsiteX925" fmla="*/ 822371 w 1906136"/>
                <a:gd name="connsiteY925" fmla="*/ 1162930 h 2468044"/>
                <a:gd name="connsiteX926" fmla="*/ 824544 w 1906136"/>
                <a:gd name="connsiteY926" fmla="*/ 1169139 h 2468044"/>
                <a:gd name="connsiteX927" fmla="*/ 824544 w 1906136"/>
                <a:gd name="connsiteY927" fmla="*/ 1176590 h 2468044"/>
                <a:gd name="connsiteX928" fmla="*/ 827648 w 1906136"/>
                <a:gd name="connsiteY928" fmla="*/ 1174417 h 2468044"/>
                <a:gd name="connsiteX929" fmla="*/ 827648 w 1906136"/>
                <a:gd name="connsiteY929" fmla="*/ 1172243 h 2468044"/>
                <a:gd name="connsiteX930" fmla="*/ 829822 w 1906136"/>
                <a:gd name="connsiteY930" fmla="*/ 1170070 h 2468044"/>
                <a:gd name="connsiteX931" fmla="*/ 831995 w 1906136"/>
                <a:gd name="connsiteY931" fmla="*/ 1166966 h 2468044"/>
                <a:gd name="connsiteX932" fmla="*/ 831995 w 1906136"/>
                <a:gd name="connsiteY932" fmla="*/ 1159515 h 2468044"/>
                <a:gd name="connsiteX933" fmla="*/ 827959 w 1906136"/>
                <a:gd name="connsiteY933" fmla="*/ 1148960 h 2468044"/>
                <a:gd name="connsiteX934" fmla="*/ 819577 w 1906136"/>
                <a:gd name="connsiteY934" fmla="*/ 1132196 h 2468044"/>
                <a:gd name="connsiteX935" fmla="*/ 808090 w 1906136"/>
                <a:gd name="connsiteY935" fmla="*/ 1113259 h 2468044"/>
                <a:gd name="connsiteX936" fmla="*/ 797535 w 1906136"/>
                <a:gd name="connsiteY936" fmla="*/ 1095253 h 2468044"/>
                <a:gd name="connsiteX937" fmla="*/ 783876 w 1906136"/>
                <a:gd name="connsiteY937" fmla="*/ 1076316 h 2468044"/>
                <a:gd name="connsiteX938" fmla="*/ 773320 w 1906136"/>
                <a:gd name="connsiteY938" fmla="*/ 1061725 h 2468044"/>
                <a:gd name="connsiteX939" fmla="*/ 761834 w 1906136"/>
                <a:gd name="connsiteY939" fmla="*/ 1048996 h 2468044"/>
                <a:gd name="connsiteX940" fmla="*/ 756556 w 1906136"/>
                <a:gd name="connsiteY940" fmla="*/ 1041546 h 2468044"/>
                <a:gd name="connsiteX941" fmla="*/ 756556 w 1906136"/>
                <a:gd name="connsiteY941" fmla="*/ 1021677 h 2468044"/>
                <a:gd name="connsiteX942" fmla="*/ 760592 w 1906136"/>
                <a:gd name="connsiteY942" fmla="*/ 1023850 h 2468044"/>
                <a:gd name="connsiteX943" fmla="*/ 763697 w 1906136"/>
                <a:gd name="connsiteY943" fmla="*/ 1026955 h 2468044"/>
                <a:gd name="connsiteX944" fmla="*/ 767732 w 1906136"/>
                <a:gd name="connsiteY944" fmla="*/ 1031301 h 2468044"/>
                <a:gd name="connsiteX945" fmla="*/ 776114 w 1906136"/>
                <a:gd name="connsiteY945" fmla="*/ 1036578 h 2468044"/>
                <a:gd name="connsiteX946" fmla="*/ 782323 w 1906136"/>
                <a:gd name="connsiteY946" fmla="*/ 1048065 h 2468044"/>
                <a:gd name="connsiteX947" fmla="*/ 785428 w 1906136"/>
                <a:gd name="connsiteY947" fmla="*/ 1058620 h 2468044"/>
                <a:gd name="connsiteX948" fmla="*/ 789464 w 1906136"/>
                <a:gd name="connsiteY948" fmla="*/ 1069175 h 2468044"/>
                <a:gd name="connsiteX949" fmla="*/ 796604 w 1906136"/>
                <a:gd name="connsiteY949" fmla="*/ 1078489 h 2468044"/>
                <a:gd name="connsiteX950" fmla="*/ 797535 w 1906136"/>
                <a:gd name="connsiteY950" fmla="*/ 1080662 h 2468044"/>
                <a:gd name="connsiteX951" fmla="*/ 803744 w 1906136"/>
                <a:gd name="connsiteY951" fmla="*/ 1082835 h 2468044"/>
                <a:gd name="connsiteX952" fmla="*/ 806849 w 1906136"/>
                <a:gd name="connsiteY952" fmla="*/ 1082835 h 2468044"/>
                <a:gd name="connsiteX953" fmla="*/ 812126 w 1906136"/>
                <a:gd name="connsiteY953" fmla="*/ 1083766 h 2468044"/>
                <a:gd name="connsiteX954" fmla="*/ 816162 w 1906136"/>
                <a:gd name="connsiteY954" fmla="*/ 1085939 h 2468044"/>
                <a:gd name="connsiteX955" fmla="*/ 833857 w 1906136"/>
                <a:gd name="connsiteY955" fmla="*/ 1112327 h 2468044"/>
                <a:gd name="connsiteX956" fmla="*/ 852484 w 1906136"/>
                <a:gd name="connsiteY956" fmla="*/ 1137473 h 2468044"/>
                <a:gd name="connsiteX957" fmla="*/ 870179 w 1906136"/>
                <a:gd name="connsiteY957" fmla="*/ 1161688 h 2468044"/>
                <a:gd name="connsiteX958" fmla="*/ 890048 w 1906136"/>
                <a:gd name="connsiteY958" fmla="*/ 1183730 h 2468044"/>
                <a:gd name="connsiteX959" fmla="*/ 882908 w 1906136"/>
                <a:gd name="connsiteY959" fmla="*/ 1206703 h 2468044"/>
                <a:gd name="connsiteX960" fmla="*/ 886944 w 1906136"/>
                <a:gd name="connsiteY960" fmla="*/ 1211049 h 2468044"/>
                <a:gd name="connsiteX961" fmla="*/ 894084 w 1906136"/>
                <a:gd name="connsiteY961" fmla="*/ 1218500 h 2468044"/>
                <a:gd name="connsiteX962" fmla="*/ 901224 w 1906136"/>
                <a:gd name="connsiteY962" fmla="*/ 1227813 h 2468044"/>
                <a:gd name="connsiteX963" fmla="*/ 910537 w 1906136"/>
                <a:gd name="connsiteY963" fmla="*/ 1235264 h 2468044"/>
                <a:gd name="connsiteX964" fmla="*/ 915815 w 1906136"/>
                <a:gd name="connsiteY964" fmla="*/ 1242715 h 2468044"/>
                <a:gd name="connsiteX965" fmla="*/ 918919 w 1906136"/>
                <a:gd name="connsiteY965" fmla="*/ 1243646 h 2468044"/>
                <a:gd name="connsiteX966" fmla="*/ 939719 w 1906136"/>
                <a:gd name="connsiteY966" fmla="*/ 1240541 h 2468044"/>
                <a:gd name="connsiteX967" fmla="*/ 940651 w 1906136"/>
                <a:gd name="connsiteY967" fmla="*/ 1242715 h 2468044"/>
                <a:gd name="connsiteX968" fmla="*/ 944686 w 1906136"/>
                <a:gd name="connsiteY968" fmla="*/ 1245819 h 2468044"/>
                <a:gd name="connsiteX969" fmla="*/ 947791 w 1906136"/>
                <a:gd name="connsiteY969" fmla="*/ 1250165 h 2468044"/>
                <a:gd name="connsiteX970" fmla="*/ 951827 w 1906136"/>
                <a:gd name="connsiteY970" fmla="*/ 1253270 h 2468044"/>
                <a:gd name="connsiteX971" fmla="*/ 954931 w 1906136"/>
                <a:gd name="connsiteY971" fmla="*/ 1256374 h 2468044"/>
                <a:gd name="connsiteX972" fmla="*/ 978835 w 1906136"/>
                <a:gd name="connsiteY972" fmla="*/ 1260720 h 2468044"/>
                <a:gd name="connsiteX973" fmla="*/ 981940 w 1906136"/>
                <a:gd name="connsiteY973" fmla="*/ 1262894 h 2468044"/>
                <a:gd name="connsiteX974" fmla="*/ 985976 w 1906136"/>
                <a:gd name="connsiteY974" fmla="*/ 1265998 h 2468044"/>
                <a:gd name="connsiteX975" fmla="*/ 991253 w 1906136"/>
                <a:gd name="connsiteY975" fmla="*/ 1271276 h 2468044"/>
                <a:gd name="connsiteX976" fmla="*/ 995289 w 1906136"/>
                <a:gd name="connsiteY976" fmla="*/ 1275622 h 2468044"/>
                <a:gd name="connsiteX977" fmla="*/ 998394 w 1906136"/>
                <a:gd name="connsiteY977" fmla="*/ 1278726 h 2468044"/>
                <a:gd name="connsiteX978" fmla="*/ 1002429 w 1906136"/>
                <a:gd name="connsiteY978" fmla="*/ 1280899 h 2468044"/>
                <a:gd name="connsiteX979" fmla="*/ 1010811 w 1906136"/>
                <a:gd name="connsiteY979" fmla="*/ 1283073 h 2468044"/>
                <a:gd name="connsiteX980" fmla="*/ 1017952 w 1906136"/>
                <a:gd name="connsiteY980" fmla="*/ 1278726 h 2468044"/>
                <a:gd name="connsiteX981" fmla="*/ 1024161 w 1906136"/>
                <a:gd name="connsiteY981" fmla="*/ 1275622 h 2468044"/>
                <a:gd name="connsiteX982" fmla="*/ 1031301 w 1906136"/>
                <a:gd name="connsiteY982" fmla="*/ 1271276 h 2468044"/>
                <a:gd name="connsiteX983" fmla="*/ 1041856 w 1906136"/>
                <a:gd name="connsiteY983" fmla="*/ 1271276 h 2468044"/>
                <a:gd name="connsiteX984" fmla="*/ 1058620 w 1906136"/>
                <a:gd name="connsiteY984" fmla="*/ 1278726 h 2468044"/>
                <a:gd name="connsiteX985" fmla="*/ 1069175 w 1906136"/>
                <a:gd name="connsiteY985" fmla="*/ 1288040 h 2468044"/>
                <a:gd name="connsiteX986" fmla="*/ 1081593 w 1906136"/>
                <a:gd name="connsiteY986" fmla="*/ 1297353 h 2468044"/>
                <a:gd name="connsiteX987" fmla="*/ 1102393 w 1906136"/>
                <a:gd name="connsiteY987" fmla="*/ 1304804 h 2468044"/>
                <a:gd name="connsiteX988" fmla="*/ 1117915 w 1906136"/>
                <a:gd name="connsiteY988" fmla="*/ 1310081 h 2468044"/>
                <a:gd name="connsiteX989" fmla="*/ 1132506 w 1906136"/>
                <a:gd name="connsiteY989" fmla="*/ 1314428 h 2468044"/>
                <a:gd name="connsiteX990" fmla="*/ 1141820 w 1906136"/>
                <a:gd name="connsiteY990" fmla="*/ 1317532 h 2468044"/>
                <a:gd name="connsiteX991" fmla="*/ 1151133 w 1906136"/>
                <a:gd name="connsiteY991" fmla="*/ 1326845 h 2468044"/>
                <a:gd name="connsiteX992" fmla="*/ 1159515 w 1906136"/>
                <a:gd name="connsiteY992" fmla="*/ 1339574 h 2468044"/>
                <a:gd name="connsiteX993" fmla="*/ 1168828 w 1906136"/>
                <a:gd name="connsiteY993" fmla="*/ 1361615 h 2468044"/>
                <a:gd name="connsiteX994" fmla="*/ 1180315 w 1906136"/>
                <a:gd name="connsiteY994" fmla="*/ 1364720 h 2468044"/>
                <a:gd name="connsiteX995" fmla="*/ 1195837 w 1906136"/>
                <a:gd name="connsiteY995" fmla="*/ 1372171 h 2468044"/>
                <a:gd name="connsiteX996" fmla="*/ 1212601 w 1906136"/>
                <a:gd name="connsiteY996" fmla="*/ 1381484 h 2468044"/>
                <a:gd name="connsiteX997" fmla="*/ 1229365 w 1906136"/>
                <a:gd name="connsiteY997" fmla="*/ 1390797 h 2468044"/>
                <a:gd name="connsiteX998" fmla="*/ 1238679 w 1906136"/>
                <a:gd name="connsiteY998" fmla="*/ 1398248 h 2468044"/>
                <a:gd name="connsiteX999" fmla="*/ 1241783 w 1906136"/>
                <a:gd name="connsiteY999" fmla="*/ 1396075 h 2468044"/>
                <a:gd name="connsiteX1000" fmla="*/ 1243956 w 1906136"/>
                <a:gd name="connsiteY1000" fmla="*/ 1396075 h 2468044"/>
                <a:gd name="connsiteX1001" fmla="*/ 1244888 w 1906136"/>
                <a:gd name="connsiteY1001" fmla="*/ 1396075 h 2468044"/>
                <a:gd name="connsiteX1002" fmla="*/ 1247061 w 1906136"/>
                <a:gd name="connsiteY1002" fmla="*/ 1393902 h 2468044"/>
                <a:gd name="connsiteX1003" fmla="*/ 1249234 w 1906136"/>
                <a:gd name="connsiteY1003" fmla="*/ 1393902 h 2468044"/>
                <a:gd name="connsiteX1004" fmla="*/ 1251407 w 1906136"/>
                <a:gd name="connsiteY1004" fmla="*/ 1390797 h 2468044"/>
                <a:gd name="connsiteX1005" fmla="*/ 1251407 w 1906136"/>
                <a:gd name="connsiteY1005" fmla="*/ 1388624 h 2468044"/>
                <a:gd name="connsiteX1006" fmla="*/ 1251407 w 1906136"/>
                <a:gd name="connsiteY1006" fmla="*/ 1385520 h 2468044"/>
                <a:gd name="connsiteX1007" fmla="*/ 1249234 w 1906136"/>
                <a:gd name="connsiteY1007" fmla="*/ 1381173 h 2468044"/>
                <a:gd name="connsiteX1008" fmla="*/ 1252338 w 1906136"/>
                <a:gd name="connsiteY1008" fmla="*/ 1379000 h 2468044"/>
                <a:gd name="connsiteX1009" fmla="*/ 1254511 w 1906136"/>
                <a:gd name="connsiteY1009" fmla="*/ 1378069 h 2468044"/>
                <a:gd name="connsiteX1010" fmla="*/ 1256684 w 1906136"/>
                <a:gd name="connsiteY1010" fmla="*/ 1375896 h 2468044"/>
                <a:gd name="connsiteX1011" fmla="*/ 1258858 w 1906136"/>
                <a:gd name="connsiteY1011" fmla="*/ 1373723 h 2468044"/>
                <a:gd name="connsiteX1012" fmla="*/ 1265998 w 1906136"/>
                <a:gd name="connsiteY1012" fmla="*/ 1373723 h 2468044"/>
                <a:gd name="connsiteX1013" fmla="*/ 1273138 w 1906136"/>
                <a:gd name="connsiteY1013" fmla="*/ 1385209 h 2468044"/>
                <a:gd name="connsiteX1014" fmla="*/ 1280278 w 1906136"/>
                <a:gd name="connsiteY1014" fmla="*/ 1395764 h 2468044"/>
                <a:gd name="connsiteX1015" fmla="*/ 1285556 w 1906136"/>
                <a:gd name="connsiteY1015" fmla="*/ 1405078 h 2468044"/>
                <a:gd name="connsiteX1016" fmla="*/ 1287729 w 1906136"/>
                <a:gd name="connsiteY1016" fmla="*/ 1419669 h 2468044"/>
                <a:gd name="connsiteX1017" fmla="*/ 1287729 w 1906136"/>
                <a:gd name="connsiteY1017" fmla="*/ 1434260 h 2468044"/>
                <a:gd name="connsiteX1018" fmla="*/ 1288660 w 1906136"/>
                <a:gd name="connsiteY1018" fmla="*/ 1444815 h 2468044"/>
                <a:gd name="connsiteX1019" fmla="*/ 1276243 w 1906136"/>
                <a:gd name="connsiteY1019" fmla="*/ 1459406 h 2468044"/>
                <a:gd name="connsiteX1020" fmla="*/ 1261652 w 1906136"/>
                <a:gd name="connsiteY1020" fmla="*/ 1472134 h 2468044"/>
                <a:gd name="connsiteX1021" fmla="*/ 1249234 w 1906136"/>
                <a:gd name="connsiteY1021" fmla="*/ 1485794 h 2468044"/>
                <a:gd name="connsiteX1022" fmla="*/ 1242094 w 1906136"/>
                <a:gd name="connsiteY1022" fmla="*/ 1501626 h 2468044"/>
                <a:gd name="connsiteX1023" fmla="*/ 1236816 w 1906136"/>
                <a:gd name="connsiteY1023" fmla="*/ 1518390 h 2468044"/>
                <a:gd name="connsiteX1024" fmla="*/ 1229676 w 1906136"/>
                <a:gd name="connsiteY1024" fmla="*/ 1535155 h 2468044"/>
                <a:gd name="connsiteX1025" fmla="*/ 1234953 w 1906136"/>
                <a:gd name="connsiteY1025" fmla="*/ 1537328 h 2468044"/>
                <a:gd name="connsiteX1026" fmla="*/ 1240231 w 1906136"/>
                <a:gd name="connsiteY1026" fmla="*/ 1537328 h 2468044"/>
                <a:gd name="connsiteX1027" fmla="*/ 1245508 w 1906136"/>
                <a:gd name="connsiteY1027" fmla="*/ 1538259 h 2468044"/>
                <a:gd name="connsiteX1028" fmla="*/ 1254822 w 1906136"/>
                <a:gd name="connsiteY1028" fmla="*/ 1538259 h 2468044"/>
                <a:gd name="connsiteX1029" fmla="*/ 1254822 w 1906136"/>
                <a:gd name="connsiteY1029" fmla="*/ 1542605 h 2468044"/>
                <a:gd name="connsiteX1030" fmla="*/ 1245508 w 1906136"/>
                <a:gd name="connsiteY1030" fmla="*/ 1547883 h 2468044"/>
                <a:gd name="connsiteX1031" fmla="*/ 1239300 w 1906136"/>
                <a:gd name="connsiteY1031" fmla="*/ 1553160 h 2468044"/>
                <a:gd name="connsiteX1032" fmla="*/ 1229986 w 1906136"/>
                <a:gd name="connsiteY1032" fmla="*/ 1558438 h 2468044"/>
                <a:gd name="connsiteX1033" fmla="*/ 1229986 w 1906136"/>
                <a:gd name="connsiteY1033" fmla="*/ 1565889 h 2468044"/>
                <a:gd name="connsiteX1034" fmla="*/ 1229986 w 1906136"/>
                <a:gd name="connsiteY1034" fmla="*/ 1573339 h 2468044"/>
                <a:gd name="connsiteX1035" fmla="*/ 1229986 w 1906136"/>
                <a:gd name="connsiteY1035" fmla="*/ 1579548 h 2468044"/>
                <a:gd name="connsiteX1036" fmla="*/ 1225950 w 1906136"/>
                <a:gd name="connsiteY1036" fmla="*/ 1586999 h 2468044"/>
                <a:gd name="connsiteX1037" fmla="*/ 1229986 w 1906136"/>
                <a:gd name="connsiteY1037" fmla="*/ 1590104 h 2468044"/>
                <a:gd name="connsiteX1038" fmla="*/ 1233091 w 1906136"/>
                <a:gd name="connsiteY1038" fmla="*/ 1594450 h 2468044"/>
                <a:gd name="connsiteX1039" fmla="*/ 1237126 w 1906136"/>
                <a:gd name="connsiteY1039" fmla="*/ 1595381 h 2468044"/>
                <a:gd name="connsiteX1040" fmla="*/ 1242404 w 1906136"/>
                <a:gd name="connsiteY1040" fmla="*/ 1595381 h 2468044"/>
                <a:gd name="connsiteX1041" fmla="*/ 1245508 w 1906136"/>
                <a:gd name="connsiteY1041" fmla="*/ 1599727 h 2468044"/>
                <a:gd name="connsiteX1042" fmla="*/ 1256995 w 1906136"/>
                <a:gd name="connsiteY1042" fmla="*/ 1610283 h 2468044"/>
                <a:gd name="connsiteX1043" fmla="*/ 1264135 w 1906136"/>
                <a:gd name="connsiteY1043" fmla="*/ 1624873 h 2468044"/>
                <a:gd name="connsiteX1044" fmla="*/ 1269413 w 1906136"/>
                <a:gd name="connsiteY1044" fmla="*/ 1643811 h 2468044"/>
                <a:gd name="connsiteX1045" fmla="*/ 1274690 w 1906136"/>
                <a:gd name="connsiteY1045" fmla="*/ 1659643 h 2468044"/>
                <a:gd name="connsiteX1046" fmla="*/ 1281831 w 1906136"/>
                <a:gd name="connsiteY1046" fmla="*/ 1676407 h 2468044"/>
                <a:gd name="connsiteX1047" fmla="*/ 1302630 w 1906136"/>
                <a:gd name="connsiteY1047" fmla="*/ 1705900 h 2468044"/>
                <a:gd name="connsiteX1048" fmla="*/ 1327777 w 1906136"/>
                <a:gd name="connsiteY1048" fmla="*/ 1733219 h 2468044"/>
                <a:gd name="connsiteX1049" fmla="*/ 1359132 w 1906136"/>
                <a:gd name="connsiteY1049" fmla="*/ 1754329 h 2468044"/>
                <a:gd name="connsiteX1050" fmla="*/ 1395454 w 1906136"/>
                <a:gd name="connsiteY1050" fmla="*/ 1767989 h 2468044"/>
                <a:gd name="connsiteX1051" fmla="*/ 1391418 w 1906136"/>
                <a:gd name="connsiteY1051" fmla="*/ 1797481 h 2468044"/>
                <a:gd name="connsiteX1052" fmla="*/ 1389245 w 1906136"/>
                <a:gd name="connsiteY1052" fmla="*/ 1829147 h 2468044"/>
                <a:gd name="connsiteX1053" fmla="*/ 1388314 w 1906136"/>
                <a:gd name="connsiteY1053" fmla="*/ 1861744 h 2468044"/>
                <a:gd name="connsiteX1054" fmla="*/ 1382105 w 1906136"/>
                <a:gd name="connsiteY1054" fmla="*/ 1893409 h 2468044"/>
                <a:gd name="connsiteX1055" fmla="*/ 1371549 w 1906136"/>
                <a:gd name="connsiteY1055" fmla="*/ 1941839 h 2468044"/>
                <a:gd name="connsiteX1056" fmla="*/ 1362236 w 1906136"/>
                <a:gd name="connsiteY1056" fmla="*/ 1991199 h 2468044"/>
                <a:gd name="connsiteX1057" fmla="*/ 1351681 w 1906136"/>
                <a:gd name="connsiteY1057" fmla="*/ 2036214 h 2468044"/>
                <a:gd name="connsiteX1058" fmla="*/ 1339263 w 1906136"/>
                <a:gd name="connsiteY1058" fmla="*/ 2080297 h 2468044"/>
                <a:gd name="connsiteX1059" fmla="*/ 1337090 w 1906136"/>
                <a:gd name="connsiteY1059" fmla="*/ 2091784 h 2468044"/>
                <a:gd name="connsiteX1060" fmla="*/ 1340194 w 1906136"/>
                <a:gd name="connsiteY1060" fmla="*/ 2104512 h 2468044"/>
                <a:gd name="connsiteX1061" fmla="*/ 1342368 w 1906136"/>
                <a:gd name="connsiteY1061" fmla="*/ 2111963 h 2468044"/>
                <a:gd name="connsiteX1062" fmla="*/ 1329950 w 1906136"/>
                <a:gd name="connsiteY1062" fmla="*/ 2188643 h 2468044"/>
                <a:gd name="connsiteX1063" fmla="*/ 1329950 w 1906136"/>
                <a:gd name="connsiteY1063" fmla="*/ 2192989 h 2468044"/>
                <a:gd name="connsiteX1064" fmla="*/ 1337090 w 1906136"/>
                <a:gd name="connsiteY1064" fmla="*/ 2190816 h 2468044"/>
                <a:gd name="connsiteX1065" fmla="*/ 1340194 w 1906136"/>
                <a:gd name="connsiteY1065" fmla="*/ 2186470 h 2468044"/>
                <a:gd name="connsiteX1066" fmla="*/ 1342368 w 1906136"/>
                <a:gd name="connsiteY1066" fmla="*/ 2183365 h 2468044"/>
                <a:gd name="connsiteX1067" fmla="*/ 1345472 w 1906136"/>
                <a:gd name="connsiteY1067" fmla="*/ 2179019 h 2468044"/>
                <a:gd name="connsiteX1068" fmla="*/ 1349508 w 1906136"/>
                <a:gd name="connsiteY1068" fmla="*/ 2175915 h 2468044"/>
                <a:gd name="connsiteX1069" fmla="*/ 1349508 w 1906136"/>
                <a:gd name="connsiteY1069" fmla="*/ 2179019 h 2468044"/>
                <a:gd name="connsiteX1070" fmla="*/ 1354785 w 1906136"/>
                <a:gd name="connsiteY1070" fmla="*/ 2179019 h 2468044"/>
                <a:gd name="connsiteX1071" fmla="*/ 1345472 w 1906136"/>
                <a:gd name="connsiteY1071" fmla="*/ 2215652 h 2468044"/>
                <a:gd name="connsiteX1072" fmla="*/ 1334917 w 1906136"/>
                <a:gd name="connsiteY1072" fmla="*/ 2215652 h 2468044"/>
                <a:gd name="connsiteX1073" fmla="*/ 1327777 w 1906136"/>
                <a:gd name="connsiteY1073" fmla="*/ 2234589 h 2468044"/>
                <a:gd name="connsiteX1074" fmla="*/ 1320636 w 1906136"/>
                <a:gd name="connsiteY1074" fmla="*/ 2256631 h 2468044"/>
                <a:gd name="connsiteX1075" fmla="*/ 1315359 w 1906136"/>
                <a:gd name="connsiteY1075" fmla="*/ 2279604 h 2468044"/>
                <a:gd name="connsiteX1076" fmla="*/ 1313186 w 1906136"/>
                <a:gd name="connsiteY1076" fmla="*/ 2305992 h 2468044"/>
                <a:gd name="connsiteX1077" fmla="*/ 1311012 w 1906136"/>
                <a:gd name="connsiteY1077" fmla="*/ 2333311 h 2468044"/>
                <a:gd name="connsiteX1078" fmla="*/ 1315048 w 1906136"/>
                <a:gd name="connsiteY1078" fmla="*/ 2357525 h 2468044"/>
                <a:gd name="connsiteX1079" fmla="*/ 1322189 w 1906136"/>
                <a:gd name="connsiteY1079" fmla="*/ 2380499 h 2468044"/>
                <a:gd name="connsiteX1080" fmla="*/ 1332744 w 1906136"/>
                <a:gd name="connsiteY1080" fmla="*/ 2401609 h 2468044"/>
                <a:gd name="connsiteX1081" fmla="*/ 1349508 w 1906136"/>
                <a:gd name="connsiteY1081" fmla="*/ 2416200 h 2468044"/>
                <a:gd name="connsiteX1082" fmla="*/ 1369376 w 1906136"/>
                <a:gd name="connsiteY1082" fmla="*/ 2426755 h 2468044"/>
                <a:gd name="connsiteX1083" fmla="*/ 1369376 w 1906136"/>
                <a:gd name="connsiteY1083" fmla="*/ 2434206 h 2468044"/>
                <a:gd name="connsiteX1084" fmla="*/ 1354785 w 1906136"/>
                <a:gd name="connsiteY1084" fmla="*/ 2424892 h 2468044"/>
                <a:gd name="connsiteX1085" fmla="*/ 1342368 w 1906136"/>
                <a:gd name="connsiteY1085" fmla="*/ 2414337 h 2468044"/>
                <a:gd name="connsiteX1086" fmla="*/ 1329950 w 1906136"/>
                <a:gd name="connsiteY1086" fmla="*/ 2401609 h 2468044"/>
                <a:gd name="connsiteX1087" fmla="*/ 1325914 w 1906136"/>
                <a:gd name="connsiteY1087" fmla="*/ 2401609 h 2468044"/>
                <a:gd name="connsiteX1088" fmla="*/ 1332123 w 1906136"/>
                <a:gd name="connsiteY1088" fmla="*/ 2416200 h 2468044"/>
                <a:gd name="connsiteX1089" fmla="*/ 1342678 w 1906136"/>
                <a:gd name="connsiteY1089" fmla="*/ 2430791 h 2468044"/>
                <a:gd name="connsiteX1090" fmla="*/ 1357269 w 1906136"/>
                <a:gd name="connsiteY1090" fmla="*/ 2445382 h 2468044"/>
                <a:gd name="connsiteX1091" fmla="*/ 1374033 w 1906136"/>
                <a:gd name="connsiteY1091" fmla="*/ 2458110 h 2468044"/>
                <a:gd name="connsiteX1092" fmla="*/ 1389555 w 1906136"/>
                <a:gd name="connsiteY1092" fmla="*/ 2466492 h 2468044"/>
                <a:gd name="connsiteX1093" fmla="*/ 1406319 w 1906136"/>
                <a:gd name="connsiteY1093" fmla="*/ 2470838 h 2468044"/>
                <a:gd name="connsiteX1094" fmla="*/ 1423083 w 1906136"/>
                <a:gd name="connsiteY1094" fmla="*/ 2466492 h 2468044"/>
                <a:gd name="connsiteX1095" fmla="*/ 1426188 w 1906136"/>
                <a:gd name="connsiteY1095" fmla="*/ 2465561 h 2468044"/>
                <a:gd name="connsiteX1096" fmla="*/ 1428361 w 1906136"/>
                <a:gd name="connsiteY1096" fmla="*/ 2463388 h 2468044"/>
                <a:gd name="connsiteX1097" fmla="*/ 1430534 w 1906136"/>
                <a:gd name="connsiteY1097" fmla="*/ 2463388 h 2468044"/>
                <a:gd name="connsiteX1098" fmla="*/ 1430534 w 1906136"/>
                <a:gd name="connsiteY1098" fmla="*/ 2461214 h 2468044"/>
                <a:gd name="connsiteX1099" fmla="*/ 1432707 w 1906136"/>
                <a:gd name="connsiteY1099" fmla="*/ 2460283 h 2468044"/>
                <a:gd name="connsiteX1100" fmla="*/ 1435812 w 1906136"/>
                <a:gd name="connsiteY1100" fmla="*/ 2458110 h 2468044"/>
                <a:gd name="connsiteX1101" fmla="*/ 1432707 w 1906136"/>
                <a:gd name="connsiteY1101" fmla="*/ 2453764 h 2468044"/>
                <a:gd name="connsiteX1102" fmla="*/ 1432707 w 1906136"/>
                <a:gd name="connsiteY1102" fmla="*/ 2452832 h 2468044"/>
                <a:gd name="connsiteX1103" fmla="*/ 1432707 w 1906136"/>
                <a:gd name="connsiteY1103" fmla="*/ 2452832 h 2468044"/>
                <a:gd name="connsiteX1104" fmla="*/ 1432707 w 1906136"/>
                <a:gd name="connsiteY1104" fmla="*/ 2450659 h 2468044"/>
                <a:gd name="connsiteX1105" fmla="*/ 1428671 w 1906136"/>
                <a:gd name="connsiteY1105" fmla="*/ 2450659 h 2468044"/>
                <a:gd name="connsiteX1106" fmla="*/ 1427740 w 1906136"/>
                <a:gd name="connsiteY1106" fmla="*/ 2450659 h 2468044"/>
                <a:gd name="connsiteX1107" fmla="*/ 1421531 w 1906136"/>
                <a:gd name="connsiteY1107" fmla="*/ 2450659 h 2468044"/>
                <a:gd name="connsiteX1108" fmla="*/ 1420600 w 1906136"/>
                <a:gd name="connsiteY1108" fmla="*/ 2439173 h 2468044"/>
                <a:gd name="connsiteX1109" fmla="*/ 1418427 w 1906136"/>
                <a:gd name="connsiteY1109" fmla="*/ 2426444 h 2468044"/>
                <a:gd name="connsiteX1110" fmla="*/ 1416254 w 1906136"/>
                <a:gd name="connsiteY1110" fmla="*/ 2415889 h 2468044"/>
                <a:gd name="connsiteX1111" fmla="*/ 1413149 w 1906136"/>
                <a:gd name="connsiteY1111" fmla="*/ 2406576 h 2468044"/>
                <a:gd name="connsiteX1112" fmla="*/ 1410976 w 1906136"/>
                <a:gd name="connsiteY1112" fmla="*/ 2404403 h 2468044"/>
                <a:gd name="connsiteX1113" fmla="*/ 1410976 w 1906136"/>
                <a:gd name="connsiteY1113" fmla="*/ 2402230 h 2468044"/>
                <a:gd name="connsiteX1114" fmla="*/ 1408803 w 1906136"/>
                <a:gd name="connsiteY1114" fmla="*/ 2402230 h 2468044"/>
                <a:gd name="connsiteX1115" fmla="*/ 1405698 w 1906136"/>
                <a:gd name="connsiteY1115" fmla="*/ 2401298 h 2468044"/>
                <a:gd name="connsiteX1116" fmla="*/ 1396385 w 1906136"/>
                <a:gd name="connsiteY1116" fmla="*/ 2414027 h 2468044"/>
                <a:gd name="connsiteX1117" fmla="*/ 1384899 w 1906136"/>
                <a:gd name="connsiteY1117" fmla="*/ 2426755 h 2468044"/>
                <a:gd name="connsiteX1118" fmla="*/ 1384899 w 1906136"/>
                <a:gd name="connsiteY1118" fmla="*/ 2431101 h 2468044"/>
                <a:gd name="connsiteX1119" fmla="*/ 1381794 w 1906136"/>
                <a:gd name="connsiteY1119" fmla="*/ 2431101 h 2468044"/>
                <a:gd name="connsiteX1120" fmla="*/ 1381794 w 1906136"/>
                <a:gd name="connsiteY1120" fmla="*/ 2424892 h 2468044"/>
                <a:gd name="connsiteX1121" fmla="*/ 1381794 w 1906136"/>
                <a:gd name="connsiteY1121" fmla="*/ 2421788 h 2468044"/>
                <a:gd name="connsiteX1122" fmla="*/ 1383967 w 1906136"/>
                <a:gd name="connsiteY1122" fmla="*/ 2417442 h 2468044"/>
                <a:gd name="connsiteX1123" fmla="*/ 1384899 w 1906136"/>
                <a:gd name="connsiteY1123" fmla="*/ 2414337 h 2468044"/>
                <a:gd name="connsiteX1124" fmla="*/ 1394212 w 1906136"/>
                <a:gd name="connsiteY1124" fmla="*/ 2402851 h 2468044"/>
                <a:gd name="connsiteX1125" fmla="*/ 1406630 w 1906136"/>
                <a:gd name="connsiteY1125" fmla="*/ 2392295 h 2468044"/>
                <a:gd name="connsiteX1126" fmla="*/ 1420289 w 1906136"/>
                <a:gd name="connsiteY1126" fmla="*/ 2384845 h 2468044"/>
                <a:gd name="connsiteX1127" fmla="*/ 1428671 w 1906136"/>
                <a:gd name="connsiteY1127" fmla="*/ 2382672 h 2468044"/>
                <a:gd name="connsiteX1128" fmla="*/ 1427740 w 1906136"/>
                <a:gd name="connsiteY1128" fmla="*/ 2373358 h 2468044"/>
                <a:gd name="connsiteX1129" fmla="*/ 1423704 w 1906136"/>
                <a:gd name="connsiteY1129" fmla="*/ 2368081 h 2468044"/>
                <a:gd name="connsiteX1130" fmla="*/ 1418427 w 1906136"/>
                <a:gd name="connsiteY1130" fmla="*/ 2362803 h 2468044"/>
                <a:gd name="connsiteX1131" fmla="*/ 1413149 w 1906136"/>
                <a:gd name="connsiteY1131" fmla="*/ 2357525 h 2468044"/>
                <a:gd name="connsiteX1132" fmla="*/ 1418427 w 1906136"/>
                <a:gd name="connsiteY1132" fmla="*/ 2340761 h 2468044"/>
                <a:gd name="connsiteX1133" fmla="*/ 1427740 w 1906136"/>
                <a:gd name="connsiteY1133" fmla="*/ 2322756 h 2468044"/>
                <a:gd name="connsiteX1134" fmla="*/ 1440158 w 1906136"/>
                <a:gd name="connsiteY1134" fmla="*/ 2303818 h 2468044"/>
                <a:gd name="connsiteX1135" fmla="*/ 1454749 w 1906136"/>
                <a:gd name="connsiteY1135" fmla="*/ 2289227 h 2468044"/>
                <a:gd name="connsiteX1136" fmla="*/ 1469340 w 1906136"/>
                <a:gd name="connsiteY1136" fmla="*/ 2281777 h 2468044"/>
                <a:gd name="connsiteX1137" fmla="*/ 1472444 w 1906136"/>
                <a:gd name="connsiteY1137" fmla="*/ 2269048 h 2468044"/>
                <a:gd name="connsiteX1138" fmla="*/ 1467167 w 1906136"/>
                <a:gd name="connsiteY1138" fmla="*/ 2264702 h 2468044"/>
                <a:gd name="connsiteX1139" fmla="*/ 1461889 w 1906136"/>
                <a:gd name="connsiteY1139" fmla="*/ 2261598 h 2468044"/>
                <a:gd name="connsiteX1140" fmla="*/ 1455680 w 1906136"/>
                <a:gd name="connsiteY1140" fmla="*/ 2258493 h 2468044"/>
                <a:gd name="connsiteX1141" fmla="*/ 1452576 w 1906136"/>
                <a:gd name="connsiteY1141" fmla="*/ 2252284 h 2468044"/>
                <a:gd name="connsiteX1142" fmla="*/ 1448540 w 1906136"/>
                <a:gd name="connsiteY1142" fmla="*/ 2244834 h 2468044"/>
                <a:gd name="connsiteX1143" fmla="*/ 1448540 w 1906136"/>
                <a:gd name="connsiteY1143" fmla="*/ 2243902 h 2468044"/>
                <a:gd name="connsiteX1144" fmla="*/ 1447609 w 1906136"/>
                <a:gd name="connsiteY1144" fmla="*/ 2241729 h 2468044"/>
                <a:gd name="connsiteX1145" fmla="*/ 1448540 w 1906136"/>
                <a:gd name="connsiteY1145" fmla="*/ 2239556 h 2468044"/>
                <a:gd name="connsiteX1146" fmla="*/ 1448540 w 1906136"/>
                <a:gd name="connsiteY1146" fmla="*/ 2237383 h 2468044"/>
                <a:gd name="connsiteX1147" fmla="*/ 1448540 w 1906136"/>
                <a:gd name="connsiteY1147" fmla="*/ 2234279 h 2468044"/>
                <a:gd name="connsiteX1148" fmla="*/ 1448540 w 1906136"/>
                <a:gd name="connsiteY1148" fmla="*/ 2229001 h 2468044"/>
                <a:gd name="connsiteX1149" fmla="*/ 1454749 w 1906136"/>
                <a:gd name="connsiteY1149" fmla="*/ 2229001 h 2468044"/>
                <a:gd name="connsiteX1150" fmla="*/ 1460026 w 1906136"/>
                <a:gd name="connsiteY1150" fmla="*/ 2226828 h 2468044"/>
                <a:gd name="connsiteX1151" fmla="*/ 1462200 w 1906136"/>
                <a:gd name="connsiteY1151" fmla="*/ 2226828 h 2468044"/>
                <a:gd name="connsiteX1152" fmla="*/ 1465304 w 1906136"/>
                <a:gd name="connsiteY1152" fmla="*/ 2224655 h 2468044"/>
                <a:gd name="connsiteX1153" fmla="*/ 1469340 w 1906136"/>
                <a:gd name="connsiteY1153" fmla="*/ 2214100 h 2468044"/>
                <a:gd name="connsiteX1154" fmla="*/ 1472444 w 1906136"/>
                <a:gd name="connsiteY1154" fmla="*/ 2202613 h 2468044"/>
                <a:gd name="connsiteX1155" fmla="*/ 1477722 w 1906136"/>
                <a:gd name="connsiteY1155" fmla="*/ 2192058 h 2468044"/>
                <a:gd name="connsiteX1156" fmla="*/ 1479895 w 1906136"/>
                <a:gd name="connsiteY1156" fmla="*/ 2185849 h 2468044"/>
                <a:gd name="connsiteX1157" fmla="*/ 1483931 w 1906136"/>
                <a:gd name="connsiteY1157" fmla="*/ 2184918 h 2468044"/>
                <a:gd name="connsiteX1158" fmla="*/ 1489208 w 1906136"/>
                <a:gd name="connsiteY1158" fmla="*/ 2182745 h 2468044"/>
                <a:gd name="connsiteX1159" fmla="*/ 1494486 w 1906136"/>
                <a:gd name="connsiteY1159" fmla="*/ 2180571 h 2468044"/>
                <a:gd name="connsiteX1160" fmla="*/ 1501626 w 1906136"/>
                <a:gd name="connsiteY1160" fmla="*/ 2178398 h 2468044"/>
                <a:gd name="connsiteX1161" fmla="*/ 1498522 w 1906136"/>
                <a:gd name="connsiteY1161" fmla="*/ 2173121 h 2468044"/>
                <a:gd name="connsiteX1162" fmla="*/ 1496349 w 1906136"/>
                <a:gd name="connsiteY1162" fmla="*/ 2170016 h 2468044"/>
                <a:gd name="connsiteX1163" fmla="*/ 1492313 w 1906136"/>
                <a:gd name="connsiteY1163" fmla="*/ 2165670 h 2468044"/>
                <a:gd name="connsiteX1164" fmla="*/ 1489208 w 1906136"/>
                <a:gd name="connsiteY1164" fmla="*/ 2163497 h 2468044"/>
                <a:gd name="connsiteX1165" fmla="*/ 1485173 w 1906136"/>
                <a:gd name="connsiteY1165" fmla="*/ 2162566 h 2468044"/>
                <a:gd name="connsiteX1166" fmla="*/ 1479895 w 1906136"/>
                <a:gd name="connsiteY1166" fmla="*/ 2158219 h 2468044"/>
                <a:gd name="connsiteX1167" fmla="*/ 1472755 w 1906136"/>
                <a:gd name="connsiteY1167" fmla="*/ 2155115 h 2468044"/>
                <a:gd name="connsiteX1168" fmla="*/ 1472755 w 1906136"/>
                <a:gd name="connsiteY1168" fmla="*/ 2147664 h 2468044"/>
                <a:gd name="connsiteX1169" fmla="*/ 1487346 w 1906136"/>
                <a:gd name="connsiteY1169" fmla="*/ 2145491 h 2468044"/>
                <a:gd name="connsiteX1170" fmla="*/ 1501937 w 1906136"/>
                <a:gd name="connsiteY1170" fmla="*/ 2145491 h 2468044"/>
                <a:gd name="connsiteX1171" fmla="*/ 1513423 w 1906136"/>
                <a:gd name="connsiteY1171" fmla="*/ 2143318 h 2468044"/>
                <a:gd name="connsiteX1172" fmla="*/ 1521805 w 1906136"/>
                <a:gd name="connsiteY1172" fmla="*/ 2143318 h 2468044"/>
                <a:gd name="connsiteX1173" fmla="*/ 1520874 w 1906136"/>
                <a:gd name="connsiteY1173" fmla="*/ 2135867 h 2468044"/>
                <a:gd name="connsiteX1174" fmla="*/ 1520874 w 1906136"/>
                <a:gd name="connsiteY1174" fmla="*/ 2132763 h 2468044"/>
                <a:gd name="connsiteX1175" fmla="*/ 1520874 w 1906136"/>
                <a:gd name="connsiteY1175" fmla="*/ 2129037 h 2468044"/>
                <a:gd name="connsiteX1176" fmla="*/ 1520874 w 1906136"/>
                <a:gd name="connsiteY1176" fmla="*/ 2128106 h 2468044"/>
                <a:gd name="connsiteX1177" fmla="*/ 1521805 w 1906136"/>
                <a:gd name="connsiteY1177" fmla="*/ 2123760 h 2468044"/>
                <a:gd name="connsiteX1178" fmla="*/ 1521805 w 1906136"/>
                <a:gd name="connsiteY1178" fmla="*/ 2116309 h 2468044"/>
                <a:gd name="connsiteX1179" fmla="*/ 1521805 w 1906136"/>
                <a:gd name="connsiteY1179" fmla="*/ 2108858 h 2468044"/>
                <a:gd name="connsiteX1180" fmla="*/ 1523978 w 1906136"/>
                <a:gd name="connsiteY1180" fmla="*/ 2103581 h 2468044"/>
                <a:gd name="connsiteX1181" fmla="*/ 1526151 w 1906136"/>
                <a:gd name="connsiteY1181" fmla="*/ 2099235 h 2468044"/>
                <a:gd name="connsiteX1182" fmla="*/ 1553160 w 1906136"/>
                <a:gd name="connsiteY1182" fmla="*/ 2091784 h 2468044"/>
                <a:gd name="connsiteX1183" fmla="*/ 1585447 w 1906136"/>
                <a:gd name="connsiteY1183" fmla="*/ 2090853 h 2468044"/>
                <a:gd name="connsiteX1184" fmla="*/ 1587620 w 1906136"/>
                <a:gd name="connsiteY1184" fmla="*/ 2076262 h 2468044"/>
                <a:gd name="connsiteX1185" fmla="*/ 1589793 w 1906136"/>
                <a:gd name="connsiteY1185" fmla="*/ 2062602 h 2468044"/>
                <a:gd name="connsiteX1186" fmla="*/ 1587620 w 1906136"/>
                <a:gd name="connsiteY1186" fmla="*/ 2052047 h 2468044"/>
                <a:gd name="connsiteX1187" fmla="*/ 1582342 w 1906136"/>
                <a:gd name="connsiteY1187" fmla="*/ 2041492 h 2468044"/>
                <a:gd name="connsiteX1188" fmla="*/ 1569924 w 1906136"/>
                <a:gd name="connsiteY1188" fmla="*/ 2034041 h 2468044"/>
                <a:gd name="connsiteX1189" fmla="*/ 1569924 w 1906136"/>
                <a:gd name="connsiteY1189" fmla="*/ 2026590 h 2468044"/>
                <a:gd name="connsiteX1190" fmla="*/ 1592897 w 1906136"/>
                <a:gd name="connsiteY1190" fmla="*/ 2031868 h 2468044"/>
                <a:gd name="connsiteX1191" fmla="*/ 1618975 w 1906136"/>
                <a:gd name="connsiteY1191" fmla="*/ 2037145 h 2468044"/>
                <a:gd name="connsiteX1192" fmla="*/ 1631393 w 1906136"/>
                <a:gd name="connsiteY1192" fmla="*/ 2022554 h 2468044"/>
                <a:gd name="connsiteX1193" fmla="*/ 1642879 w 1906136"/>
                <a:gd name="connsiteY1193" fmla="*/ 2009826 h 2468044"/>
                <a:gd name="connsiteX1194" fmla="*/ 1653434 w 1906136"/>
                <a:gd name="connsiteY1194" fmla="*/ 1995235 h 2468044"/>
                <a:gd name="connsiteX1195" fmla="*/ 1662747 w 1906136"/>
                <a:gd name="connsiteY1195" fmla="*/ 1973194 h 2468044"/>
                <a:gd name="connsiteX1196" fmla="*/ 1663679 w 1906136"/>
                <a:gd name="connsiteY1196" fmla="*/ 1973194 h 2468044"/>
                <a:gd name="connsiteX1197" fmla="*/ 1665852 w 1906136"/>
                <a:gd name="connsiteY1197" fmla="*/ 1971020 h 2468044"/>
                <a:gd name="connsiteX1198" fmla="*/ 1668025 w 1906136"/>
                <a:gd name="connsiteY1198" fmla="*/ 1971020 h 2468044"/>
                <a:gd name="connsiteX1199" fmla="*/ 1670198 w 1906136"/>
                <a:gd name="connsiteY1199" fmla="*/ 1968847 h 2468044"/>
                <a:gd name="connsiteX1200" fmla="*/ 1671130 w 1906136"/>
                <a:gd name="connsiteY1200" fmla="*/ 1973194 h 2468044"/>
                <a:gd name="connsiteX1201" fmla="*/ 1673303 w 1906136"/>
                <a:gd name="connsiteY1201" fmla="*/ 1978471 h 2468044"/>
                <a:gd name="connsiteX1202" fmla="*/ 1673303 w 1906136"/>
                <a:gd name="connsiteY1202" fmla="*/ 1982817 h 2468044"/>
                <a:gd name="connsiteX1203" fmla="*/ 1673303 w 1906136"/>
                <a:gd name="connsiteY1203" fmla="*/ 1990268 h 2468044"/>
                <a:gd name="connsiteX1204" fmla="*/ 1678580 w 1906136"/>
                <a:gd name="connsiteY1204" fmla="*/ 1990268 h 2468044"/>
                <a:gd name="connsiteX1205" fmla="*/ 1685721 w 1906136"/>
                <a:gd name="connsiteY1205" fmla="*/ 1969158 h 2468044"/>
                <a:gd name="connsiteX1206" fmla="*/ 1692861 w 1906136"/>
                <a:gd name="connsiteY1206" fmla="*/ 1953325 h 2468044"/>
                <a:gd name="connsiteX1207" fmla="*/ 1700001 w 1906136"/>
                <a:gd name="connsiteY1207" fmla="*/ 1936561 h 2468044"/>
                <a:gd name="connsiteX1208" fmla="*/ 1704037 w 1906136"/>
                <a:gd name="connsiteY1208" fmla="*/ 1916692 h 2468044"/>
                <a:gd name="connsiteX1209" fmla="*/ 1706210 w 1906136"/>
                <a:gd name="connsiteY1209" fmla="*/ 1892478 h 2468044"/>
                <a:gd name="connsiteX1210" fmla="*/ 1718628 w 1906136"/>
                <a:gd name="connsiteY1210" fmla="*/ 1892478 h 2468044"/>
                <a:gd name="connsiteX1211" fmla="*/ 1716455 w 1906136"/>
                <a:gd name="connsiteY1211" fmla="*/ 1887200 h 2468044"/>
                <a:gd name="connsiteX1212" fmla="*/ 1714282 w 1906136"/>
                <a:gd name="connsiteY1212" fmla="*/ 1881923 h 2468044"/>
                <a:gd name="connsiteX1213" fmla="*/ 1714282 w 1906136"/>
                <a:gd name="connsiteY1213" fmla="*/ 1877576 h 2468044"/>
                <a:gd name="connsiteX1214" fmla="*/ 1714282 w 1906136"/>
                <a:gd name="connsiteY1214" fmla="*/ 1874472 h 2468044"/>
                <a:gd name="connsiteX1215" fmla="*/ 1718317 w 1906136"/>
                <a:gd name="connsiteY1215" fmla="*/ 1868263 h 2468044"/>
                <a:gd name="connsiteX1216" fmla="*/ 1727631 w 1906136"/>
                <a:gd name="connsiteY1216" fmla="*/ 1857708 h 2468044"/>
                <a:gd name="connsiteX1217" fmla="*/ 1742222 w 1906136"/>
                <a:gd name="connsiteY1217" fmla="*/ 1852430 h 2468044"/>
                <a:gd name="connsiteX1218" fmla="*/ 1757744 w 1906136"/>
                <a:gd name="connsiteY1218" fmla="*/ 1848084 h 2468044"/>
                <a:gd name="connsiteX1219" fmla="*/ 1774508 w 1906136"/>
                <a:gd name="connsiteY1219" fmla="*/ 1847153 h 2468044"/>
                <a:gd name="connsiteX1220" fmla="*/ 1791272 w 1906136"/>
                <a:gd name="connsiteY1220" fmla="*/ 1844979 h 2468044"/>
                <a:gd name="connsiteX1221" fmla="*/ 1801827 w 1906136"/>
                <a:gd name="connsiteY1221" fmla="*/ 1840633 h 2468044"/>
                <a:gd name="connsiteX1222" fmla="*/ 1807105 w 1906136"/>
                <a:gd name="connsiteY1222" fmla="*/ 1833183 h 2468044"/>
                <a:gd name="connsiteX1223" fmla="*/ 1816418 w 1906136"/>
                <a:gd name="connsiteY1223" fmla="*/ 1820454 h 2468044"/>
                <a:gd name="connsiteX1224" fmla="*/ 1825732 w 1906136"/>
                <a:gd name="connsiteY1224" fmla="*/ 1803690 h 2468044"/>
                <a:gd name="connsiteX1225" fmla="*/ 1835045 w 1906136"/>
                <a:gd name="connsiteY1225" fmla="*/ 1787857 h 2468044"/>
                <a:gd name="connsiteX1226" fmla="*/ 1842185 w 1906136"/>
                <a:gd name="connsiteY1226" fmla="*/ 1773267 h 2468044"/>
                <a:gd name="connsiteX1227" fmla="*/ 1845290 w 1906136"/>
                <a:gd name="connsiteY1227" fmla="*/ 1763953 h 2468044"/>
                <a:gd name="connsiteX1228" fmla="*/ 1847463 w 1906136"/>
                <a:gd name="connsiteY1228" fmla="*/ 1749362 h 2468044"/>
                <a:gd name="connsiteX1229" fmla="*/ 1843427 w 1906136"/>
                <a:gd name="connsiteY1229" fmla="*/ 1732598 h 2468044"/>
                <a:gd name="connsiteX1230" fmla="*/ 1842496 w 1906136"/>
                <a:gd name="connsiteY1230" fmla="*/ 1718007 h 2468044"/>
                <a:gd name="connsiteX1231" fmla="*/ 1842496 w 1906136"/>
                <a:gd name="connsiteY1231" fmla="*/ 1707452 h 2468044"/>
                <a:gd name="connsiteX1232" fmla="*/ 1850878 w 1906136"/>
                <a:gd name="connsiteY1232" fmla="*/ 1690688 h 2468044"/>
                <a:gd name="connsiteX1233" fmla="*/ 1863296 w 1906136"/>
                <a:gd name="connsiteY1233" fmla="*/ 1668646 h 2468044"/>
                <a:gd name="connsiteX1234" fmla="*/ 1877887 w 1906136"/>
                <a:gd name="connsiteY1234" fmla="*/ 1646605 h 2468044"/>
                <a:gd name="connsiteX1235" fmla="*/ 1892477 w 1906136"/>
                <a:gd name="connsiteY1235" fmla="*/ 1626736 h 2468044"/>
                <a:gd name="connsiteX1236" fmla="*/ 1906137 w 1906136"/>
                <a:gd name="connsiteY1236" fmla="*/ 1609972 h 2468044"/>
                <a:gd name="connsiteX1237" fmla="*/ 1903964 w 1906136"/>
                <a:gd name="connsiteY1237" fmla="*/ 1601590 h 2468044"/>
                <a:gd name="connsiteX1238" fmla="*/ 1901480 w 1906136"/>
                <a:gd name="connsiteY1238" fmla="*/ 1594450 h 2468044"/>
                <a:gd name="connsiteX1239" fmla="*/ 1340815 w 1906136"/>
                <a:gd name="connsiteY1239" fmla="*/ 768043 h 2468044"/>
                <a:gd name="connsiteX1240" fmla="*/ 1342988 w 1906136"/>
                <a:gd name="connsiteY1240" fmla="*/ 765870 h 2468044"/>
                <a:gd name="connsiteX1241" fmla="*/ 1345162 w 1906136"/>
                <a:gd name="connsiteY1241" fmla="*/ 763697 h 2468044"/>
                <a:gd name="connsiteX1242" fmla="*/ 1348266 w 1906136"/>
                <a:gd name="connsiteY1242" fmla="*/ 760592 h 2468044"/>
                <a:gd name="connsiteX1243" fmla="*/ 1350439 w 1906136"/>
                <a:gd name="connsiteY1243" fmla="*/ 756246 h 2468044"/>
                <a:gd name="connsiteX1244" fmla="*/ 1353544 w 1906136"/>
                <a:gd name="connsiteY1244" fmla="*/ 756246 h 2468044"/>
                <a:gd name="connsiteX1245" fmla="*/ 1352612 w 1906136"/>
                <a:gd name="connsiteY1245" fmla="*/ 760592 h 2468044"/>
                <a:gd name="connsiteX1246" fmla="*/ 1350439 w 1906136"/>
                <a:gd name="connsiteY1246" fmla="*/ 762765 h 2468044"/>
                <a:gd name="connsiteX1247" fmla="*/ 1348266 w 1906136"/>
                <a:gd name="connsiteY1247" fmla="*/ 765870 h 2468044"/>
                <a:gd name="connsiteX1248" fmla="*/ 1348266 w 1906136"/>
                <a:gd name="connsiteY1248" fmla="*/ 768043 h 2468044"/>
                <a:gd name="connsiteX1249" fmla="*/ 1347335 w 1906136"/>
                <a:gd name="connsiteY1249" fmla="*/ 773320 h 2468044"/>
                <a:gd name="connsiteX1250" fmla="*/ 1343299 w 1906136"/>
                <a:gd name="connsiteY1250" fmla="*/ 771147 h 2468044"/>
                <a:gd name="connsiteX1251" fmla="*/ 1341126 w 1906136"/>
                <a:gd name="connsiteY1251" fmla="*/ 770216 h 2468044"/>
                <a:gd name="connsiteX1252" fmla="*/ 1341126 w 1906136"/>
                <a:gd name="connsiteY1252" fmla="*/ 768043 h 2468044"/>
                <a:gd name="connsiteX1253" fmla="*/ 1108602 w 1906136"/>
                <a:gd name="connsiteY1253" fmla="*/ 713094 h 2468044"/>
                <a:gd name="connsiteX1254" fmla="*/ 1117915 w 1906136"/>
                <a:gd name="connsiteY1254" fmla="*/ 701608 h 2468044"/>
                <a:gd name="connsiteX1255" fmla="*/ 1126297 w 1906136"/>
                <a:gd name="connsiteY1255" fmla="*/ 688879 h 2468044"/>
                <a:gd name="connsiteX1256" fmla="*/ 1144924 w 1906136"/>
                <a:gd name="connsiteY1256" fmla="*/ 691052 h 2468044"/>
                <a:gd name="connsiteX1257" fmla="*/ 1159515 w 1906136"/>
                <a:gd name="connsiteY1257" fmla="*/ 698503 h 2468044"/>
                <a:gd name="connsiteX1258" fmla="*/ 1167897 w 1906136"/>
                <a:gd name="connsiteY1258" fmla="*/ 705954 h 2468044"/>
                <a:gd name="connsiteX1259" fmla="*/ 1175037 w 1906136"/>
                <a:gd name="connsiteY1259" fmla="*/ 716509 h 2468044"/>
                <a:gd name="connsiteX1260" fmla="*/ 1181246 w 1906136"/>
                <a:gd name="connsiteY1260" fmla="*/ 727995 h 2468044"/>
                <a:gd name="connsiteX1261" fmla="*/ 1189628 w 1906136"/>
                <a:gd name="connsiteY1261" fmla="*/ 736377 h 2468044"/>
                <a:gd name="connsiteX1262" fmla="*/ 1203288 w 1906136"/>
                <a:gd name="connsiteY1262" fmla="*/ 746001 h 2468044"/>
                <a:gd name="connsiteX1263" fmla="*/ 1211670 w 1906136"/>
                <a:gd name="connsiteY1263" fmla="*/ 749106 h 2468044"/>
                <a:gd name="connsiteX1264" fmla="*/ 1218810 w 1906136"/>
                <a:gd name="connsiteY1264" fmla="*/ 749106 h 2468044"/>
                <a:gd name="connsiteX1265" fmla="*/ 1228124 w 1906136"/>
                <a:gd name="connsiteY1265" fmla="*/ 751279 h 2468044"/>
                <a:gd name="connsiteX1266" fmla="*/ 1237437 w 1906136"/>
                <a:gd name="connsiteY1266" fmla="*/ 756556 h 2468044"/>
                <a:gd name="connsiteX1267" fmla="*/ 1237437 w 1906136"/>
                <a:gd name="connsiteY1267" fmla="*/ 766180 h 2468044"/>
                <a:gd name="connsiteX1268" fmla="*/ 1235264 w 1906136"/>
                <a:gd name="connsiteY1268" fmla="*/ 771458 h 2468044"/>
                <a:gd name="connsiteX1269" fmla="*/ 1235264 w 1906136"/>
                <a:gd name="connsiteY1269" fmla="*/ 775804 h 2468044"/>
                <a:gd name="connsiteX1270" fmla="*/ 1233091 w 1906136"/>
                <a:gd name="connsiteY1270" fmla="*/ 777977 h 2468044"/>
                <a:gd name="connsiteX1271" fmla="*/ 1232159 w 1906136"/>
                <a:gd name="connsiteY1271" fmla="*/ 778909 h 2468044"/>
                <a:gd name="connsiteX1272" fmla="*/ 1229986 w 1906136"/>
                <a:gd name="connsiteY1272" fmla="*/ 778909 h 2468044"/>
                <a:gd name="connsiteX1273" fmla="*/ 1227813 w 1906136"/>
                <a:gd name="connsiteY1273" fmla="*/ 778909 h 2468044"/>
                <a:gd name="connsiteX1274" fmla="*/ 1225640 w 1906136"/>
                <a:gd name="connsiteY1274" fmla="*/ 781082 h 2468044"/>
                <a:gd name="connsiteX1275" fmla="*/ 1224709 w 1906136"/>
                <a:gd name="connsiteY1275" fmla="*/ 783255 h 2468044"/>
                <a:gd name="connsiteX1276" fmla="*/ 1222535 w 1906136"/>
                <a:gd name="connsiteY1276" fmla="*/ 785428 h 2468044"/>
                <a:gd name="connsiteX1277" fmla="*/ 1218500 w 1906136"/>
                <a:gd name="connsiteY1277" fmla="*/ 795983 h 2468044"/>
                <a:gd name="connsiteX1278" fmla="*/ 1220673 w 1906136"/>
                <a:gd name="connsiteY1278" fmla="*/ 805607 h 2468044"/>
                <a:gd name="connsiteX1279" fmla="*/ 1222846 w 1906136"/>
                <a:gd name="connsiteY1279" fmla="*/ 810884 h 2468044"/>
                <a:gd name="connsiteX1280" fmla="*/ 1222846 w 1906136"/>
                <a:gd name="connsiteY1280" fmla="*/ 818335 h 2468044"/>
                <a:gd name="connsiteX1281" fmla="*/ 1217568 w 1906136"/>
                <a:gd name="connsiteY1281" fmla="*/ 827959 h 2468044"/>
                <a:gd name="connsiteX1282" fmla="*/ 1218500 w 1906136"/>
                <a:gd name="connsiteY1282" fmla="*/ 831063 h 2468044"/>
                <a:gd name="connsiteX1283" fmla="*/ 1218500 w 1906136"/>
                <a:gd name="connsiteY1283" fmla="*/ 833237 h 2468044"/>
                <a:gd name="connsiteX1284" fmla="*/ 1218500 w 1906136"/>
                <a:gd name="connsiteY1284" fmla="*/ 835410 h 2468044"/>
                <a:gd name="connsiteX1285" fmla="*/ 1220673 w 1906136"/>
                <a:gd name="connsiteY1285" fmla="*/ 837583 h 2468044"/>
                <a:gd name="connsiteX1286" fmla="*/ 1222846 w 1906136"/>
                <a:gd name="connsiteY1286" fmla="*/ 838514 h 2468044"/>
                <a:gd name="connsiteX1287" fmla="*/ 1225950 w 1906136"/>
                <a:gd name="connsiteY1287" fmla="*/ 837583 h 2468044"/>
                <a:gd name="connsiteX1288" fmla="*/ 1237437 w 1906136"/>
                <a:gd name="connsiteY1288" fmla="*/ 833237 h 2468044"/>
                <a:gd name="connsiteX1289" fmla="*/ 1252959 w 1906136"/>
                <a:gd name="connsiteY1289" fmla="*/ 825786 h 2468044"/>
                <a:gd name="connsiteX1290" fmla="*/ 1269723 w 1906136"/>
                <a:gd name="connsiteY1290" fmla="*/ 815231 h 2468044"/>
                <a:gd name="connsiteX1291" fmla="*/ 1288350 w 1906136"/>
                <a:gd name="connsiteY1291" fmla="*/ 805607 h 2468044"/>
                <a:gd name="connsiteX1292" fmla="*/ 1302941 w 1906136"/>
                <a:gd name="connsiteY1292" fmla="*/ 794120 h 2468044"/>
                <a:gd name="connsiteX1293" fmla="*/ 1315359 w 1906136"/>
                <a:gd name="connsiteY1293" fmla="*/ 786670 h 2468044"/>
                <a:gd name="connsiteX1294" fmla="*/ 1322499 w 1906136"/>
                <a:gd name="connsiteY1294" fmla="*/ 781392 h 2468044"/>
                <a:gd name="connsiteX1295" fmla="*/ 1325603 w 1906136"/>
                <a:gd name="connsiteY1295" fmla="*/ 783565 h 2468044"/>
                <a:gd name="connsiteX1296" fmla="*/ 1327777 w 1906136"/>
                <a:gd name="connsiteY1296" fmla="*/ 783565 h 2468044"/>
                <a:gd name="connsiteX1297" fmla="*/ 1329950 w 1906136"/>
                <a:gd name="connsiteY1297" fmla="*/ 783565 h 2468044"/>
                <a:gd name="connsiteX1298" fmla="*/ 1332123 w 1906136"/>
                <a:gd name="connsiteY1298" fmla="*/ 785738 h 2468044"/>
                <a:gd name="connsiteX1299" fmla="*/ 1332123 w 1906136"/>
                <a:gd name="connsiteY1299" fmla="*/ 786670 h 2468044"/>
                <a:gd name="connsiteX1300" fmla="*/ 1333054 w 1906136"/>
                <a:gd name="connsiteY1300" fmla="*/ 791016 h 2468044"/>
                <a:gd name="connsiteX1301" fmla="*/ 1337090 w 1906136"/>
                <a:gd name="connsiteY1301" fmla="*/ 791016 h 2468044"/>
                <a:gd name="connsiteX1302" fmla="*/ 1329950 w 1906136"/>
                <a:gd name="connsiteY1302" fmla="*/ 801571 h 2468044"/>
                <a:gd name="connsiteX1303" fmla="*/ 1313186 w 1906136"/>
                <a:gd name="connsiteY1303" fmla="*/ 811195 h 2468044"/>
                <a:gd name="connsiteX1304" fmla="*/ 1295490 w 1906136"/>
                <a:gd name="connsiteY1304" fmla="*/ 818646 h 2468044"/>
                <a:gd name="connsiteX1305" fmla="*/ 1276863 w 1906136"/>
                <a:gd name="connsiteY1305" fmla="*/ 826096 h 2468044"/>
                <a:gd name="connsiteX1306" fmla="*/ 1259168 w 1906136"/>
                <a:gd name="connsiteY1306" fmla="*/ 835720 h 2468044"/>
                <a:gd name="connsiteX1307" fmla="*/ 1242404 w 1906136"/>
                <a:gd name="connsiteY1307" fmla="*/ 845344 h 2468044"/>
                <a:gd name="connsiteX1308" fmla="*/ 1233091 w 1906136"/>
                <a:gd name="connsiteY1308" fmla="*/ 859004 h 2468044"/>
                <a:gd name="connsiteX1309" fmla="*/ 1210118 w 1906136"/>
                <a:gd name="connsiteY1309" fmla="*/ 855899 h 2468044"/>
                <a:gd name="connsiteX1310" fmla="*/ 1207945 w 1906136"/>
                <a:gd name="connsiteY1310" fmla="*/ 831684 h 2468044"/>
                <a:gd name="connsiteX1311" fmla="*/ 1207945 w 1906136"/>
                <a:gd name="connsiteY1311" fmla="*/ 809332 h 2468044"/>
                <a:gd name="connsiteX1312" fmla="*/ 1207945 w 1906136"/>
                <a:gd name="connsiteY1312" fmla="*/ 791326 h 2468044"/>
                <a:gd name="connsiteX1313" fmla="*/ 1205771 w 1906136"/>
                <a:gd name="connsiteY1313" fmla="*/ 771147 h 2468044"/>
                <a:gd name="connsiteX1314" fmla="*/ 1193354 w 1906136"/>
                <a:gd name="connsiteY1314" fmla="*/ 771147 h 2468044"/>
                <a:gd name="connsiteX1315" fmla="*/ 1191180 w 1906136"/>
                <a:gd name="connsiteY1315" fmla="*/ 778598 h 2468044"/>
                <a:gd name="connsiteX1316" fmla="*/ 1185903 w 1906136"/>
                <a:gd name="connsiteY1316" fmla="*/ 789153 h 2468044"/>
                <a:gd name="connsiteX1317" fmla="*/ 1180625 w 1906136"/>
                <a:gd name="connsiteY1317" fmla="*/ 801882 h 2468044"/>
                <a:gd name="connsiteX1318" fmla="*/ 1174416 w 1906136"/>
                <a:gd name="connsiteY1318" fmla="*/ 816783 h 2468044"/>
                <a:gd name="connsiteX1319" fmla="*/ 1169139 w 1906136"/>
                <a:gd name="connsiteY1319" fmla="*/ 828269 h 2468044"/>
                <a:gd name="connsiteX1320" fmla="*/ 1166034 w 1906136"/>
                <a:gd name="connsiteY1320" fmla="*/ 835720 h 2468044"/>
                <a:gd name="connsiteX1321" fmla="*/ 1166034 w 1906136"/>
                <a:gd name="connsiteY1321" fmla="*/ 838825 h 2468044"/>
                <a:gd name="connsiteX1322" fmla="*/ 1159825 w 1906136"/>
                <a:gd name="connsiteY1322" fmla="*/ 837893 h 2468044"/>
                <a:gd name="connsiteX1323" fmla="*/ 1158894 w 1906136"/>
                <a:gd name="connsiteY1323" fmla="*/ 835720 h 2468044"/>
                <a:gd name="connsiteX1324" fmla="*/ 1156721 w 1906136"/>
                <a:gd name="connsiteY1324" fmla="*/ 833547 h 2468044"/>
                <a:gd name="connsiteX1325" fmla="*/ 1154548 w 1906136"/>
                <a:gd name="connsiteY1325" fmla="*/ 831374 h 2468044"/>
                <a:gd name="connsiteX1326" fmla="*/ 1154548 w 1906136"/>
                <a:gd name="connsiteY1326" fmla="*/ 828269 h 2468044"/>
                <a:gd name="connsiteX1327" fmla="*/ 1153306 w 1906136"/>
                <a:gd name="connsiteY1327" fmla="*/ 822061 h 2468044"/>
                <a:gd name="connsiteX1328" fmla="*/ 1153306 w 1906136"/>
                <a:gd name="connsiteY1328" fmla="*/ 812747 h 2468044"/>
                <a:gd name="connsiteX1329" fmla="*/ 1159515 w 1906136"/>
                <a:gd name="connsiteY1329" fmla="*/ 797846 h 2468044"/>
                <a:gd name="connsiteX1330" fmla="*/ 1166655 w 1906136"/>
                <a:gd name="connsiteY1330" fmla="*/ 780771 h 2468044"/>
                <a:gd name="connsiteX1331" fmla="*/ 1175037 w 1906136"/>
                <a:gd name="connsiteY1331" fmla="*/ 768043 h 2468044"/>
                <a:gd name="connsiteX1332" fmla="*/ 1182177 w 1906136"/>
                <a:gd name="connsiteY1332" fmla="*/ 756556 h 2468044"/>
                <a:gd name="connsiteX1333" fmla="*/ 1175037 w 1906136"/>
                <a:gd name="connsiteY1333" fmla="*/ 748174 h 2468044"/>
                <a:gd name="connsiteX1334" fmla="*/ 1167897 w 1906136"/>
                <a:gd name="connsiteY1334" fmla="*/ 743828 h 2468044"/>
                <a:gd name="connsiteX1335" fmla="*/ 1160757 w 1906136"/>
                <a:gd name="connsiteY1335" fmla="*/ 740724 h 2468044"/>
                <a:gd name="connsiteX1336" fmla="*/ 1152375 w 1906136"/>
                <a:gd name="connsiteY1336" fmla="*/ 736377 h 2468044"/>
                <a:gd name="connsiteX1337" fmla="*/ 1147097 w 1906136"/>
                <a:gd name="connsiteY1337" fmla="*/ 723649 h 2468044"/>
                <a:gd name="connsiteX1338" fmla="*/ 1137784 w 1906136"/>
                <a:gd name="connsiteY1338" fmla="*/ 723649 h 2468044"/>
                <a:gd name="connsiteX1339" fmla="*/ 1137784 w 1906136"/>
                <a:gd name="connsiteY1339" fmla="*/ 728927 h 2468044"/>
                <a:gd name="connsiteX1340" fmla="*/ 1135611 w 1906136"/>
                <a:gd name="connsiteY1340" fmla="*/ 733273 h 2468044"/>
                <a:gd name="connsiteX1341" fmla="*/ 1135611 w 1906136"/>
                <a:gd name="connsiteY1341" fmla="*/ 738551 h 2468044"/>
                <a:gd name="connsiteX1342" fmla="*/ 1133438 w 1906136"/>
                <a:gd name="connsiteY1342" fmla="*/ 746001 h 2468044"/>
                <a:gd name="connsiteX1343" fmla="*/ 1126297 w 1906136"/>
                <a:gd name="connsiteY1343" fmla="*/ 736377 h 2468044"/>
                <a:gd name="connsiteX1344" fmla="*/ 1121020 w 1906136"/>
                <a:gd name="connsiteY1344" fmla="*/ 731100 h 2468044"/>
                <a:gd name="connsiteX1345" fmla="*/ 1113879 w 1906136"/>
                <a:gd name="connsiteY1345" fmla="*/ 727995 h 2468044"/>
                <a:gd name="connsiteX1346" fmla="*/ 1103324 w 1906136"/>
                <a:gd name="connsiteY1346" fmla="*/ 728927 h 2468044"/>
                <a:gd name="connsiteX1347" fmla="*/ 1108602 w 1906136"/>
                <a:gd name="connsiteY1347" fmla="*/ 713094 h 2468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</a:cxnLst>
              <a:rect l="l" t="t" r="r" b="b"/>
              <a:pathLst>
                <a:path w="1906136" h="2468044">
                  <a:moveTo>
                    <a:pt x="1901480" y="1594450"/>
                  </a:moveTo>
                  <a:lnTo>
                    <a:pt x="1898376" y="1588241"/>
                  </a:lnTo>
                  <a:lnTo>
                    <a:pt x="1892167" y="1582963"/>
                  </a:lnTo>
                  <a:lnTo>
                    <a:pt x="1886889" y="1575513"/>
                  </a:lnTo>
                  <a:lnTo>
                    <a:pt x="1879749" y="1577686"/>
                  </a:lnTo>
                  <a:lnTo>
                    <a:pt x="1870436" y="1577686"/>
                  </a:lnTo>
                  <a:lnTo>
                    <a:pt x="1862054" y="1575513"/>
                  </a:lnTo>
                  <a:lnTo>
                    <a:pt x="1855845" y="1568062"/>
                  </a:lnTo>
                  <a:lnTo>
                    <a:pt x="1854913" y="1558748"/>
                  </a:lnTo>
                  <a:lnTo>
                    <a:pt x="1850878" y="1548193"/>
                  </a:lnTo>
                  <a:lnTo>
                    <a:pt x="1845600" y="1542916"/>
                  </a:lnTo>
                  <a:lnTo>
                    <a:pt x="1789410" y="1538569"/>
                  </a:lnTo>
                  <a:lnTo>
                    <a:pt x="1785374" y="1537638"/>
                  </a:lnTo>
                  <a:lnTo>
                    <a:pt x="1782269" y="1535465"/>
                  </a:lnTo>
                  <a:lnTo>
                    <a:pt x="1778233" y="1533292"/>
                  </a:lnTo>
                  <a:lnTo>
                    <a:pt x="1777302" y="1533292"/>
                  </a:lnTo>
                  <a:lnTo>
                    <a:pt x="1771093" y="1531119"/>
                  </a:lnTo>
                  <a:lnTo>
                    <a:pt x="1767989" y="1533292"/>
                  </a:lnTo>
                  <a:lnTo>
                    <a:pt x="1762711" y="1535465"/>
                  </a:lnTo>
                  <a:lnTo>
                    <a:pt x="1758675" y="1522737"/>
                  </a:lnTo>
                  <a:lnTo>
                    <a:pt x="1736944" y="1515286"/>
                  </a:lnTo>
                  <a:lnTo>
                    <a:pt x="1713971" y="1515286"/>
                  </a:lnTo>
                  <a:lnTo>
                    <a:pt x="1717075" y="1509077"/>
                  </a:lnTo>
                  <a:lnTo>
                    <a:pt x="1721111" y="1505973"/>
                  </a:lnTo>
                  <a:lnTo>
                    <a:pt x="1724216" y="1500695"/>
                  </a:lnTo>
                  <a:lnTo>
                    <a:pt x="1728252" y="1496349"/>
                  </a:lnTo>
                  <a:lnTo>
                    <a:pt x="1729183" y="1488898"/>
                  </a:lnTo>
                  <a:lnTo>
                    <a:pt x="1704037" y="1476170"/>
                  </a:lnTo>
                  <a:lnTo>
                    <a:pt x="1682306" y="1459406"/>
                  </a:lnTo>
                  <a:lnTo>
                    <a:pt x="1662437" y="1439537"/>
                  </a:lnTo>
                  <a:lnTo>
                    <a:pt x="1645673" y="1417496"/>
                  </a:lnTo>
                  <a:lnTo>
                    <a:pt x="1621769" y="1415322"/>
                  </a:lnTo>
                  <a:lnTo>
                    <a:pt x="1604073" y="1414391"/>
                  </a:lnTo>
                  <a:lnTo>
                    <a:pt x="1582342" y="1412218"/>
                  </a:lnTo>
                  <a:lnTo>
                    <a:pt x="1578306" y="1400732"/>
                  </a:lnTo>
                  <a:lnTo>
                    <a:pt x="1571166" y="1393281"/>
                  </a:lnTo>
                  <a:lnTo>
                    <a:pt x="1562784" y="1392350"/>
                  </a:lnTo>
                  <a:lnTo>
                    <a:pt x="1549124" y="1388003"/>
                  </a:lnTo>
                  <a:lnTo>
                    <a:pt x="1549124" y="1377448"/>
                  </a:lnTo>
                  <a:lnTo>
                    <a:pt x="1536707" y="1371239"/>
                  </a:lnTo>
                  <a:lnTo>
                    <a:pt x="1529566" y="1365962"/>
                  </a:lnTo>
                  <a:lnTo>
                    <a:pt x="1522426" y="1360684"/>
                  </a:lnTo>
                  <a:lnTo>
                    <a:pt x="1510008" y="1356338"/>
                  </a:lnTo>
                  <a:lnTo>
                    <a:pt x="1512181" y="1353233"/>
                  </a:lnTo>
                  <a:lnTo>
                    <a:pt x="1512181" y="1351060"/>
                  </a:lnTo>
                  <a:lnTo>
                    <a:pt x="1514354" y="1350129"/>
                  </a:lnTo>
                  <a:lnTo>
                    <a:pt x="1514354" y="1347956"/>
                  </a:lnTo>
                  <a:lnTo>
                    <a:pt x="1514354" y="1343609"/>
                  </a:lnTo>
                  <a:lnTo>
                    <a:pt x="1488277" y="1345783"/>
                  </a:lnTo>
                  <a:lnTo>
                    <a:pt x="1463131" y="1347956"/>
                  </a:lnTo>
                  <a:lnTo>
                    <a:pt x="1441400" y="1345783"/>
                  </a:lnTo>
                  <a:lnTo>
                    <a:pt x="1419668" y="1338332"/>
                  </a:lnTo>
                  <a:lnTo>
                    <a:pt x="1402904" y="1323741"/>
                  </a:lnTo>
                  <a:lnTo>
                    <a:pt x="1399800" y="1325914"/>
                  </a:lnTo>
                  <a:lnTo>
                    <a:pt x="1395764" y="1328087"/>
                  </a:lnTo>
                  <a:lnTo>
                    <a:pt x="1393591" y="1329019"/>
                  </a:lnTo>
                  <a:lnTo>
                    <a:pt x="1392660" y="1331192"/>
                  </a:lnTo>
                  <a:lnTo>
                    <a:pt x="1390487" y="1333365"/>
                  </a:lnTo>
                  <a:lnTo>
                    <a:pt x="1386451" y="1336469"/>
                  </a:lnTo>
                  <a:lnTo>
                    <a:pt x="1386451" y="1340815"/>
                  </a:lnTo>
                  <a:lnTo>
                    <a:pt x="1383346" y="1338642"/>
                  </a:lnTo>
                  <a:lnTo>
                    <a:pt x="1381173" y="1336469"/>
                  </a:lnTo>
                  <a:lnTo>
                    <a:pt x="1379000" y="1336469"/>
                  </a:lnTo>
                  <a:lnTo>
                    <a:pt x="1379000" y="1335538"/>
                  </a:lnTo>
                  <a:lnTo>
                    <a:pt x="1381173" y="1335538"/>
                  </a:lnTo>
                  <a:lnTo>
                    <a:pt x="1381173" y="1331192"/>
                  </a:lnTo>
                  <a:lnTo>
                    <a:pt x="1383346" y="1328087"/>
                  </a:lnTo>
                  <a:lnTo>
                    <a:pt x="1378069" y="1328087"/>
                  </a:lnTo>
                  <a:lnTo>
                    <a:pt x="1374033" y="1325914"/>
                  </a:lnTo>
                  <a:lnTo>
                    <a:pt x="1371860" y="1325914"/>
                  </a:lnTo>
                  <a:lnTo>
                    <a:pt x="1368755" y="1325914"/>
                  </a:lnTo>
                  <a:lnTo>
                    <a:pt x="1366582" y="1325914"/>
                  </a:lnTo>
                  <a:lnTo>
                    <a:pt x="1363478" y="1328087"/>
                  </a:lnTo>
                  <a:lnTo>
                    <a:pt x="1343609" y="1331192"/>
                  </a:lnTo>
                  <a:lnTo>
                    <a:pt x="1329950" y="1338642"/>
                  </a:lnTo>
                  <a:lnTo>
                    <a:pt x="1319395" y="1347956"/>
                  </a:lnTo>
                  <a:lnTo>
                    <a:pt x="1310081" y="1358511"/>
                  </a:lnTo>
                  <a:lnTo>
                    <a:pt x="1302941" y="1373102"/>
                  </a:lnTo>
                  <a:lnTo>
                    <a:pt x="1296111" y="1371550"/>
                  </a:lnTo>
                  <a:lnTo>
                    <a:pt x="1290833" y="1370618"/>
                  </a:lnTo>
                  <a:lnTo>
                    <a:pt x="1288660" y="1370618"/>
                  </a:lnTo>
                  <a:lnTo>
                    <a:pt x="1286798" y="1368445"/>
                  </a:lnTo>
                  <a:lnTo>
                    <a:pt x="1283693" y="1364099"/>
                  </a:lnTo>
                  <a:lnTo>
                    <a:pt x="1281520" y="1360994"/>
                  </a:lnTo>
                  <a:lnTo>
                    <a:pt x="1264756" y="1360994"/>
                  </a:lnTo>
                  <a:lnTo>
                    <a:pt x="1255443" y="1364099"/>
                  </a:lnTo>
                  <a:lnTo>
                    <a:pt x="1248302" y="1373412"/>
                  </a:lnTo>
                  <a:lnTo>
                    <a:pt x="1234643" y="1370308"/>
                  </a:lnTo>
                  <a:lnTo>
                    <a:pt x="1223156" y="1364099"/>
                  </a:lnTo>
                  <a:lnTo>
                    <a:pt x="1216016" y="1356648"/>
                  </a:lnTo>
                  <a:lnTo>
                    <a:pt x="1210739" y="1350439"/>
                  </a:lnTo>
                  <a:lnTo>
                    <a:pt x="1201425" y="1341126"/>
                  </a:lnTo>
                  <a:lnTo>
                    <a:pt x="1201425" y="1326535"/>
                  </a:lnTo>
                  <a:lnTo>
                    <a:pt x="1205461" y="1311944"/>
                  </a:lnTo>
                  <a:lnTo>
                    <a:pt x="1208565" y="1300457"/>
                  </a:lnTo>
                  <a:lnTo>
                    <a:pt x="1206392" y="1284625"/>
                  </a:lnTo>
                  <a:lnTo>
                    <a:pt x="1199252" y="1273138"/>
                  </a:lnTo>
                  <a:lnTo>
                    <a:pt x="1190870" y="1267861"/>
                  </a:lnTo>
                  <a:lnTo>
                    <a:pt x="1177210" y="1265688"/>
                  </a:lnTo>
                  <a:lnTo>
                    <a:pt x="1162619" y="1265688"/>
                  </a:lnTo>
                  <a:lnTo>
                    <a:pt x="1147097" y="1267861"/>
                  </a:lnTo>
                  <a:lnTo>
                    <a:pt x="1128470" y="1267861"/>
                  </a:lnTo>
                  <a:lnTo>
                    <a:pt x="1134679" y="1255132"/>
                  </a:lnTo>
                  <a:lnTo>
                    <a:pt x="1139957" y="1238368"/>
                  </a:lnTo>
                  <a:lnTo>
                    <a:pt x="1145234" y="1220362"/>
                  </a:lnTo>
                  <a:lnTo>
                    <a:pt x="1150512" y="1206703"/>
                  </a:lnTo>
                  <a:lnTo>
                    <a:pt x="1157652" y="1199252"/>
                  </a:lnTo>
                  <a:lnTo>
                    <a:pt x="1157652" y="1183420"/>
                  </a:lnTo>
                  <a:lnTo>
                    <a:pt x="1152375" y="1184351"/>
                  </a:lnTo>
                  <a:lnTo>
                    <a:pt x="1148339" y="1184351"/>
                  </a:lnTo>
                  <a:lnTo>
                    <a:pt x="1147097" y="1184351"/>
                  </a:lnTo>
                  <a:lnTo>
                    <a:pt x="1147097" y="1186524"/>
                  </a:lnTo>
                  <a:lnTo>
                    <a:pt x="1144924" y="1186524"/>
                  </a:lnTo>
                  <a:lnTo>
                    <a:pt x="1144924" y="1184351"/>
                  </a:lnTo>
                  <a:lnTo>
                    <a:pt x="1142751" y="1183420"/>
                  </a:lnTo>
                  <a:lnTo>
                    <a:pt x="1141820" y="1179073"/>
                  </a:lnTo>
                  <a:lnTo>
                    <a:pt x="1125055" y="1181246"/>
                  </a:lnTo>
                  <a:lnTo>
                    <a:pt x="1113569" y="1186524"/>
                  </a:lnTo>
                  <a:lnTo>
                    <a:pt x="1105187" y="1195837"/>
                  </a:lnTo>
                  <a:lnTo>
                    <a:pt x="1103014" y="1198942"/>
                  </a:lnTo>
                  <a:lnTo>
                    <a:pt x="1100841" y="1205151"/>
                  </a:lnTo>
                  <a:lnTo>
                    <a:pt x="1098668" y="1210428"/>
                  </a:lnTo>
                  <a:lnTo>
                    <a:pt x="1097736" y="1215706"/>
                  </a:lnTo>
                  <a:lnTo>
                    <a:pt x="1093700" y="1220052"/>
                  </a:lnTo>
                  <a:lnTo>
                    <a:pt x="1093700" y="1220983"/>
                  </a:lnTo>
                  <a:lnTo>
                    <a:pt x="1091527" y="1220983"/>
                  </a:lnTo>
                  <a:lnTo>
                    <a:pt x="1090596" y="1220983"/>
                  </a:lnTo>
                  <a:lnTo>
                    <a:pt x="1086560" y="1220983"/>
                  </a:lnTo>
                  <a:lnTo>
                    <a:pt x="1084387" y="1220983"/>
                  </a:lnTo>
                  <a:lnTo>
                    <a:pt x="1081283" y="1223157"/>
                  </a:lnTo>
                  <a:lnTo>
                    <a:pt x="1066692" y="1230607"/>
                  </a:lnTo>
                  <a:lnTo>
                    <a:pt x="1057378" y="1234953"/>
                  </a:lnTo>
                  <a:lnTo>
                    <a:pt x="1052101" y="1232780"/>
                  </a:lnTo>
                  <a:lnTo>
                    <a:pt x="1048065" y="1230607"/>
                  </a:lnTo>
                  <a:lnTo>
                    <a:pt x="1044960" y="1227503"/>
                  </a:lnTo>
                  <a:lnTo>
                    <a:pt x="1037820" y="1225330"/>
                  </a:lnTo>
                  <a:lnTo>
                    <a:pt x="1025402" y="1223157"/>
                  </a:lnTo>
                  <a:lnTo>
                    <a:pt x="1013916" y="1201115"/>
                  </a:lnTo>
                  <a:lnTo>
                    <a:pt x="1006776" y="1183109"/>
                  </a:lnTo>
                  <a:lnTo>
                    <a:pt x="1005844" y="1164172"/>
                  </a:lnTo>
                  <a:lnTo>
                    <a:pt x="1005844" y="1146166"/>
                  </a:lnTo>
                  <a:lnTo>
                    <a:pt x="1012985" y="1121951"/>
                  </a:lnTo>
                  <a:lnTo>
                    <a:pt x="1016089" y="1111396"/>
                  </a:lnTo>
                  <a:lnTo>
                    <a:pt x="1016089" y="1102083"/>
                  </a:lnTo>
                  <a:lnTo>
                    <a:pt x="1013916" y="1094632"/>
                  </a:lnTo>
                  <a:lnTo>
                    <a:pt x="1017952" y="1085319"/>
                  </a:lnTo>
                  <a:lnTo>
                    <a:pt x="1025092" y="1074764"/>
                  </a:lnTo>
                  <a:lnTo>
                    <a:pt x="1035647" y="1067313"/>
                  </a:lnTo>
                  <a:lnTo>
                    <a:pt x="1048065" y="1061104"/>
                  </a:lnTo>
                  <a:lnTo>
                    <a:pt x="1059551" y="1057999"/>
                  </a:lnTo>
                  <a:lnTo>
                    <a:pt x="1076316" y="1055826"/>
                  </a:lnTo>
                  <a:lnTo>
                    <a:pt x="1091838" y="1055826"/>
                  </a:lnTo>
                  <a:lnTo>
                    <a:pt x="1108602" y="1060173"/>
                  </a:lnTo>
                  <a:lnTo>
                    <a:pt x="1121020" y="1065450"/>
                  </a:lnTo>
                  <a:lnTo>
                    <a:pt x="1137784" y="1065450"/>
                  </a:lnTo>
                  <a:lnTo>
                    <a:pt x="1134679" y="1060173"/>
                  </a:lnTo>
                  <a:lnTo>
                    <a:pt x="1132506" y="1055826"/>
                  </a:lnTo>
                  <a:lnTo>
                    <a:pt x="1130333" y="1052722"/>
                  </a:lnTo>
                  <a:lnTo>
                    <a:pt x="1127229" y="1047444"/>
                  </a:lnTo>
                  <a:lnTo>
                    <a:pt x="1125055" y="1041235"/>
                  </a:lnTo>
                  <a:lnTo>
                    <a:pt x="1128160" y="1041235"/>
                  </a:lnTo>
                  <a:lnTo>
                    <a:pt x="1128160" y="1038131"/>
                  </a:lnTo>
                  <a:lnTo>
                    <a:pt x="1149891" y="1041235"/>
                  </a:lnTo>
                  <a:lnTo>
                    <a:pt x="1168518" y="1048686"/>
                  </a:lnTo>
                  <a:lnTo>
                    <a:pt x="1184040" y="1056137"/>
                  </a:lnTo>
                  <a:lnTo>
                    <a:pt x="1197700" y="1058310"/>
                  </a:lnTo>
                  <a:lnTo>
                    <a:pt x="1208255" y="1067623"/>
                  </a:lnTo>
                  <a:lnTo>
                    <a:pt x="1219741" y="1083456"/>
                  </a:lnTo>
                  <a:lnTo>
                    <a:pt x="1230297" y="1105498"/>
                  </a:lnTo>
                  <a:lnTo>
                    <a:pt x="1239610" y="1126608"/>
                  </a:lnTo>
                  <a:lnTo>
                    <a:pt x="1244888" y="1142441"/>
                  </a:lnTo>
                  <a:lnTo>
                    <a:pt x="1257305" y="1146787"/>
                  </a:lnTo>
                  <a:lnTo>
                    <a:pt x="1257305" y="1142441"/>
                  </a:lnTo>
                  <a:lnTo>
                    <a:pt x="1261341" y="1142441"/>
                  </a:lnTo>
                  <a:lnTo>
                    <a:pt x="1257305" y="1124435"/>
                  </a:lnTo>
                  <a:lnTo>
                    <a:pt x="1250165" y="1104566"/>
                  </a:lnTo>
                  <a:lnTo>
                    <a:pt x="1243025" y="1083456"/>
                  </a:lnTo>
                  <a:lnTo>
                    <a:pt x="1237747" y="1063587"/>
                  </a:lnTo>
                  <a:lnTo>
                    <a:pt x="1235574" y="1045581"/>
                  </a:lnTo>
                  <a:lnTo>
                    <a:pt x="1241783" y="1030991"/>
                  </a:lnTo>
                  <a:lnTo>
                    <a:pt x="1247061" y="1012053"/>
                  </a:lnTo>
                  <a:lnTo>
                    <a:pt x="1257616" y="997462"/>
                  </a:lnTo>
                  <a:lnTo>
                    <a:pt x="1274380" y="986907"/>
                  </a:lnTo>
                  <a:lnTo>
                    <a:pt x="1291144" y="975421"/>
                  </a:lnTo>
                  <a:lnTo>
                    <a:pt x="1306666" y="967039"/>
                  </a:lnTo>
                  <a:lnTo>
                    <a:pt x="1321257" y="957725"/>
                  </a:lnTo>
                  <a:lnTo>
                    <a:pt x="1321257" y="952448"/>
                  </a:lnTo>
                  <a:lnTo>
                    <a:pt x="1318153" y="940961"/>
                  </a:lnTo>
                  <a:lnTo>
                    <a:pt x="1314117" y="928233"/>
                  </a:lnTo>
                  <a:lnTo>
                    <a:pt x="1311012" y="917678"/>
                  </a:lnTo>
                  <a:lnTo>
                    <a:pt x="1308839" y="913332"/>
                  </a:lnTo>
                  <a:lnTo>
                    <a:pt x="1308839" y="904018"/>
                  </a:lnTo>
                  <a:lnTo>
                    <a:pt x="1314117" y="908364"/>
                  </a:lnTo>
                  <a:lnTo>
                    <a:pt x="1316290" y="910538"/>
                  </a:lnTo>
                  <a:lnTo>
                    <a:pt x="1320326" y="911469"/>
                  </a:lnTo>
                  <a:lnTo>
                    <a:pt x="1321257" y="913642"/>
                  </a:lnTo>
                  <a:lnTo>
                    <a:pt x="1325293" y="917988"/>
                  </a:lnTo>
                  <a:lnTo>
                    <a:pt x="1337711" y="886633"/>
                  </a:lnTo>
                  <a:lnTo>
                    <a:pt x="1348266" y="857141"/>
                  </a:lnTo>
                  <a:lnTo>
                    <a:pt x="1362857" y="854968"/>
                  </a:lnTo>
                  <a:lnTo>
                    <a:pt x="1376517" y="852795"/>
                  </a:lnTo>
                  <a:lnTo>
                    <a:pt x="1391108" y="849690"/>
                  </a:lnTo>
                  <a:lnTo>
                    <a:pt x="1401663" y="840377"/>
                  </a:lnTo>
                  <a:lnTo>
                    <a:pt x="1408803" y="840377"/>
                  </a:lnTo>
                  <a:lnTo>
                    <a:pt x="1405698" y="837272"/>
                  </a:lnTo>
                  <a:lnTo>
                    <a:pt x="1398558" y="835099"/>
                  </a:lnTo>
                  <a:lnTo>
                    <a:pt x="1392349" y="832926"/>
                  </a:lnTo>
                  <a:lnTo>
                    <a:pt x="1398558" y="814920"/>
                  </a:lnTo>
                  <a:lnTo>
                    <a:pt x="1406940" y="802192"/>
                  </a:lnTo>
                  <a:lnTo>
                    <a:pt x="1420600" y="792879"/>
                  </a:lnTo>
                  <a:lnTo>
                    <a:pt x="1435191" y="785428"/>
                  </a:lnTo>
                  <a:lnTo>
                    <a:pt x="1448850" y="780150"/>
                  </a:lnTo>
                  <a:lnTo>
                    <a:pt x="1465615" y="772700"/>
                  </a:lnTo>
                  <a:lnTo>
                    <a:pt x="1478032" y="763386"/>
                  </a:lnTo>
                  <a:lnTo>
                    <a:pt x="1478032" y="761213"/>
                  </a:lnTo>
                  <a:lnTo>
                    <a:pt x="1478032" y="759040"/>
                  </a:lnTo>
                  <a:lnTo>
                    <a:pt x="1480205" y="759040"/>
                  </a:lnTo>
                  <a:lnTo>
                    <a:pt x="1482379" y="759040"/>
                  </a:lnTo>
                  <a:lnTo>
                    <a:pt x="1482379" y="763386"/>
                  </a:lnTo>
                  <a:lnTo>
                    <a:pt x="1489519" y="766491"/>
                  </a:lnTo>
                  <a:lnTo>
                    <a:pt x="1482379" y="775804"/>
                  </a:lnTo>
                  <a:lnTo>
                    <a:pt x="1475238" y="781082"/>
                  </a:lnTo>
                  <a:lnTo>
                    <a:pt x="1465925" y="787291"/>
                  </a:lnTo>
                  <a:lnTo>
                    <a:pt x="1465925" y="803123"/>
                  </a:lnTo>
                  <a:lnTo>
                    <a:pt x="1484552" y="795673"/>
                  </a:lnTo>
                  <a:lnTo>
                    <a:pt x="1499143" y="785117"/>
                  </a:lnTo>
                  <a:lnTo>
                    <a:pt x="1509698" y="772389"/>
                  </a:lnTo>
                  <a:lnTo>
                    <a:pt x="1511871" y="770216"/>
                  </a:lnTo>
                  <a:lnTo>
                    <a:pt x="1511871" y="768043"/>
                  </a:lnTo>
                  <a:lnTo>
                    <a:pt x="1514044" y="768043"/>
                  </a:lnTo>
                  <a:lnTo>
                    <a:pt x="1514044" y="765870"/>
                  </a:lnTo>
                  <a:lnTo>
                    <a:pt x="1514044" y="762765"/>
                  </a:lnTo>
                  <a:lnTo>
                    <a:pt x="1504731" y="751279"/>
                  </a:lnTo>
                  <a:lnTo>
                    <a:pt x="1497590" y="740724"/>
                  </a:lnTo>
                  <a:lnTo>
                    <a:pt x="1488277" y="730169"/>
                  </a:lnTo>
                  <a:lnTo>
                    <a:pt x="1473686" y="722718"/>
                  </a:lnTo>
                  <a:lnTo>
                    <a:pt x="1475859" y="711231"/>
                  </a:lnTo>
                  <a:lnTo>
                    <a:pt x="1478032" y="703781"/>
                  </a:lnTo>
                  <a:lnTo>
                    <a:pt x="1481137" y="696330"/>
                  </a:lnTo>
                  <a:lnTo>
                    <a:pt x="1486414" y="687017"/>
                  </a:lnTo>
                  <a:lnTo>
                    <a:pt x="1483310" y="683912"/>
                  </a:lnTo>
                  <a:lnTo>
                    <a:pt x="1479274" y="681739"/>
                  </a:lnTo>
                  <a:lnTo>
                    <a:pt x="1476170" y="679566"/>
                  </a:lnTo>
                  <a:lnTo>
                    <a:pt x="1473996" y="678635"/>
                  </a:lnTo>
                  <a:lnTo>
                    <a:pt x="1471823" y="674288"/>
                  </a:lnTo>
                  <a:lnTo>
                    <a:pt x="1470892" y="671184"/>
                  </a:lnTo>
                  <a:lnTo>
                    <a:pt x="1446988" y="676461"/>
                  </a:lnTo>
                  <a:lnTo>
                    <a:pt x="1425257" y="685775"/>
                  </a:lnTo>
                  <a:lnTo>
                    <a:pt x="1407561" y="698503"/>
                  </a:lnTo>
                  <a:lnTo>
                    <a:pt x="1403525" y="698503"/>
                  </a:lnTo>
                  <a:lnTo>
                    <a:pt x="1418116" y="681739"/>
                  </a:lnTo>
                  <a:lnTo>
                    <a:pt x="1437985" y="672426"/>
                  </a:lnTo>
                  <a:lnTo>
                    <a:pt x="1459716" y="664975"/>
                  </a:lnTo>
                  <a:lnTo>
                    <a:pt x="1485793" y="661870"/>
                  </a:lnTo>
                  <a:lnTo>
                    <a:pt x="1510940" y="657524"/>
                  </a:lnTo>
                  <a:lnTo>
                    <a:pt x="1537017" y="654420"/>
                  </a:lnTo>
                  <a:lnTo>
                    <a:pt x="1562163" y="649142"/>
                  </a:lnTo>
                  <a:lnTo>
                    <a:pt x="1583894" y="639829"/>
                  </a:lnTo>
                  <a:lnTo>
                    <a:pt x="1603763" y="625238"/>
                  </a:lnTo>
                  <a:lnTo>
                    <a:pt x="1603763" y="622133"/>
                  </a:lnTo>
                  <a:lnTo>
                    <a:pt x="1603763" y="619960"/>
                  </a:lnTo>
                  <a:lnTo>
                    <a:pt x="1603763" y="615614"/>
                  </a:lnTo>
                  <a:lnTo>
                    <a:pt x="1601590" y="614683"/>
                  </a:lnTo>
                  <a:lnTo>
                    <a:pt x="1601590" y="610336"/>
                  </a:lnTo>
                  <a:lnTo>
                    <a:pt x="1601590" y="607232"/>
                  </a:lnTo>
                  <a:lnTo>
                    <a:pt x="1603763" y="601023"/>
                  </a:lnTo>
                  <a:lnTo>
                    <a:pt x="1601590" y="595746"/>
                  </a:lnTo>
                  <a:lnTo>
                    <a:pt x="1601590" y="590468"/>
                  </a:lnTo>
                  <a:lnTo>
                    <a:pt x="1600658" y="586122"/>
                  </a:lnTo>
                  <a:lnTo>
                    <a:pt x="1600658" y="580844"/>
                  </a:lnTo>
                  <a:lnTo>
                    <a:pt x="1581721" y="580844"/>
                  </a:lnTo>
                  <a:lnTo>
                    <a:pt x="1579548" y="566253"/>
                  </a:lnTo>
                  <a:lnTo>
                    <a:pt x="1572408" y="556940"/>
                  </a:lnTo>
                  <a:lnTo>
                    <a:pt x="1565268" y="549489"/>
                  </a:lnTo>
                  <a:lnTo>
                    <a:pt x="1552850" y="546385"/>
                  </a:lnTo>
                  <a:lnTo>
                    <a:pt x="1543536" y="556940"/>
                  </a:lnTo>
                  <a:lnTo>
                    <a:pt x="1532981" y="566253"/>
                  </a:lnTo>
                  <a:lnTo>
                    <a:pt x="1521495" y="577740"/>
                  </a:lnTo>
                  <a:lnTo>
                    <a:pt x="1518390" y="577740"/>
                  </a:lnTo>
                  <a:lnTo>
                    <a:pt x="1530808" y="558803"/>
                  </a:lnTo>
                  <a:lnTo>
                    <a:pt x="1542295" y="536761"/>
                  </a:lnTo>
                  <a:lnTo>
                    <a:pt x="1528635" y="526206"/>
                  </a:lnTo>
                  <a:lnTo>
                    <a:pt x="1525531" y="516892"/>
                  </a:lnTo>
                  <a:lnTo>
                    <a:pt x="1527704" y="506337"/>
                  </a:lnTo>
                  <a:lnTo>
                    <a:pt x="1527704" y="494851"/>
                  </a:lnTo>
                  <a:lnTo>
                    <a:pt x="1521495" y="480260"/>
                  </a:lnTo>
                  <a:lnTo>
                    <a:pt x="1520563" y="478087"/>
                  </a:lnTo>
                  <a:lnTo>
                    <a:pt x="1516528" y="478087"/>
                  </a:lnTo>
                  <a:lnTo>
                    <a:pt x="1514354" y="478087"/>
                  </a:lnTo>
                  <a:lnTo>
                    <a:pt x="1511250" y="478087"/>
                  </a:lnTo>
                  <a:lnTo>
                    <a:pt x="1507214" y="478087"/>
                  </a:lnTo>
                  <a:lnTo>
                    <a:pt x="1506283" y="477155"/>
                  </a:lnTo>
                  <a:lnTo>
                    <a:pt x="1504110" y="472809"/>
                  </a:lnTo>
                  <a:lnTo>
                    <a:pt x="1501937" y="469705"/>
                  </a:lnTo>
                  <a:lnTo>
                    <a:pt x="1504110" y="465358"/>
                  </a:lnTo>
                  <a:lnTo>
                    <a:pt x="1504110" y="462254"/>
                  </a:lnTo>
                  <a:lnTo>
                    <a:pt x="1506283" y="460081"/>
                  </a:lnTo>
                  <a:lnTo>
                    <a:pt x="1506283" y="455734"/>
                  </a:lnTo>
                  <a:lnTo>
                    <a:pt x="1506283" y="452630"/>
                  </a:lnTo>
                  <a:lnTo>
                    <a:pt x="1500074" y="443317"/>
                  </a:lnTo>
                  <a:lnTo>
                    <a:pt x="1492934" y="435866"/>
                  </a:lnTo>
                  <a:lnTo>
                    <a:pt x="1485793" y="428415"/>
                  </a:lnTo>
                  <a:lnTo>
                    <a:pt x="1480516" y="420964"/>
                  </a:lnTo>
                  <a:lnTo>
                    <a:pt x="1478343" y="408236"/>
                  </a:lnTo>
                  <a:lnTo>
                    <a:pt x="1463752" y="419723"/>
                  </a:lnTo>
                  <a:lnTo>
                    <a:pt x="1455370" y="434314"/>
                  </a:lnTo>
                  <a:lnTo>
                    <a:pt x="1443883" y="447973"/>
                  </a:lnTo>
                  <a:lnTo>
                    <a:pt x="1429292" y="459460"/>
                  </a:lnTo>
                  <a:lnTo>
                    <a:pt x="1428361" y="455114"/>
                  </a:lnTo>
                  <a:lnTo>
                    <a:pt x="1422152" y="454182"/>
                  </a:lnTo>
                  <a:lnTo>
                    <a:pt x="1419048" y="449836"/>
                  </a:lnTo>
                  <a:lnTo>
                    <a:pt x="1415012" y="447663"/>
                  </a:lnTo>
                  <a:lnTo>
                    <a:pt x="1411907" y="444558"/>
                  </a:lnTo>
                  <a:lnTo>
                    <a:pt x="1409734" y="442385"/>
                  </a:lnTo>
                  <a:lnTo>
                    <a:pt x="1406630" y="431830"/>
                  </a:lnTo>
                  <a:lnTo>
                    <a:pt x="1404457" y="417239"/>
                  </a:lnTo>
                  <a:lnTo>
                    <a:pt x="1400421" y="400475"/>
                  </a:lnTo>
                  <a:lnTo>
                    <a:pt x="1399490" y="391162"/>
                  </a:lnTo>
                  <a:lnTo>
                    <a:pt x="1395454" y="388057"/>
                  </a:lnTo>
                  <a:lnTo>
                    <a:pt x="1390176" y="385884"/>
                  </a:lnTo>
                  <a:lnTo>
                    <a:pt x="1384899" y="383711"/>
                  </a:lnTo>
                  <a:lnTo>
                    <a:pt x="1378690" y="383711"/>
                  </a:lnTo>
                  <a:lnTo>
                    <a:pt x="1375585" y="382780"/>
                  </a:lnTo>
                  <a:lnTo>
                    <a:pt x="1370308" y="378433"/>
                  </a:lnTo>
                  <a:lnTo>
                    <a:pt x="1364099" y="369120"/>
                  </a:lnTo>
                  <a:lnTo>
                    <a:pt x="1358821" y="356392"/>
                  </a:lnTo>
                  <a:lnTo>
                    <a:pt x="1353544" y="347078"/>
                  </a:lnTo>
                  <a:lnTo>
                    <a:pt x="1329639" y="351425"/>
                  </a:lnTo>
                  <a:lnTo>
                    <a:pt x="1307908" y="351425"/>
                  </a:lnTo>
                  <a:lnTo>
                    <a:pt x="1282762" y="347078"/>
                  </a:lnTo>
                  <a:lnTo>
                    <a:pt x="1282762" y="351425"/>
                  </a:lnTo>
                  <a:lnTo>
                    <a:pt x="1278726" y="351425"/>
                  </a:lnTo>
                  <a:lnTo>
                    <a:pt x="1280899" y="369431"/>
                  </a:lnTo>
                  <a:lnTo>
                    <a:pt x="1286177" y="388368"/>
                  </a:lnTo>
                  <a:lnTo>
                    <a:pt x="1290213" y="405132"/>
                  </a:lnTo>
                  <a:lnTo>
                    <a:pt x="1293317" y="420964"/>
                  </a:lnTo>
                  <a:lnTo>
                    <a:pt x="1290213" y="435555"/>
                  </a:lnTo>
                  <a:lnTo>
                    <a:pt x="1283072" y="448284"/>
                  </a:lnTo>
                  <a:lnTo>
                    <a:pt x="1285246" y="454493"/>
                  </a:lnTo>
                  <a:lnTo>
                    <a:pt x="1288350" y="457597"/>
                  </a:lnTo>
                  <a:lnTo>
                    <a:pt x="1292386" y="459770"/>
                  </a:lnTo>
                  <a:lnTo>
                    <a:pt x="1295490" y="461943"/>
                  </a:lnTo>
                  <a:lnTo>
                    <a:pt x="1302630" y="465048"/>
                  </a:lnTo>
                  <a:lnTo>
                    <a:pt x="1302630" y="481812"/>
                  </a:lnTo>
                  <a:lnTo>
                    <a:pt x="1304804" y="498576"/>
                  </a:lnTo>
                  <a:lnTo>
                    <a:pt x="1302630" y="509131"/>
                  </a:lnTo>
                  <a:lnTo>
                    <a:pt x="1297353" y="528068"/>
                  </a:lnTo>
                  <a:lnTo>
                    <a:pt x="1288040" y="542659"/>
                  </a:lnTo>
                  <a:lnTo>
                    <a:pt x="1273449" y="553214"/>
                  </a:lnTo>
                  <a:lnTo>
                    <a:pt x="1258858" y="560665"/>
                  </a:lnTo>
                  <a:lnTo>
                    <a:pt x="1264135" y="577429"/>
                  </a:lnTo>
                  <a:lnTo>
                    <a:pt x="1268171" y="595435"/>
                  </a:lnTo>
                  <a:lnTo>
                    <a:pt x="1270344" y="610026"/>
                  </a:lnTo>
                  <a:lnTo>
                    <a:pt x="1270344" y="621513"/>
                  </a:lnTo>
                  <a:lnTo>
                    <a:pt x="1268171" y="624617"/>
                  </a:lnTo>
                  <a:lnTo>
                    <a:pt x="1268171" y="626790"/>
                  </a:lnTo>
                  <a:lnTo>
                    <a:pt x="1268171" y="628963"/>
                  </a:lnTo>
                  <a:lnTo>
                    <a:pt x="1265998" y="628963"/>
                  </a:lnTo>
                  <a:lnTo>
                    <a:pt x="1262893" y="629895"/>
                  </a:lnTo>
                  <a:lnTo>
                    <a:pt x="1260720" y="629895"/>
                  </a:lnTo>
                  <a:lnTo>
                    <a:pt x="1258547" y="632068"/>
                  </a:lnTo>
                  <a:lnTo>
                    <a:pt x="1256374" y="632068"/>
                  </a:lnTo>
                  <a:lnTo>
                    <a:pt x="1253270" y="634241"/>
                  </a:lnTo>
                  <a:lnTo>
                    <a:pt x="1242714" y="617477"/>
                  </a:lnTo>
                  <a:lnTo>
                    <a:pt x="1233401" y="604748"/>
                  </a:lnTo>
                  <a:lnTo>
                    <a:pt x="1229365" y="593262"/>
                  </a:lnTo>
                  <a:lnTo>
                    <a:pt x="1228434" y="582707"/>
                  </a:lnTo>
                  <a:lnTo>
                    <a:pt x="1226261" y="571220"/>
                  </a:lnTo>
                  <a:lnTo>
                    <a:pt x="1222225" y="556629"/>
                  </a:lnTo>
                  <a:lnTo>
                    <a:pt x="1219121" y="536761"/>
                  </a:lnTo>
                  <a:lnTo>
                    <a:pt x="1189939" y="529310"/>
                  </a:lnTo>
                  <a:lnTo>
                    <a:pt x="1185903" y="529310"/>
                  </a:lnTo>
                  <a:lnTo>
                    <a:pt x="1184972" y="531483"/>
                  </a:lnTo>
                  <a:lnTo>
                    <a:pt x="1180936" y="533656"/>
                  </a:lnTo>
                  <a:lnTo>
                    <a:pt x="1178763" y="535829"/>
                  </a:lnTo>
                  <a:lnTo>
                    <a:pt x="1175658" y="535829"/>
                  </a:lnTo>
                  <a:lnTo>
                    <a:pt x="1171622" y="536761"/>
                  </a:lnTo>
                  <a:lnTo>
                    <a:pt x="1168518" y="535829"/>
                  </a:lnTo>
                  <a:lnTo>
                    <a:pt x="1163240" y="533656"/>
                  </a:lnTo>
                  <a:lnTo>
                    <a:pt x="1150202" y="527137"/>
                  </a:lnTo>
                  <a:lnTo>
                    <a:pt x="1139646" y="515650"/>
                  </a:lnTo>
                  <a:lnTo>
                    <a:pt x="1127229" y="502922"/>
                  </a:lnTo>
                  <a:lnTo>
                    <a:pt x="1113569" y="493609"/>
                  </a:lnTo>
                  <a:lnTo>
                    <a:pt x="1101151" y="488331"/>
                  </a:lnTo>
                  <a:lnTo>
                    <a:pt x="1088733" y="490504"/>
                  </a:lnTo>
                  <a:lnTo>
                    <a:pt x="1083456" y="488331"/>
                  </a:lnTo>
                  <a:lnTo>
                    <a:pt x="1077247" y="488331"/>
                  </a:lnTo>
                  <a:lnTo>
                    <a:pt x="1076316" y="486158"/>
                  </a:lnTo>
                  <a:lnTo>
                    <a:pt x="1076316" y="485227"/>
                  </a:lnTo>
                  <a:lnTo>
                    <a:pt x="1076316" y="483054"/>
                  </a:lnTo>
                  <a:lnTo>
                    <a:pt x="1076316" y="480881"/>
                  </a:lnTo>
                  <a:lnTo>
                    <a:pt x="1076316" y="477776"/>
                  </a:lnTo>
                  <a:lnTo>
                    <a:pt x="1076316" y="473430"/>
                  </a:lnTo>
                  <a:lnTo>
                    <a:pt x="1072280" y="470325"/>
                  </a:lnTo>
                  <a:lnTo>
                    <a:pt x="1072280" y="461012"/>
                  </a:lnTo>
                  <a:lnTo>
                    <a:pt x="1052411" y="461012"/>
                  </a:lnTo>
                  <a:lnTo>
                    <a:pt x="1052411" y="441143"/>
                  </a:lnTo>
                  <a:lnTo>
                    <a:pt x="1048375" y="421275"/>
                  </a:lnTo>
                  <a:lnTo>
                    <a:pt x="1042166" y="406684"/>
                  </a:lnTo>
                  <a:lnTo>
                    <a:pt x="1042166" y="382469"/>
                  </a:lnTo>
                  <a:lnTo>
                    <a:pt x="1048375" y="365705"/>
                  </a:lnTo>
                  <a:lnTo>
                    <a:pt x="1057689" y="355150"/>
                  </a:lnTo>
                  <a:lnTo>
                    <a:pt x="1072280" y="345837"/>
                  </a:lnTo>
                  <a:lnTo>
                    <a:pt x="1089044" y="340559"/>
                  </a:lnTo>
                  <a:lnTo>
                    <a:pt x="1089044" y="335282"/>
                  </a:lnTo>
                  <a:lnTo>
                    <a:pt x="1086871" y="329073"/>
                  </a:lnTo>
                  <a:lnTo>
                    <a:pt x="1086871" y="325968"/>
                  </a:lnTo>
                  <a:lnTo>
                    <a:pt x="1084698" y="323795"/>
                  </a:lnTo>
                  <a:lnTo>
                    <a:pt x="1083766" y="320691"/>
                  </a:lnTo>
                  <a:lnTo>
                    <a:pt x="1081593" y="316344"/>
                  </a:lnTo>
                  <a:lnTo>
                    <a:pt x="1072280" y="316344"/>
                  </a:lnTo>
                  <a:lnTo>
                    <a:pt x="1072280" y="313240"/>
                  </a:lnTo>
                  <a:lnTo>
                    <a:pt x="1079420" y="314171"/>
                  </a:lnTo>
                  <a:lnTo>
                    <a:pt x="1083456" y="316344"/>
                  </a:lnTo>
                  <a:lnTo>
                    <a:pt x="1088733" y="318517"/>
                  </a:lnTo>
                  <a:lnTo>
                    <a:pt x="1094011" y="320691"/>
                  </a:lnTo>
                  <a:lnTo>
                    <a:pt x="1101151" y="320691"/>
                  </a:lnTo>
                  <a:lnTo>
                    <a:pt x="1105187" y="307031"/>
                  </a:lnTo>
                  <a:lnTo>
                    <a:pt x="1108291" y="298649"/>
                  </a:lnTo>
                  <a:lnTo>
                    <a:pt x="1115432" y="291198"/>
                  </a:lnTo>
                  <a:lnTo>
                    <a:pt x="1124745" y="283748"/>
                  </a:lnTo>
                  <a:lnTo>
                    <a:pt x="1126918" y="279401"/>
                  </a:lnTo>
                  <a:lnTo>
                    <a:pt x="1130023" y="276297"/>
                  </a:lnTo>
                  <a:lnTo>
                    <a:pt x="1132196" y="271951"/>
                  </a:lnTo>
                  <a:lnTo>
                    <a:pt x="1132196" y="266673"/>
                  </a:lnTo>
                  <a:lnTo>
                    <a:pt x="1130023" y="261395"/>
                  </a:lnTo>
                  <a:lnTo>
                    <a:pt x="1127849" y="259222"/>
                  </a:lnTo>
                  <a:lnTo>
                    <a:pt x="1126918" y="257049"/>
                  </a:lnTo>
                  <a:lnTo>
                    <a:pt x="1124745" y="254876"/>
                  </a:lnTo>
                  <a:lnTo>
                    <a:pt x="1120709" y="251772"/>
                  </a:lnTo>
                  <a:lnTo>
                    <a:pt x="1117605" y="251772"/>
                  </a:lnTo>
                  <a:lnTo>
                    <a:pt x="1117605" y="247736"/>
                  </a:lnTo>
                  <a:lnTo>
                    <a:pt x="1135300" y="252082"/>
                  </a:lnTo>
                  <a:lnTo>
                    <a:pt x="1147718" y="259533"/>
                  </a:lnTo>
                  <a:lnTo>
                    <a:pt x="1157031" y="259533"/>
                  </a:lnTo>
                  <a:lnTo>
                    <a:pt x="1159205" y="241527"/>
                  </a:lnTo>
                  <a:lnTo>
                    <a:pt x="1161378" y="230040"/>
                  </a:lnTo>
                  <a:lnTo>
                    <a:pt x="1157342" y="219485"/>
                  </a:lnTo>
                  <a:lnTo>
                    <a:pt x="1157342" y="215139"/>
                  </a:lnTo>
                  <a:lnTo>
                    <a:pt x="1208255" y="212034"/>
                  </a:lnTo>
                  <a:lnTo>
                    <a:pt x="1208255" y="205826"/>
                  </a:lnTo>
                  <a:lnTo>
                    <a:pt x="1206082" y="202721"/>
                  </a:lnTo>
                  <a:lnTo>
                    <a:pt x="1206082" y="200548"/>
                  </a:lnTo>
                  <a:lnTo>
                    <a:pt x="1205151" y="198375"/>
                  </a:lnTo>
                  <a:lnTo>
                    <a:pt x="1202977" y="197444"/>
                  </a:lnTo>
                  <a:lnTo>
                    <a:pt x="1200804" y="195270"/>
                  </a:lnTo>
                  <a:lnTo>
                    <a:pt x="1200804" y="190924"/>
                  </a:lnTo>
                  <a:lnTo>
                    <a:pt x="1206082" y="193097"/>
                  </a:lnTo>
                  <a:lnTo>
                    <a:pt x="1210118" y="195270"/>
                  </a:lnTo>
                  <a:lnTo>
                    <a:pt x="1213222" y="197444"/>
                  </a:lnTo>
                  <a:lnTo>
                    <a:pt x="1217258" y="198375"/>
                  </a:lnTo>
                  <a:lnTo>
                    <a:pt x="1224398" y="198375"/>
                  </a:lnTo>
                  <a:lnTo>
                    <a:pt x="1226571" y="187820"/>
                  </a:lnTo>
                  <a:lnTo>
                    <a:pt x="1229676" y="173229"/>
                  </a:lnTo>
                  <a:lnTo>
                    <a:pt x="1233711" y="154292"/>
                  </a:lnTo>
                  <a:lnTo>
                    <a:pt x="1234643" y="138459"/>
                  </a:lnTo>
                  <a:lnTo>
                    <a:pt x="1236816" y="125731"/>
                  </a:lnTo>
                  <a:lnTo>
                    <a:pt x="1236816" y="118280"/>
                  </a:lnTo>
                  <a:lnTo>
                    <a:pt x="1236816" y="103689"/>
                  </a:lnTo>
                  <a:lnTo>
                    <a:pt x="1229676" y="97480"/>
                  </a:lnTo>
                  <a:lnTo>
                    <a:pt x="1220362" y="99653"/>
                  </a:lnTo>
                  <a:lnTo>
                    <a:pt x="1211980" y="103999"/>
                  </a:lnTo>
                  <a:lnTo>
                    <a:pt x="1204840" y="103999"/>
                  </a:lnTo>
                  <a:lnTo>
                    <a:pt x="1202667" y="99653"/>
                  </a:lnTo>
                  <a:lnTo>
                    <a:pt x="1198631" y="97480"/>
                  </a:lnTo>
                  <a:lnTo>
                    <a:pt x="1197700" y="94376"/>
                  </a:lnTo>
                  <a:lnTo>
                    <a:pt x="1193664" y="90029"/>
                  </a:lnTo>
                  <a:lnTo>
                    <a:pt x="1191491" y="86925"/>
                  </a:lnTo>
                  <a:lnTo>
                    <a:pt x="1188386" y="84752"/>
                  </a:lnTo>
                  <a:lnTo>
                    <a:pt x="1184351" y="82579"/>
                  </a:lnTo>
                  <a:lnTo>
                    <a:pt x="1181246" y="82579"/>
                  </a:lnTo>
                  <a:lnTo>
                    <a:pt x="1177210" y="86925"/>
                  </a:lnTo>
                  <a:lnTo>
                    <a:pt x="1166655" y="96238"/>
                  </a:lnTo>
                  <a:lnTo>
                    <a:pt x="1162619" y="108966"/>
                  </a:lnTo>
                  <a:lnTo>
                    <a:pt x="1162619" y="121695"/>
                  </a:lnTo>
                  <a:lnTo>
                    <a:pt x="1164793" y="134423"/>
                  </a:lnTo>
                  <a:lnTo>
                    <a:pt x="1164793" y="147151"/>
                  </a:lnTo>
                  <a:lnTo>
                    <a:pt x="1157652" y="163915"/>
                  </a:lnTo>
                  <a:lnTo>
                    <a:pt x="1148339" y="178506"/>
                  </a:lnTo>
                  <a:lnTo>
                    <a:pt x="1143061" y="176333"/>
                  </a:lnTo>
                  <a:lnTo>
                    <a:pt x="1139957" y="175402"/>
                  </a:lnTo>
                  <a:lnTo>
                    <a:pt x="1137784" y="173229"/>
                  </a:lnTo>
                  <a:lnTo>
                    <a:pt x="1135611" y="171056"/>
                  </a:lnTo>
                  <a:lnTo>
                    <a:pt x="1132506" y="167951"/>
                  </a:lnTo>
                  <a:lnTo>
                    <a:pt x="1134679" y="161742"/>
                  </a:lnTo>
                  <a:lnTo>
                    <a:pt x="1134679" y="153360"/>
                  </a:lnTo>
                  <a:lnTo>
                    <a:pt x="1135611" y="140632"/>
                  </a:lnTo>
                  <a:lnTo>
                    <a:pt x="1137784" y="126041"/>
                  </a:lnTo>
                  <a:lnTo>
                    <a:pt x="1137784" y="114244"/>
                  </a:lnTo>
                  <a:lnTo>
                    <a:pt x="1128470" y="118590"/>
                  </a:lnTo>
                  <a:lnTo>
                    <a:pt x="1123193" y="123868"/>
                  </a:lnTo>
                  <a:lnTo>
                    <a:pt x="1117915" y="129145"/>
                  </a:lnTo>
                  <a:lnTo>
                    <a:pt x="1112638" y="134423"/>
                  </a:lnTo>
                  <a:lnTo>
                    <a:pt x="1101151" y="134423"/>
                  </a:lnTo>
                  <a:lnTo>
                    <a:pt x="1098047" y="119832"/>
                  </a:lnTo>
                  <a:lnTo>
                    <a:pt x="1098047" y="103999"/>
                  </a:lnTo>
                  <a:lnTo>
                    <a:pt x="1071969" y="103999"/>
                  </a:lnTo>
                  <a:lnTo>
                    <a:pt x="1076005" y="96549"/>
                  </a:lnTo>
                  <a:lnTo>
                    <a:pt x="1076936" y="90340"/>
                  </a:lnTo>
                  <a:lnTo>
                    <a:pt x="1079110" y="85062"/>
                  </a:lnTo>
                  <a:lnTo>
                    <a:pt x="1083145" y="81958"/>
                  </a:lnTo>
                  <a:lnTo>
                    <a:pt x="1088423" y="77611"/>
                  </a:lnTo>
                  <a:lnTo>
                    <a:pt x="1088423" y="70161"/>
                  </a:lnTo>
                  <a:lnTo>
                    <a:pt x="1088423" y="62710"/>
                  </a:lnTo>
                  <a:lnTo>
                    <a:pt x="1086250" y="59606"/>
                  </a:lnTo>
                  <a:lnTo>
                    <a:pt x="1083145" y="55259"/>
                  </a:lnTo>
                  <a:lnTo>
                    <a:pt x="1079110" y="52155"/>
                  </a:lnTo>
                  <a:lnTo>
                    <a:pt x="1071969" y="49982"/>
                  </a:lnTo>
                  <a:lnTo>
                    <a:pt x="1074142" y="42531"/>
                  </a:lnTo>
                  <a:lnTo>
                    <a:pt x="1076316" y="39427"/>
                  </a:lnTo>
                  <a:lnTo>
                    <a:pt x="1077247" y="35080"/>
                  </a:lnTo>
                  <a:lnTo>
                    <a:pt x="1079420" y="29803"/>
                  </a:lnTo>
                  <a:lnTo>
                    <a:pt x="1081593" y="25457"/>
                  </a:lnTo>
                  <a:lnTo>
                    <a:pt x="1079420" y="22352"/>
                  </a:lnTo>
                  <a:lnTo>
                    <a:pt x="1076316" y="18006"/>
                  </a:lnTo>
                  <a:lnTo>
                    <a:pt x="1074142" y="17075"/>
                  </a:lnTo>
                  <a:lnTo>
                    <a:pt x="1071969" y="14901"/>
                  </a:lnTo>
                  <a:lnTo>
                    <a:pt x="1069796" y="12728"/>
                  </a:lnTo>
                  <a:lnTo>
                    <a:pt x="1069796" y="7451"/>
                  </a:lnTo>
                  <a:lnTo>
                    <a:pt x="1068865" y="0"/>
                  </a:lnTo>
                  <a:lnTo>
                    <a:pt x="1057378" y="2173"/>
                  </a:lnTo>
                  <a:lnTo>
                    <a:pt x="1046823" y="5278"/>
                  </a:lnTo>
                  <a:lnTo>
                    <a:pt x="1037510" y="9624"/>
                  </a:lnTo>
                  <a:lnTo>
                    <a:pt x="1025092" y="29492"/>
                  </a:lnTo>
                  <a:lnTo>
                    <a:pt x="1021056" y="47498"/>
                  </a:lnTo>
                  <a:lnTo>
                    <a:pt x="1023229" y="66435"/>
                  </a:lnTo>
                  <a:lnTo>
                    <a:pt x="1032543" y="82268"/>
                  </a:lnTo>
                  <a:lnTo>
                    <a:pt x="1044960" y="96859"/>
                  </a:lnTo>
                  <a:lnTo>
                    <a:pt x="1047134" y="104310"/>
                  </a:lnTo>
                  <a:lnTo>
                    <a:pt x="1044960" y="118901"/>
                  </a:lnTo>
                  <a:lnTo>
                    <a:pt x="1044960" y="135665"/>
                  </a:lnTo>
                  <a:lnTo>
                    <a:pt x="1044960" y="150256"/>
                  </a:lnTo>
                  <a:lnTo>
                    <a:pt x="1032543" y="150256"/>
                  </a:lnTo>
                  <a:lnTo>
                    <a:pt x="1032543" y="153360"/>
                  </a:lnTo>
                  <a:lnTo>
                    <a:pt x="1030369" y="159569"/>
                  </a:lnTo>
                  <a:lnTo>
                    <a:pt x="1030369" y="162674"/>
                  </a:lnTo>
                  <a:lnTo>
                    <a:pt x="1028196" y="170124"/>
                  </a:lnTo>
                  <a:lnTo>
                    <a:pt x="1019814" y="153360"/>
                  </a:lnTo>
                  <a:lnTo>
                    <a:pt x="1012674" y="137528"/>
                  </a:lnTo>
                  <a:lnTo>
                    <a:pt x="988770" y="137528"/>
                  </a:lnTo>
                  <a:lnTo>
                    <a:pt x="988770" y="150256"/>
                  </a:lnTo>
                  <a:lnTo>
                    <a:pt x="986597" y="152429"/>
                  </a:lnTo>
                  <a:lnTo>
                    <a:pt x="984424" y="153360"/>
                  </a:lnTo>
                  <a:lnTo>
                    <a:pt x="983492" y="155533"/>
                  </a:lnTo>
                  <a:lnTo>
                    <a:pt x="981319" y="157706"/>
                  </a:lnTo>
                  <a:lnTo>
                    <a:pt x="962692" y="157706"/>
                  </a:lnTo>
                  <a:lnTo>
                    <a:pt x="950275" y="155533"/>
                  </a:lnTo>
                  <a:lnTo>
                    <a:pt x="937857" y="153360"/>
                  </a:lnTo>
                  <a:lnTo>
                    <a:pt x="925439" y="150256"/>
                  </a:lnTo>
                  <a:lnTo>
                    <a:pt x="905570" y="150256"/>
                  </a:lnTo>
                  <a:lnTo>
                    <a:pt x="901535" y="142805"/>
                  </a:lnTo>
                  <a:lnTo>
                    <a:pt x="898430" y="139701"/>
                  </a:lnTo>
                  <a:lnTo>
                    <a:pt x="894394" y="133492"/>
                  </a:lnTo>
                  <a:lnTo>
                    <a:pt x="889117" y="130387"/>
                  </a:lnTo>
                  <a:lnTo>
                    <a:pt x="889117" y="117659"/>
                  </a:lnTo>
                  <a:lnTo>
                    <a:pt x="842239" y="122937"/>
                  </a:lnTo>
                  <a:lnTo>
                    <a:pt x="842239" y="126041"/>
                  </a:lnTo>
                  <a:lnTo>
                    <a:pt x="838204" y="126041"/>
                  </a:lnTo>
                  <a:lnTo>
                    <a:pt x="838204" y="132250"/>
                  </a:lnTo>
                  <a:lnTo>
                    <a:pt x="840377" y="135354"/>
                  </a:lnTo>
                  <a:lnTo>
                    <a:pt x="842550" y="139701"/>
                  </a:lnTo>
                  <a:lnTo>
                    <a:pt x="843481" y="140632"/>
                  </a:lnTo>
                  <a:lnTo>
                    <a:pt x="845654" y="145910"/>
                  </a:lnTo>
                  <a:lnTo>
                    <a:pt x="877941" y="145910"/>
                  </a:lnTo>
                  <a:lnTo>
                    <a:pt x="877941" y="150256"/>
                  </a:lnTo>
                  <a:lnTo>
                    <a:pt x="870800" y="152429"/>
                  </a:lnTo>
                  <a:lnTo>
                    <a:pt x="865523" y="153360"/>
                  </a:lnTo>
                  <a:lnTo>
                    <a:pt x="858383" y="153360"/>
                  </a:lnTo>
                  <a:lnTo>
                    <a:pt x="849069" y="153360"/>
                  </a:lnTo>
                  <a:lnTo>
                    <a:pt x="849069" y="189993"/>
                  </a:lnTo>
                  <a:lnTo>
                    <a:pt x="840687" y="179438"/>
                  </a:lnTo>
                  <a:lnTo>
                    <a:pt x="831374" y="167951"/>
                  </a:lnTo>
                  <a:lnTo>
                    <a:pt x="822060" y="157396"/>
                  </a:lnTo>
                  <a:lnTo>
                    <a:pt x="813678" y="155223"/>
                  </a:lnTo>
                  <a:lnTo>
                    <a:pt x="799087" y="155223"/>
                  </a:lnTo>
                  <a:lnTo>
                    <a:pt x="782323" y="155223"/>
                  </a:lnTo>
                  <a:lnTo>
                    <a:pt x="765559" y="153050"/>
                  </a:lnTo>
                  <a:lnTo>
                    <a:pt x="753141" y="153050"/>
                  </a:lnTo>
                  <a:lnTo>
                    <a:pt x="755315" y="149945"/>
                  </a:lnTo>
                  <a:lnTo>
                    <a:pt x="756246" y="147772"/>
                  </a:lnTo>
                  <a:lnTo>
                    <a:pt x="756246" y="145599"/>
                  </a:lnTo>
                  <a:lnTo>
                    <a:pt x="758419" y="144668"/>
                  </a:lnTo>
                  <a:lnTo>
                    <a:pt x="762455" y="142495"/>
                  </a:lnTo>
                  <a:lnTo>
                    <a:pt x="765559" y="140321"/>
                  </a:lnTo>
                  <a:lnTo>
                    <a:pt x="763386" y="137217"/>
                  </a:lnTo>
                  <a:lnTo>
                    <a:pt x="760282" y="129766"/>
                  </a:lnTo>
                  <a:lnTo>
                    <a:pt x="756246" y="124489"/>
                  </a:lnTo>
                  <a:lnTo>
                    <a:pt x="753141" y="120143"/>
                  </a:lnTo>
                  <a:lnTo>
                    <a:pt x="749106" y="117038"/>
                  </a:lnTo>
                  <a:lnTo>
                    <a:pt x="746001" y="117038"/>
                  </a:lnTo>
                  <a:lnTo>
                    <a:pt x="742897" y="117969"/>
                  </a:lnTo>
                  <a:lnTo>
                    <a:pt x="736688" y="120143"/>
                  </a:lnTo>
                  <a:lnTo>
                    <a:pt x="733583" y="122316"/>
                  </a:lnTo>
                  <a:lnTo>
                    <a:pt x="728306" y="122316"/>
                  </a:lnTo>
                  <a:lnTo>
                    <a:pt x="722097" y="122316"/>
                  </a:lnTo>
                  <a:lnTo>
                    <a:pt x="706575" y="110829"/>
                  </a:lnTo>
                  <a:lnTo>
                    <a:pt x="689811" y="98101"/>
                  </a:lnTo>
                  <a:lnTo>
                    <a:pt x="673046" y="85373"/>
                  </a:lnTo>
                  <a:lnTo>
                    <a:pt x="653178" y="80095"/>
                  </a:lnTo>
                  <a:lnTo>
                    <a:pt x="649142" y="81026"/>
                  </a:lnTo>
                  <a:lnTo>
                    <a:pt x="643865" y="83199"/>
                  </a:lnTo>
                  <a:lnTo>
                    <a:pt x="640760" y="87546"/>
                  </a:lnTo>
                  <a:lnTo>
                    <a:pt x="635482" y="90650"/>
                  </a:lnTo>
                  <a:lnTo>
                    <a:pt x="629274" y="92823"/>
                  </a:lnTo>
                  <a:lnTo>
                    <a:pt x="628342" y="88477"/>
                  </a:lnTo>
                  <a:lnTo>
                    <a:pt x="626169" y="85373"/>
                  </a:lnTo>
                  <a:lnTo>
                    <a:pt x="622133" y="80095"/>
                  </a:lnTo>
                  <a:lnTo>
                    <a:pt x="621202" y="80095"/>
                  </a:lnTo>
                  <a:lnTo>
                    <a:pt x="617166" y="80095"/>
                  </a:lnTo>
                  <a:lnTo>
                    <a:pt x="614993" y="81026"/>
                  </a:lnTo>
                  <a:lnTo>
                    <a:pt x="611889" y="83199"/>
                  </a:lnTo>
                  <a:lnTo>
                    <a:pt x="609715" y="85373"/>
                  </a:lnTo>
                  <a:lnTo>
                    <a:pt x="606611" y="88477"/>
                  </a:lnTo>
                  <a:lnTo>
                    <a:pt x="592951" y="85373"/>
                  </a:lnTo>
                  <a:lnTo>
                    <a:pt x="584569" y="77922"/>
                  </a:lnTo>
                  <a:lnTo>
                    <a:pt x="578360" y="68609"/>
                  </a:lnTo>
                  <a:lnTo>
                    <a:pt x="573083" y="55880"/>
                  </a:lnTo>
                  <a:lnTo>
                    <a:pt x="569978" y="58985"/>
                  </a:lnTo>
                  <a:lnTo>
                    <a:pt x="565943" y="65194"/>
                  </a:lnTo>
                  <a:lnTo>
                    <a:pt x="563770" y="70471"/>
                  </a:lnTo>
                  <a:lnTo>
                    <a:pt x="562838" y="75749"/>
                  </a:lnTo>
                  <a:lnTo>
                    <a:pt x="546074" y="77922"/>
                  </a:lnTo>
                  <a:lnTo>
                    <a:pt x="533656" y="77922"/>
                  </a:lnTo>
                  <a:lnTo>
                    <a:pt x="521238" y="80095"/>
                  </a:lnTo>
                  <a:lnTo>
                    <a:pt x="511925" y="85373"/>
                  </a:lnTo>
                  <a:lnTo>
                    <a:pt x="502612" y="95928"/>
                  </a:lnTo>
                  <a:lnTo>
                    <a:pt x="482743" y="92823"/>
                  </a:lnTo>
                  <a:lnTo>
                    <a:pt x="482743" y="85373"/>
                  </a:lnTo>
                  <a:lnTo>
                    <a:pt x="504474" y="76059"/>
                  </a:lnTo>
                  <a:lnTo>
                    <a:pt x="524343" y="63331"/>
                  </a:lnTo>
                  <a:lnTo>
                    <a:pt x="542970" y="48740"/>
                  </a:lnTo>
                  <a:lnTo>
                    <a:pt x="549179" y="48740"/>
                  </a:lnTo>
                  <a:lnTo>
                    <a:pt x="546074" y="46567"/>
                  </a:lnTo>
                  <a:lnTo>
                    <a:pt x="542970" y="44394"/>
                  </a:lnTo>
                  <a:lnTo>
                    <a:pt x="536761" y="43462"/>
                  </a:lnTo>
                  <a:lnTo>
                    <a:pt x="533656" y="41289"/>
                  </a:lnTo>
                  <a:lnTo>
                    <a:pt x="516892" y="44394"/>
                  </a:lnTo>
                  <a:lnTo>
                    <a:pt x="504474" y="50603"/>
                  </a:lnTo>
                  <a:lnTo>
                    <a:pt x="492988" y="58985"/>
                  </a:lnTo>
                  <a:lnTo>
                    <a:pt x="482433" y="66435"/>
                  </a:lnTo>
                  <a:lnTo>
                    <a:pt x="470015" y="73886"/>
                  </a:lnTo>
                  <a:lnTo>
                    <a:pt x="455424" y="78232"/>
                  </a:lnTo>
                  <a:lnTo>
                    <a:pt x="433693" y="80405"/>
                  </a:lnTo>
                  <a:lnTo>
                    <a:pt x="436797" y="88788"/>
                  </a:lnTo>
                  <a:lnTo>
                    <a:pt x="443006" y="96238"/>
                  </a:lnTo>
                  <a:lnTo>
                    <a:pt x="448284" y="103689"/>
                  </a:lnTo>
                  <a:lnTo>
                    <a:pt x="453561" y="109898"/>
                  </a:lnTo>
                  <a:lnTo>
                    <a:pt x="453561" y="117349"/>
                  </a:lnTo>
                  <a:lnTo>
                    <a:pt x="429657" y="113002"/>
                  </a:lnTo>
                  <a:lnTo>
                    <a:pt x="409788" y="102447"/>
                  </a:lnTo>
                  <a:lnTo>
                    <a:pt x="392093" y="90961"/>
                  </a:lnTo>
                  <a:lnTo>
                    <a:pt x="373466" y="78232"/>
                  </a:lnTo>
                  <a:lnTo>
                    <a:pt x="353598" y="68919"/>
                  </a:lnTo>
                  <a:lnTo>
                    <a:pt x="322243" y="73265"/>
                  </a:lnTo>
                  <a:lnTo>
                    <a:pt x="307652" y="68919"/>
                  </a:lnTo>
                  <a:lnTo>
                    <a:pt x="293061" y="61468"/>
                  </a:lnTo>
                  <a:lnTo>
                    <a:pt x="277539" y="56191"/>
                  </a:lnTo>
                  <a:lnTo>
                    <a:pt x="266052" y="51844"/>
                  </a:lnTo>
                  <a:lnTo>
                    <a:pt x="262948" y="51844"/>
                  </a:lnTo>
                  <a:lnTo>
                    <a:pt x="256739" y="54018"/>
                  </a:lnTo>
                  <a:lnTo>
                    <a:pt x="253634" y="56191"/>
                  </a:lnTo>
                  <a:lnTo>
                    <a:pt x="249598" y="56191"/>
                  </a:lnTo>
                  <a:lnTo>
                    <a:pt x="244321" y="58364"/>
                  </a:lnTo>
                  <a:lnTo>
                    <a:pt x="239043" y="56191"/>
                  </a:lnTo>
                  <a:lnTo>
                    <a:pt x="233766" y="54018"/>
                  </a:lnTo>
                  <a:lnTo>
                    <a:pt x="229730" y="50913"/>
                  </a:lnTo>
                  <a:lnTo>
                    <a:pt x="226625" y="46567"/>
                  </a:lnTo>
                  <a:lnTo>
                    <a:pt x="221348" y="41289"/>
                  </a:lnTo>
                  <a:lnTo>
                    <a:pt x="217312" y="38185"/>
                  </a:lnTo>
                  <a:lnTo>
                    <a:pt x="214208" y="36012"/>
                  </a:lnTo>
                  <a:lnTo>
                    <a:pt x="210172" y="36012"/>
                  </a:lnTo>
                  <a:lnTo>
                    <a:pt x="207067" y="36012"/>
                  </a:lnTo>
                  <a:lnTo>
                    <a:pt x="203032" y="38185"/>
                  </a:lnTo>
                  <a:lnTo>
                    <a:pt x="199927" y="39116"/>
                  </a:lnTo>
                  <a:lnTo>
                    <a:pt x="195891" y="39116"/>
                  </a:lnTo>
                  <a:lnTo>
                    <a:pt x="190614" y="39116"/>
                  </a:lnTo>
                  <a:lnTo>
                    <a:pt x="186578" y="36012"/>
                  </a:lnTo>
                  <a:lnTo>
                    <a:pt x="183473" y="31665"/>
                  </a:lnTo>
                  <a:lnTo>
                    <a:pt x="181300" y="30734"/>
                  </a:lnTo>
                  <a:lnTo>
                    <a:pt x="181300" y="26388"/>
                  </a:lnTo>
                  <a:lnTo>
                    <a:pt x="179127" y="24215"/>
                  </a:lnTo>
                  <a:lnTo>
                    <a:pt x="179127" y="21110"/>
                  </a:lnTo>
                  <a:lnTo>
                    <a:pt x="176023" y="18937"/>
                  </a:lnTo>
                  <a:lnTo>
                    <a:pt x="170745" y="15833"/>
                  </a:lnTo>
                  <a:lnTo>
                    <a:pt x="153981" y="26388"/>
                  </a:lnTo>
                  <a:lnTo>
                    <a:pt x="137217" y="33839"/>
                  </a:lnTo>
                  <a:lnTo>
                    <a:pt x="117348" y="39116"/>
                  </a:lnTo>
                  <a:lnTo>
                    <a:pt x="99653" y="48430"/>
                  </a:lnTo>
                  <a:lnTo>
                    <a:pt x="85993" y="58985"/>
                  </a:lnTo>
                  <a:lnTo>
                    <a:pt x="82889" y="70471"/>
                  </a:lnTo>
                  <a:lnTo>
                    <a:pt x="78853" y="83199"/>
                  </a:lnTo>
                  <a:lnTo>
                    <a:pt x="73576" y="95928"/>
                  </a:lnTo>
                  <a:lnTo>
                    <a:pt x="56812" y="105241"/>
                  </a:lnTo>
                  <a:lnTo>
                    <a:pt x="36012" y="107414"/>
                  </a:lnTo>
                  <a:lnTo>
                    <a:pt x="14281" y="105241"/>
                  </a:lnTo>
                  <a:lnTo>
                    <a:pt x="12107" y="110519"/>
                  </a:lnTo>
                  <a:lnTo>
                    <a:pt x="9934" y="116728"/>
                  </a:lnTo>
                  <a:lnTo>
                    <a:pt x="6830" y="122005"/>
                  </a:lnTo>
                  <a:lnTo>
                    <a:pt x="15212" y="138769"/>
                  </a:lnTo>
                  <a:lnTo>
                    <a:pt x="29803" y="149324"/>
                  </a:lnTo>
                  <a:lnTo>
                    <a:pt x="46567" y="159880"/>
                  </a:lnTo>
                  <a:lnTo>
                    <a:pt x="61158" y="171366"/>
                  </a:lnTo>
                  <a:lnTo>
                    <a:pt x="73576" y="185957"/>
                  </a:lnTo>
                  <a:lnTo>
                    <a:pt x="77611" y="191235"/>
                  </a:lnTo>
                  <a:lnTo>
                    <a:pt x="78543" y="196512"/>
                  </a:lnTo>
                  <a:lnTo>
                    <a:pt x="80716" y="202721"/>
                  </a:lnTo>
                  <a:lnTo>
                    <a:pt x="82889" y="207999"/>
                  </a:lnTo>
                  <a:lnTo>
                    <a:pt x="85993" y="213276"/>
                  </a:lnTo>
                  <a:lnTo>
                    <a:pt x="85993" y="220727"/>
                  </a:lnTo>
                  <a:lnTo>
                    <a:pt x="73576" y="226005"/>
                  </a:lnTo>
                  <a:lnTo>
                    <a:pt x="70471" y="220727"/>
                  </a:lnTo>
                  <a:lnTo>
                    <a:pt x="64262" y="215449"/>
                  </a:lnTo>
                  <a:lnTo>
                    <a:pt x="58985" y="211103"/>
                  </a:lnTo>
                  <a:lnTo>
                    <a:pt x="53707" y="205826"/>
                  </a:lnTo>
                  <a:lnTo>
                    <a:pt x="49671" y="205826"/>
                  </a:lnTo>
                  <a:lnTo>
                    <a:pt x="48740" y="205826"/>
                  </a:lnTo>
                  <a:lnTo>
                    <a:pt x="46567" y="207999"/>
                  </a:lnTo>
                  <a:lnTo>
                    <a:pt x="44394" y="207999"/>
                  </a:lnTo>
                  <a:lnTo>
                    <a:pt x="43462" y="210172"/>
                  </a:lnTo>
                  <a:lnTo>
                    <a:pt x="26698" y="210172"/>
                  </a:lnTo>
                  <a:lnTo>
                    <a:pt x="28871" y="213276"/>
                  </a:lnTo>
                  <a:lnTo>
                    <a:pt x="28871" y="215449"/>
                  </a:lnTo>
                  <a:lnTo>
                    <a:pt x="29803" y="217623"/>
                  </a:lnTo>
                  <a:lnTo>
                    <a:pt x="26698" y="220727"/>
                  </a:lnTo>
                  <a:lnTo>
                    <a:pt x="22663" y="225073"/>
                  </a:lnTo>
                  <a:lnTo>
                    <a:pt x="19558" y="225073"/>
                  </a:lnTo>
                  <a:lnTo>
                    <a:pt x="15522" y="226005"/>
                  </a:lnTo>
                  <a:lnTo>
                    <a:pt x="10245" y="228178"/>
                  </a:lnTo>
                  <a:lnTo>
                    <a:pt x="7140" y="230351"/>
                  </a:lnTo>
                  <a:lnTo>
                    <a:pt x="0" y="230351"/>
                  </a:lnTo>
                  <a:lnTo>
                    <a:pt x="3104" y="257670"/>
                  </a:lnTo>
                  <a:lnTo>
                    <a:pt x="17695" y="265121"/>
                  </a:lnTo>
                  <a:lnTo>
                    <a:pt x="36322" y="268225"/>
                  </a:lnTo>
                  <a:lnTo>
                    <a:pt x="51844" y="274434"/>
                  </a:lnTo>
                  <a:lnTo>
                    <a:pt x="63331" y="277539"/>
                  </a:lnTo>
                  <a:lnTo>
                    <a:pt x="68609" y="277539"/>
                  </a:lnTo>
                  <a:lnTo>
                    <a:pt x="71713" y="275365"/>
                  </a:lnTo>
                  <a:lnTo>
                    <a:pt x="75749" y="274434"/>
                  </a:lnTo>
                  <a:lnTo>
                    <a:pt x="77922" y="272261"/>
                  </a:lnTo>
                  <a:lnTo>
                    <a:pt x="78853" y="270088"/>
                  </a:lnTo>
                  <a:lnTo>
                    <a:pt x="82889" y="266983"/>
                  </a:lnTo>
                  <a:lnTo>
                    <a:pt x="97790" y="266983"/>
                  </a:lnTo>
                  <a:lnTo>
                    <a:pt x="95617" y="267915"/>
                  </a:lnTo>
                  <a:lnTo>
                    <a:pt x="95617" y="270088"/>
                  </a:lnTo>
                  <a:lnTo>
                    <a:pt x="95617" y="272261"/>
                  </a:lnTo>
                  <a:lnTo>
                    <a:pt x="93444" y="272261"/>
                  </a:lnTo>
                  <a:lnTo>
                    <a:pt x="91271" y="274434"/>
                  </a:lnTo>
                  <a:lnTo>
                    <a:pt x="91271" y="292440"/>
                  </a:lnTo>
                  <a:lnTo>
                    <a:pt x="85993" y="303926"/>
                  </a:lnTo>
                  <a:lnTo>
                    <a:pt x="78853" y="311377"/>
                  </a:lnTo>
                  <a:lnTo>
                    <a:pt x="68298" y="316655"/>
                  </a:lnTo>
                  <a:lnTo>
                    <a:pt x="56812" y="319759"/>
                  </a:lnTo>
                  <a:lnTo>
                    <a:pt x="44394" y="327210"/>
                  </a:lnTo>
                  <a:lnTo>
                    <a:pt x="37253" y="336523"/>
                  </a:lnTo>
                  <a:lnTo>
                    <a:pt x="31976" y="347078"/>
                  </a:lnTo>
                  <a:lnTo>
                    <a:pt x="26698" y="360738"/>
                  </a:lnTo>
                  <a:lnTo>
                    <a:pt x="20489" y="371293"/>
                  </a:lnTo>
                  <a:lnTo>
                    <a:pt x="31976" y="391162"/>
                  </a:lnTo>
                  <a:lnTo>
                    <a:pt x="46567" y="410099"/>
                  </a:lnTo>
                  <a:lnTo>
                    <a:pt x="64262" y="422827"/>
                  </a:lnTo>
                  <a:lnTo>
                    <a:pt x="66435" y="425000"/>
                  </a:lnTo>
                  <a:lnTo>
                    <a:pt x="69540" y="425000"/>
                  </a:lnTo>
                  <a:lnTo>
                    <a:pt x="71713" y="425000"/>
                  </a:lnTo>
                  <a:lnTo>
                    <a:pt x="73886" y="422827"/>
                  </a:lnTo>
                  <a:lnTo>
                    <a:pt x="76991" y="419723"/>
                  </a:lnTo>
                  <a:lnTo>
                    <a:pt x="81026" y="430278"/>
                  </a:lnTo>
                  <a:lnTo>
                    <a:pt x="86304" y="444869"/>
                  </a:lnTo>
                  <a:lnTo>
                    <a:pt x="88477" y="455424"/>
                  </a:lnTo>
                  <a:lnTo>
                    <a:pt x="93755" y="455424"/>
                  </a:lnTo>
                  <a:lnTo>
                    <a:pt x="97790" y="455734"/>
                  </a:lnTo>
                  <a:lnTo>
                    <a:pt x="98722" y="455734"/>
                  </a:lnTo>
                  <a:lnTo>
                    <a:pt x="100895" y="453561"/>
                  </a:lnTo>
                  <a:lnTo>
                    <a:pt x="103068" y="451388"/>
                  </a:lnTo>
                  <a:lnTo>
                    <a:pt x="105241" y="449215"/>
                  </a:lnTo>
                  <a:lnTo>
                    <a:pt x="108346" y="451388"/>
                  </a:lnTo>
                  <a:lnTo>
                    <a:pt x="110208" y="451388"/>
                  </a:lnTo>
                  <a:lnTo>
                    <a:pt x="112381" y="453561"/>
                  </a:lnTo>
                  <a:lnTo>
                    <a:pt x="112381" y="456666"/>
                  </a:lnTo>
                  <a:lnTo>
                    <a:pt x="112381" y="461012"/>
                  </a:lnTo>
                  <a:lnTo>
                    <a:pt x="124799" y="456666"/>
                  </a:lnTo>
                  <a:lnTo>
                    <a:pt x="134113" y="453561"/>
                  </a:lnTo>
                  <a:lnTo>
                    <a:pt x="147772" y="449215"/>
                  </a:lnTo>
                  <a:lnTo>
                    <a:pt x="144668" y="471257"/>
                  </a:lnTo>
                  <a:lnTo>
                    <a:pt x="135354" y="488021"/>
                  </a:lnTo>
                  <a:lnTo>
                    <a:pt x="122937" y="502612"/>
                  </a:lnTo>
                  <a:lnTo>
                    <a:pt x="106172" y="515340"/>
                  </a:lnTo>
                  <a:lnTo>
                    <a:pt x="88477" y="527137"/>
                  </a:lnTo>
                  <a:lnTo>
                    <a:pt x="69850" y="537692"/>
                  </a:lnTo>
                  <a:lnTo>
                    <a:pt x="54328" y="549179"/>
                  </a:lnTo>
                  <a:lnTo>
                    <a:pt x="41910" y="561907"/>
                  </a:lnTo>
                  <a:lnTo>
                    <a:pt x="37874" y="561907"/>
                  </a:lnTo>
                  <a:lnTo>
                    <a:pt x="37874" y="565011"/>
                  </a:lnTo>
                  <a:lnTo>
                    <a:pt x="48430" y="561907"/>
                  </a:lnTo>
                  <a:lnTo>
                    <a:pt x="65194" y="554456"/>
                  </a:lnTo>
                  <a:lnTo>
                    <a:pt x="86925" y="543901"/>
                  </a:lnTo>
                  <a:lnTo>
                    <a:pt x="108656" y="530241"/>
                  </a:lnTo>
                  <a:lnTo>
                    <a:pt x="130387" y="515650"/>
                  </a:lnTo>
                  <a:lnTo>
                    <a:pt x="152118" y="502922"/>
                  </a:lnTo>
                  <a:lnTo>
                    <a:pt x="169814" y="492367"/>
                  </a:lnTo>
                  <a:lnTo>
                    <a:pt x="184405" y="480881"/>
                  </a:lnTo>
                  <a:lnTo>
                    <a:pt x="191545" y="473430"/>
                  </a:lnTo>
                  <a:lnTo>
                    <a:pt x="203032" y="456666"/>
                  </a:lnTo>
                  <a:lnTo>
                    <a:pt x="210172" y="438660"/>
                  </a:lnTo>
                  <a:lnTo>
                    <a:pt x="215449" y="421896"/>
                  </a:lnTo>
                  <a:lnTo>
                    <a:pt x="222590" y="406063"/>
                  </a:lnTo>
                  <a:lnTo>
                    <a:pt x="234076" y="391472"/>
                  </a:lnTo>
                  <a:lnTo>
                    <a:pt x="247736" y="379986"/>
                  </a:lnTo>
                  <a:lnTo>
                    <a:pt x="247736" y="376881"/>
                  </a:lnTo>
                  <a:lnTo>
                    <a:pt x="257049" y="376881"/>
                  </a:lnTo>
                  <a:lnTo>
                    <a:pt x="247736" y="392714"/>
                  </a:lnTo>
                  <a:lnTo>
                    <a:pt x="237181" y="407305"/>
                  </a:lnTo>
                  <a:lnTo>
                    <a:pt x="230040" y="424069"/>
                  </a:lnTo>
                  <a:lnTo>
                    <a:pt x="224763" y="440833"/>
                  </a:lnTo>
                  <a:lnTo>
                    <a:pt x="246494" y="435555"/>
                  </a:lnTo>
                  <a:lnTo>
                    <a:pt x="262016" y="426242"/>
                  </a:lnTo>
                  <a:lnTo>
                    <a:pt x="280643" y="416929"/>
                  </a:lnTo>
                  <a:lnTo>
                    <a:pt x="280643" y="392714"/>
                  </a:lnTo>
                  <a:lnTo>
                    <a:pt x="297407" y="394887"/>
                  </a:lnTo>
                  <a:lnTo>
                    <a:pt x="307962" y="400165"/>
                  </a:lnTo>
                  <a:lnTo>
                    <a:pt x="317276" y="407615"/>
                  </a:lnTo>
                  <a:lnTo>
                    <a:pt x="327831" y="413824"/>
                  </a:lnTo>
                  <a:lnTo>
                    <a:pt x="361048" y="413824"/>
                  </a:lnTo>
                  <a:lnTo>
                    <a:pt x="376571" y="422206"/>
                  </a:lnTo>
                  <a:lnTo>
                    <a:pt x="393335" y="436797"/>
                  </a:lnTo>
                  <a:lnTo>
                    <a:pt x="407926" y="449526"/>
                  </a:lnTo>
                  <a:lnTo>
                    <a:pt x="427794" y="458839"/>
                  </a:lnTo>
                  <a:lnTo>
                    <a:pt x="451699" y="464117"/>
                  </a:lnTo>
                  <a:lnTo>
                    <a:pt x="471567" y="473430"/>
                  </a:lnTo>
                  <a:lnTo>
                    <a:pt x="486158" y="486158"/>
                  </a:lnTo>
                  <a:lnTo>
                    <a:pt x="498576" y="502922"/>
                  </a:lnTo>
                  <a:lnTo>
                    <a:pt x="507889" y="519686"/>
                  </a:lnTo>
                  <a:lnTo>
                    <a:pt x="519376" y="536450"/>
                  </a:lnTo>
                  <a:lnTo>
                    <a:pt x="531794" y="550110"/>
                  </a:lnTo>
                  <a:lnTo>
                    <a:pt x="527758" y="574325"/>
                  </a:lnTo>
                  <a:lnTo>
                    <a:pt x="539244" y="579602"/>
                  </a:lnTo>
                  <a:lnTo>
                    <a:pt x="546385" y="588916"/>
                  </a:lnTo>
                  <a:lnTo>
                    <a:pt x="551662" y="600402"/>
                  </a:lnTo>
                  <a:lnTo>
                    <a:pt x="554767" y="613131"/>
                  </a:lnTo>
                  <a:lnTo>
                    <a:pt x="560976" y="625859"/>
                  </a:lnTo>
                  <a:lnTo>
                    <a:pt x="568116" y="637345"/>
                  </a:lnTo>
                  <a:lnTo>
                    <a:pt x="576498" y="645727"/>
                  </a:lnTo>
                  <a:lnTo>
                    <a:pt x="591089" y="651005"/>
                  </a:lnTo>
                  <a:lnTo>
                    <a:pt x="587984" y="653178"/>
                  </a:lnTo>
                  <a:lnTo>
                    <a:pt x="583949" y="653178"/>
                  </a:lnTo>
                  <a:lnTo>
                    <a:pt x="580844" y="653178"/>
                  </a:lnTo>
                  <a:lnTo>
                    <a:pt x="576808" y="651005"/>
                  </a:lnTo>
                  <a:lnTo>
                    <a:pt x="568426" y="651005"/>
                  </a:lnTo>
                  <a:lnTo>
                    <a:pt x="576808" y="669942"/>
                  </a:lnTo>
                  <a:lnTo>
                    <a:pt x="588295" y="686706"/>
                  </a:lnTo>
                  <a:lnTo>
                    <a:pt x="600713" y="702539"/>
                  </a:lnTo>
                  <a:lnTo>
                    <a:pt x="604748" y="704712"/>
                  </a:lnTo>
                  <a:lnTo>
                    <a:pt x="605680" y="704712"/>
                  </a:lnTo>
                  <a:lnTo>
                    <a:pt x="605680" y="706885"/>
                  </a:lnTo>
                  <a:lnTo>
                    <a:pt x="607853" y="706885"/>
                  </a:lnTo>
                  <a:lnTo>
                    <a:pt x="613130" y="706885"/>
                  </a:lnTo>
                  <a:lnTo>
                    <a:pt x="619339" y="706885"/>
                  </a:lnTo>
                  <a:lnTo>
                    <a:pt x="620271" y="704712"/>
                  </a:lnTo>
                  <a:lnTo>
                    <a:pt x="624306" y="702539"/>
                  </a:lnTo>
                  <a:lnTo>
                    <a:pt x="626480" y="701608"/>
                  </a:lnTo>
                  <a:lnTo>
                    <a:pt x="626480" y="699434"/>
                  </a:lnTo>
                  <a:lnTo>
                    <a:pt x="627411" y="699434"/>
                  </a:lnTo>
                  <a:lnTo>
                    <a:pt x="627411" y="695088"/>
                  </a:lnTo>
                  <a:lnTo>
                    <a:pt x="622133" y="687638"/>
                  </a:lnTo>
                  <a:lnTo>
                    <a:pt x="614993" y="682360"/>
                  </a:lnTo>
                  <a:lnTo>
                    <a:pt x="607853" y="677082"/>
                  </a:lnTo>
                  <a:lnTo>
                    <a:pt x="600713" y="671805"/>
                  </a:lnTo>
                  <a:lnTo>
                    <a:pt x="600713" y="662491"/>
                  </a:lnTo>
                  <a:lnTo>
                    <a:pt x="617477" y="673047"/>
                  </a:lnTo>
                  <a:lnTo>
                    <a:pt x="632068" y="687638"/>
                  </a:lnTo>
                  <a:lnTo>
                    <a:pt x="644485" y="702228"/>
                  </a:lnTo>
                  <a:lnTo>
                    <a:pt x="644485" y="723339"/>
                  </a:lnTo>
                  <a:lnTo>
                    <a:pt x="642312" y="718992"/>
                  </a:lnTo>
                  <a:lnTo>
                    <a:pt x="639208" y="715888"/>
                  </a:lnTo>
                  <a:lnTo>
                    <a:pt x="637035" y="711542"/>
                  </a:lnTo>
                  <a:lnTo>
                    <a:pt x="633930" y="709369"/>
                  </a:lnTo>
                  <a:lnTo>
                    <a:pt x="629894" y="709369"/>
                  </a:lnTo>
                  <a:lnTo>
                    <a:pt x="626790" y="709369"/>
                  </a:lnTo>
                  <a:lnTo>
                    <a:pt x="622754" y="709369"/>
                  </a:lnTo>
                  <a:lnTo>
                    <a:pt x="617477" y="711542"/>
                  </a:lnTo>
                  <a:lnTo>
                    <a:pt x="615304" y="723028"/>
                  </a:lnTo>
                  <a:lnTo>
                    <a:pt x="613130" y="741034"/>
                  </a:lnTo>
                  <a:lnTo>
                    <a:pt x="613130" y="763076"/>
                  </a:lnTo>
                  <a:lnTo>
                    <a:pt x="613130" y="787291"/>
                  </a:lnTo>
                  <a:lnTo>
                    <a:pt x="613130" y="807159"/>
                  </a:lnTo>
                  <a:lnTo>
                    <a:pt x="612199" y="821750"/>
                  </a:lnTo>
                  <a:lnTo>
                    <a:pt x="612199" y="829201"/>
                  </a:lnTo>
                  <a:lnTo>
                    <a:pt x="613130" y="859624"/>
                  </a:lnTo>
                  <a:lnTo>
                    <a:pt x="617166" y="881666"/>
                  </a:lnTo>
                  <a:lnTo>
                    <a:pt x="622444" y="898430"/>
                  </a:lnTo>
                  <a:lnTo>
                    <a:pt x="629584" y="911158"/>
                  </a:lnTo>
                  <a:lnTo>
                    <a:pt x="641071" y="922645"/>
                  </a:lnTo>
                  <a:lnTo>
                    <a:pt x="651626" y="935373"/>
                  </a:lnTo>
                  <a:lnTo>
                    <a:pt x="664043" y="953379"/>
                  </a:lnTo>
                  <a:lnTo>
                    <a:pt x="669321" y="964866"/>
                  </a:lnTo>
                  <a:lnTo>
                    <a:pt x="673357" y="975421"/>
                  </a:lnTo>
                  <a:lnTo>
                    <a:pt x="680497" y="984734"/>
                  </a:lnTo>
                  <a:lnTo>
                    <a:pt x="691052" y="992185"/>
                  </a:lnTo>
                  <a:lnTo>
                    <a:pt x="704712" y="997462"/>
                  </a:lnTo>
                  <a:lnTo>
                    <a:pt x="715267" y="1003671"/>
                  </a:lnTo>
                  <a:lnTo>
                    <a:pt x="724580" y="1014226"/>
                  </a:lnTo>
                  <a:lnTo>
                    <a:pt x="731721" y="1026955"/>
                  </a:lnTo>
                  <a:lnTo>
                    <a:pt x="734825" y="1041546"/>
                  </a:lnTo>
                  <a:lnTo>
                    <a:pt x="741034" y="1054274"/>
                  </a:lnTo>
                  <a:lnTo>
                    <a:pt x="747243" y="1065761"/>
                  </a:lnTo>
                  <a:lnTo>
                    <a:pt x="760903" y="1075074"/>
                  </a:lnTo>
                  <a:lnTo>
                    <a:pt x="758729" y="1076005"/>
                  </a:lnTo>
                  <a:lnTo>
                    <a:pt x="758729" y="1078178"/>
                  </a:lnTo>
                  <a:lnTo>
                    <a:pt x="758729" y="1080351"/>
                  </a:lnTo>
                  <a:lnTo>
                    <a:pt x="756556" y="1080351"/>
                  </a:lnTo>
                  <a:lnTo>
                    <a:pt x="754383" y="1080351"/>
                  </a:lnTo>
                  <a:lnTo>
                    <a:pt x="751279" y="1082525"/>
                  </a:lnTo>
                  <a:lnTo>
                    <a:pt x="760592" y="1095253"/>
                  </a:lnTo>
                  <a:lnTo>
                    <a:pt x="771147" y="1102704"/>
                  </a:lnTo>
                  <a:lnTo>
                    <a:pt x="782634" y="1110154"/>
                  </a:lnTo>
                  <a:lnTo>
                    <a:pt x="791016" y="1119468"/>
                  </a:lnTo>
                  <a:lnTo>
                    <a:pt x="797225" y="1130023"/>
                  </a:lnTo>
                  <a:lnTo>
                    <a:pt x="800329" y="1142751"/>
                  </a:lnTo>
                  <a:lnTo>
                    <a:pt x="804365" y="1155479"/>
                  </a:lnTo>
                  <a:lnTo>
                    <a:pt x="809643" y="1155479"/>
                  </a:lnTo>
                  <a:lnTo>
                    <a:pt x="811816" y="1155479"/>
                  </a:lnTo>
                  <a:lnTo>
                    <a:pt x="812747" y="1155479"/>
                  </a:lnTo>
                  <a:lnTo>
                    <a:pt x="814920" y="1155479"/>
                  </a:lnTo>
                  <a:lnTo>
                    <a:pt x="817093" y="1155479"/>
                  </a:lnTo>
                  <a:lnTo>
                    <a:pt x="820198" y="1155479"/>
                  </a:lnTo>
                  <a:lnTo>
                    <a:pt x="822371" y="1159826"/>
                  </a:lnTo>
                  <a:lnTo>
                    <a:pt x="822371" y="1162930"/>
                  </a:lnTo>
                  <a:lnTo>
                    <a:pt x="824544" y="1169139"/>
                  </a:lnTo>
                  <a:lnTo>
                    <a:pt x="824544" y="1176590"/>
                  </a:lnTo>
                  <a:lnTo>
                    <a:pt x="827648" y="1174417"/>
                  </a:lnTo>
                  <a:lnTo>
                    <a:pt x="827648" y="1172243"/>
                  </a:lnTo>
                  <a:lnTo>
                    <a:pt x="829822" y="1170070"/>
                  </a:lnTo>
                  <a:lnTo>
                    <a:pt x="831995" y="1166966"/>
                  </a:lnTo>
                  <a:lnTo>
                    <a:pt x="831995" y="1159515"/>
                  </a:lnTo>
                  <a:lnTo>
                    <a:pt x="827959" y="1148960"/>
                  </a:lnTo>
                  <a:lnTo>
                    <a:pt x="819577" y="1132196"/>
                  </a:lnTo>
                  <a:lnTo>
                    <a:pt x="808090" y="1113259"/>
                  </a:lnTo>
                  <a:lnTo>
                    <a:pt x="797535" y="1095253"/>
                  </a:lnTo>
                  <a:lnTo>
                    <a:pt x="783876" y="1076316"/>
                  </a:lnTo>
                  <a:lnTo>
                    <a:pt x="773320" y="1061725"/>
                  </a:lnTo>
                  <a:lnTo>
                    <a:pt x="761834" y="1048996"/>
                  </a:lnTo>
                  <a:lnTo>
                    <a:pt x="756556" y="1041546"/>
                  </a:lnTo>
                  <a:lnTo>
                    <a:pt x="756556" y="1021677"/>
                  </a:lnTo>
                  <a:lnTo>
                    <a:pt x="760592" y="1023850"/>
                  </a:lnTo>
                  <a:lnTo>
                    <a:pt x="763697" y="1026955"/>
                  </a:lnTo>
                  <a:lnTo>
                    <a:pt x="767732" y="1031301"/>
                  </a:lnTo>
                  <a:lnTo>
                    <a:pt x="776114" y="1036578"/>
                  </a:lnTo>
                  <a:lnTo>
                    <a:pt x="782323" y="1048065"/>
                  </a:lnTo>
                  <a:lnTo>
                    <a:pt x="785428" y="1058620"/>
                  </a:lnTo>
                  <a:lnTo>
                    <a:pt x="789464" y="1069175"/>
                  </a:lnTo>
                  <a:lnTo>
                    <a:pt x="796604" y="1078489"/>
                  </a:lnTo>
                  <a:lnTo>
                    <a:pt x="797535" y="1080662"/>
                  </a:lnTo>
                  <a:lnTo>
                    <a:pt x="803744" y="1082835"/>
                  </a:lnTo>
                  <a:lnTo>
                    <a:pt x="806849" y="1082835"/>
                  </a:lnTo>
                  <a:lnTo>
                    <a:pt x="812126" y="1083766"/>
                  </a:lnTo>
                  <a:lnTo>
                    <a:pt x="816162" y="1085939"/>
                  </a:lnTo>
                  <a:lnTo>
                    <a:pt x="833857" y="1112327"/>
                  </a:lnTo>
                  <a:lnTo>
                    <a:pt x="852484" y="1137473"/>
                  </a:lnTo>
                  <a:lnTo>
                    <a:pt x="870179" y="1161688"/>
                  </a:lnTo>
                  <a:lnTo>
                    <a:pt x="890048" y="1183730"/>
                  </a:lnTo>
                  <a:lnTo>
                    <a:pt x="882908" y="1206703"/>
                  </a:lnTo>
                  <a:lnTo>
                    <a:pt x="886944" y="1211049"/>
                  </a:lnTo>
                  <a:lnTo>
                    <a:pt x="894084" y="1218500"/>
                  </a:lnTo>
                  <a:lnTo>
                    <a:pt x="901224" y="1227813"/>
                  </a:lnTo>
                  <a:lnTo>
                    <a:pt x="910537" y="1235264"/>
                  </a:lnTo>
                  <a:lnTo>
                    <a:pt x="915815" y="1242715"/>
                  </a:lnTo>
                  <a:lnTo>
                    <a:pt x="918919" y="1243646"/>
                  </a:lnTo>
                  <a:lnTo>
                    <a:pt x="939719" y="1240541"/>
                  </a:lnTo>
                  <a:lnTo>
                    <a:pt x="940651" y="1242715"/>
                  </a:lnTo>
                  <a:lnTo>
                    <a:pt x="944686" y="1245819"/>
                  </a:lnTo>
                  <a:lnTo>
                    <a:pt x="947791" y="1250165"/>
                  </a:lnTo>
                  <a:lnTo>
                    <a:pt x="951827" y="1253270"/>
                  </a:lnTo>
                  <a:lnTo>
                    <a:pt x="954931" y="1256374"/>
                  </a:lnTo>
                  <a:lnTo>
                    <a:pt x="978835" y="1260720"/>
                  </a:lnTo>
                  <a:lnTo>
                    <a:pt x="981940" y="1262894"/>
                  </a:lnTo>
                  <a:lnTo>
                    <a:pt x="985976" y="1265998"/>
                  </a:lnTo>
                  <a:lnTo>
                    <a:pt x="991253" y="1271276"/>
                  </a:lnTo>
                  <a:lnTo>
                    <a:pt x="995289" y="1275622"/>
                  </a:lnTo>
                  <a:lnTo>
                    <a:pt x="998394" y="1278726"/>
                  </a:lnTo>
                  <a:lnTo>
                    <a:pt x="1002429" y="1280899"/>
                  </a:lnTo>
                  <a:lnTo>
                    <a:pt x="1010811" y="1283073"/>
                  </a:lnTo>
                  <a:lnTo>
                    <a:pt x="1017952" y="1278726"/>
                  </a:lnTo>
                  <a:lnTo>
                    <a:pt x="1024161" y="1275622"/>
                  </a:lnTo>
                  <a:lnTo>
                    <a:pt x="1031301" y="1271276"/>
                  </a:lnTo>
                  <a:lnTo>
                    <a:pt x="1041856" y="1271276"/>
                  </a:lnTo>
                  <a:lnTo>
                    <a:pt x="1058620" y="1278726"/>
                  </a:lnTo>
                  <a:lnTo>
                    <a:pt x="1069175" y="1288040"/>
                  </a:lnTo>
                  <a:lnTo>
                    <a:pt x="1081593" y="1297353"/>
                  </a:lnTo>
                  <a:lnTo>
                    <a:pt x="1102393" y="1304804"/>
                  </a:lnTo>
                  <a:lnTo>
                    <a:pt x="1117915" y="1310081"/>
                  </a:lnTo>
                  <a:lnTo>
                    <a:pt x="1132506" y="1314428"/>
                  </a:lnTo>
                  <a:lnTo>
                    <a:pt x="1141820" y="1317532"/>
                  </a:lnTo>
                  <a:lnTo>
                    <a:pt x="1151133" y="1326845"/>
                  </a:lnTo>
                  <a:lnTo>
                    <a:pt x="1159515" y="1339574"/>
                  </a:lnTo>
                  <a:lnTo>
                    <a:pt x="1168828" y="1361615"/>
                  </a:lnTo>
                  <a:lnTo>
                    <a:pt x="1180315" y="1364720"/>
                  </a:lnTo>
                  <a:lnTo>
                    <a:pt x="1195837" y="1372171"/>
                  </a:lnTo>
                  <a:lnTo>
                    <a:pt x="1212601" y="1381484"/>
                  </a:lnTo>
                  <a:lnTo>
                    <a:pt x="1229365" y="1390797"/>
                  </a:lnTo>
                  <a:lnTo>
                    <a:pt x="1238679" y="1398248"/>
                  </a:lnTo>
                  <a:lnTo>
                    <a:pt x="1241783" y="1396075"/>
                  </a:lnTo>
                  <a:lnTo>
                    <a:pt x="1243956" y="1396075"/>
                  </a:lnTo>
                  <a:lnTo>
                    <a:pt x="1244888" y="1396075"/>
                  </a:lnTo>
                  <a:lnTo>
                    <a:pt x="1247061" y="1393902"/>
                  </a:lnTo>
                  <a:lnTo>
                    <a:pt x="1249234" y="1393902"/>
                  </a:lnTo>
                  <a:lnTo>
                    <a:pt x="1251407" y="1390797"/>
                  </a:lnTo>
                  <a:lnTo>
                    <a:pt x="1251407" y="1388624"/>
                  </a:lnTo>
                  <a:lnTo>
                    <a:pt x="1251407" y="1385520"/>
                  </a:lnTo>
                  <a:lnTo>
                    <a:pt x="1249234" y="1381173"/>
                  </a:lnTo>
                  <a:lnTo>
                    <a:pt x="1252338" y="1379000"/>
                  </a:lnTo>
                  <a:lnTo>
                    <a:pt x="1254511" y="1378069"/>
                  </a:lnTo>
                  <a:lnTo>
                    <a:pt x="1256684" y="1375896"/>
                  </a:lnTo>
                  <a:lnTo>
                    <a:pt x="1258858" y="1373723"/>
                  </a:lnTo>
                  <a:lnTo>
                    <a:pt x="1265998" y="1373723"/>
                  </a:lnTo>
                  <a:lnTo>
                    <a:pt x="1273138" y="1385209"/>
                  </a:lnTo>
                  <a:lnTo>
                    <a:pt x="1280278" y="1395764"/>
                  </a:lnTo>
                  <a:lnTo>
                    <a:pt x="1285556" y="1405078"/>
                  </a:lnTo>
                  <a:lnTo>
                    <a:pt x="1287729" y="1419669"/>
                  </a:lnTo>
                  <a:lnTo>
                    <a:pt x="1287729" y="1434260"/>
                  </a:lnTo>
                  <a:lnTo>
                    <a:pt x="1288660" y="1444815"/>
                  </a:lnTo>
                  <a:lnTo>
                    <a:pt x="1276243" y="1459406"/>
                  </a:lnTo>
                  <a:lnTo>
                    <a:pt x="1261652" y="1472134"/>
                  </a:lnTo>
                  <a:lnTo>
                    <a:pt x="1249234" y="1485794"/>
                  </a:lnTo>
                  <a:lnTo>
                    <a:pt x="1242094" y="1501626"/>
                  </a:lnTo>
                  <a:lnTo>
                    <a:pt x="1236816" y="1518390"/>
                  </a:lnTo>
                  <a:lnTo>
                    <a:pt x="1229676" y="1535155"/>
                  </a:lnTo>
                  <a:lnTo>
                    <a:pt x="1234953" y="1537328"/>
                  </a:lnTo>
                  <a:lnTo>
                    <a:pt x="1240231" y="1537328"/>
                  </a:lnTo>
                  <a:lnTo>
                    <a:pt x="1245508" y="1538259"/>
                  </a:lnTo>
                  <a:lnTo>
                    <a:pt x="1254822" y="1538259"/>
                  </a:lnTo>
                  <a:lnTo>
                    <a:pt x="1254822" y="1542605"/>
                  </a:lnTo>
                  <a:lnTo>
                    <a:pt x="1245508" y="1547883"/>
                  </a:lnTo>
                  <a:lnTo>
                    <a:pt x="1239300" y="1553160"/>
                  </a:lnTo>
                  <a:lnTo>
                    <a:pt x="1229986" y="1558438"/>
                  </a:lnTo>
                  <a:lnTo>
                    <a:pt x="1229986" y="1565889"/>
                  </a:lnTo>
                  <a:lnTo>
                    <a:pt x="1229986" y="1573339"/>
                  </a:lnTo>
                  <a:lnTo>
                    <a:pt x="1229986" y="1579548"/>
                  </a:lnTo>
                  <a:lnTo>
                    <a:pt x="1225950" y="1586999"/>
                  </a:lnTo>
                  <a:lnTo>
                    <a:pt x="1229986" y="1590104"/>
                  </a:lnTo>
                  <a:lnTo>
                    <a:pt x="1233091" y="1594450"/>
                  </a:lnTo>
                  <a:lnTo>
                    <a:pt x="1237126" y="1595381"/>
                  </a:lnTo>
                  <a:lnTo>
                    <a:pt x="1242404" y="1595381"/>
                  </a:lnTo>
                  <a:lnTo>
                    <a:pt x="1245508" y="1599727"/>
                  </a:lnTo>
                  <a:lnTo>
                    <a:pt x="1256995" y="1610283"/>
                  </a:lnTo>
                  <a:lnTo>
                    <a:pt x="1264135" y="1624873"/>
                  </a:lnTo>
                  <a:lnTo>
                    <a:pt x="1269413" y="1643811"/>
                  </a:lnTo>
                  <a:lnTo>
                    <a:pt x="1274690" y="1659643"/>
                  </a:lnTo>
                  <a:lnTo>
                    <a:pt x="1281831" y="1676407"/>
                  </a:lnTo>
                  <a:lnTo>
                    <a:pt x="1302630" y="1705900"/>
                  </a:lnTo>
                  <a:lnTo>
                    <a:pt x="1327777" y="1733219"/>
                  </a:lnTo>
                  <a:lnTo>
                    <a:pt x="1359132" y="1754329"/>
                  </a:lnTo>
                  <a:lnTo>
                    <a:pt x="1395454" y="1767989"/>
                  </a:lnTo>
                  <a:lnTo>
                    <a:pt x="1391418" y="1797481"/>
                  </a:lnTo>
                  <a:lnTo>
                    <a:pt x="1389245" y="1829147"/>
                  </a:lnTo>
                  <a:lnTo>
                    <a:pt x="1388314" y="1861744"/>
                  </a:lnTo>
                  <a:lnTo>
                    <a:pt x="1382105" y="1893409"/>
                  </a:lnTo>
                  <a:lnTo>
                    <a:pt x="1371549" y="1941839"/>
                  </a:lnTo>
                  <a:lnTo>
                    <a:pt x="1362236" y="1991199"/>
                  </a:lnTo>
                  <a:lnTo>
                    <a:pt x="1351681" y="2036214"/>
                  </a:lnTo>
                  <a:lnTo>
                    <a:pt x="1339263" y="2080297"/>
                  </a:lnTo>
                  <a:lnTo>
                    <a:pt x="1337090" y="2091784"/>
                  </a:lnTo>
                  <a:lnTo>
                    <a:pt x="1340194" y="2104512"/>
                  </a:lnTo>
                  <a:lnTo>
                    <a:pt x="1342368" y="2111963"/>
                  </a:lnTo>
                  <a:lnTo>
                    <a:pt x="1329950" y="2188643"/>
                  </a:lnTo>
                  <a:lnTo>
                    <a:pt x="1329950" y="2192989"/>
                  </a:lnTo>
                  <a:lnTo>
                    <a:pt x="1337090" y="2190816"/>
                  </a:lnTo>
                  <a:lnTo>
                    <a:pt x="1340194" y="2186470"/>
                  </a:lnTo>
                  <a:lnTo>
                    <a:pt x="1342368" y="2183365"/>
                  </a:lnTo>
                  <a:lnTo>
                    <a:pt x="1345472" y="2179019"/>
                  </a:lnTo>
                  <a:lnTo>
                    <a:pt x="1349508" y="2175915"/>
                  </a:lnTo>
                  <a:lnTo>
                    <a:pt x="1349508" y="2179019"/>
                  </a:lnTo>
                  <a:lnTo>
                    <a:pt x="1354785" y="2179019"/>
                  </a:lnTo>
                  <a:lnTo>
                    <a:pt x="1345472" y="2215652"/>
                  </a:lnTo>
                  <a:lnTo>
                    <a:pt x="1334917" y="2215652"/>
                  </a:lnTo>
                  <a:lnTo>
                    <a:pt x="1327777" y="2234589"/>
                  </a:lnTo>
                  <a:lnTo>
                    <a:pt x="1320636" y="2256631"/>
                  </a:lnTo>
                  <a:lnTo>
                    <a:pt x="1315359" y="2279604"/>
                  </a:lnTo>
                  <a:lnTo>
                    <a:pt x="1313186" y="2305992"/>
                  </a:lnTo>
                  <a:lnTo>
                    <a:pt x="1311012" y="2333311"/>
                  </a:lnTo>
                  <a:lnTo>
                    <a:pt x="1315048" y="2357525"/>
                  </a:lnTo>
                  <a:lnTo>
                    <a:pt x="1322189" y="2380499"/>
                  </a:lnTo>
                  <a:lnTo>
                    <a:pt x="1332744" y="2401609"/>
                  </a:lnTo>
                  <a:lnTo>
                    <a:pt x="1349508" y="2416200"/>
                  </a:lnTo>
                  <a:lnTo>
                    <a:pt x="1369376" y="2426755"/>
                  </a:lnTo>
                  <a:lnTo>
                    <a:pt x="1369376" y="2434206"/>
                  </a:lnTo>
                  <a:lnTo>
                    <a:pt x="1354785" y="2424892"/>
                  </a:lnTo>
                  <a:lnTo>
                    <a:pt x="1342368" y="2414337"/>
                  </a:lnTo>
                  <a:lnTo>
                    <a:pt x="1329950" y="2401609"/>
                  </a:lnTo>
                  <a:lnTo>
                    <a:pt x="1325914" y="2401609"/>
                  </a:lnTo>
                  <a:lnTo>
                    <a:pt x="1332123" y="2416200"/>
                  </a:lnTo>
                  <a:lnTo>
                    <a:pt x="1342678" y="2430791"/>
                  </a:lnTo>
                  <a:lnTo>
                    <a:pt x="1357269" y="2445382"/>
                  </a:lnTo>
                  <a:lnTo>
                    <a:pt x="1374033" y="2458110"/>
                  </a:lnTo>
                  <a:lnTo>
                    <a:pt x="1389555" y="2466492"/>
                  </a:lnTo>
                  <a:lnTo>
                    <a:pt x="1406319" y="2470838"/>
                  </a:lnTo>
                  <a:lnTo>
                    <a:pt x="1423083" y="2466492"/>
                  </a:lnTo>
                  <a:lnTo>
                    <a:pt x="1426188" y="2465561"/>
                  </a:lnTo>
                  <a:lnTo>
                    <a:pt x="1428361" y="2463388"/>
                  </a:lnTo>
                  <a:lnTo>
                    <a:pt x="1430534" y="2463388"/>
                  </a:lnTo>
                  <a:lnTo>
                    <a:pt x="1430534" y="2461214"/>
                  </a:lnTo>
                  <a:lnTo>
                    <a:pt x="1432707" y="2460283"/>
                  </a:lnTo>
                  <a:lnTo>
                    <a:pt x="1435812" y="2458110"/>
                  </a:lnTo>
                  <a:lnTo>
                    <a:pt x="1432707" y="2453764"/>
                  </a:lnTo>
                  <a:lnTo>
                    <a:pt x="1432707" y="2452832"/>
                  </a:lnTo>
                  <a:lnTo>
                    <a:pt x="1432707" y="2452832"/>
                  </a:lnTo>
                  <a:lnTo>
                    <a:pt x="1432707" y="2450659"/>
                  </a:lnTo>
                  <a:lnTo>
                    <a:pt x="1428671" y="2450659"/>
                  </a:lnTo>
                  <a:lnTo>
                    <a:pt x="1427740" y="2450659"/>
                  </a:lnTo>
                  <a:lnTo>
                    <a:pt x="1421531" y="2450659"/>
                  </a:lnTo>
                  <a:lnTo>
                    <a:pt x="1420600" y="2439173"/>
                  </a:lnTo>
                  <a:lnTo>
                    <a:pt x="1418427" y="2426444"/>
                  </a:lnTo>
                  <a:lnTo>
                    <a:pt x="1416254" y="2415889"/>
                  </a:lnTo>
                  <a:lnTo>
                    <a:pt x="1413149" y="2406576"/>
                  </a:lnTo>
                  <a:lnTo>
                    <a:pt x="1410976" y="2404403"/>
                  </a:lnTo>
                  <a:lnTo>
                    <a:pt x="1410976" y="2402230"/>
                  </a:lnTo>
                  <a:lnTo>
                    <a:pt x="1408803" y="2402230"/>
                  </a:lnTo>
                  <a:lnTo>
                    <a:pt x="1405698" y="2401298"/>
                  </a:lnTo>
                  <a:lnTo>
                    <a:pt x="1396385" y="2414027"/>
                  </a:lnTo>
                  <a:lnTo>
                    <a:pt x="1384899" y="2426755"/>
                  </a:lnTo>
                  <a:lnTo>
                    <a:pt x="1384899" y="2431101"/>
                  </a:lnTo>
                  <a:lnTo>
                    <a:pt x="1381794" y="2431101"/>
                  </a:lnTo>
                  <a:lnTo>
                    <a:pt x="1381794" y="2424892"/>
                  </a:lnTo>
                  <a:lnTo>
                    <a:pt x="1381794" y="2421788"/>
                  </a:lnTo>
                  <a:lnTo>
                    <a:pt x="1383967" y="2417442"/>
                  </a:lnTo>
                  <a:lnTo>
                    <a:pt x="1384899" y="2414337"/>
                  </a:lnTo>
                  <a:lnTo>
                    <a:pt x="1394212" y="2402851"/>
                  </a:lnTo>
                  <a:lnTo>
                    <a:pt x="1406630" y="2392295"/>
                  </a:lnTo>
                  <a:lnTo>
                    <a:pt x="1420289" y="2384845"/>
                  </a:lnTo>
                  <a:lnTo>
                    <a:pt x="1428671" y="2382672"/>
                  </a:lnTo>
                  <a:lnTo>
                    <a:pt x="1427740" y="2373358"/>
                  </a:lnTo>
                  <a:lnTo>
                    <a:pt x="1423704" y="2368081"/>
                  </a:lnTo>
                  <a:lnTo>
                    <a:pt x="1418427" y="2362803"/>
                  </a:lnTo>
                  <a:lnTo>
                    <a:pt x="1413149" y="2357525"/>
                  </a:lnTo>
                  <a:lnTo>
                    <a:pt x="1418427" y="2340761"/>
                  </a:lnTo>
                  <a:lnTo>
                    <a:pt x="1427740" y="2322756"/>
                  </a:lnTo>
                  <a:lnTo>
                    <a:pt x="1440158" y="2303818"/>
                  </a:lnTo>
                  <a:lnTo>
                    <a:pt x="1454749" y="2289227"/>
                  </a:lnTo>
                  <a:lnTo>
                    <a:pt x="1469340" y="2281777"/>
                  </a:lnTo>
                  <a:lnTo>
                    <a:pt x="1472444" y="2269048"/>
                  </a:lnTo>
                  <a:lnTo>
                    <a:pt x="1467167" y="2264702"/>
                  </a:lnTo>
                  <a:lnTo>
                    <a:pt x="1461889" y="2261598"/>
                  </a:lnTo>
                  <a:lnTo>
                    <a:pt x="1455680" y="2258493"/>
                  </a:lnTo>
                  <a:lnTo>
                    <a:pt x="1452576" y="2252284"/>
                  </a:lnTo>
                  <a:lnTo>
                    <a:pt x="1448540" y="2244834"/>
                  </a:lnTo>
                  <a:lnTo>
                    <a:pt x="1448540" y="2243902"/>
                  </a:lnTo>
                  <a:lnTo>
                    <a:pt x="1447609" y="2241729"/>
                  </a:lnTo>
                  <a:lnTo>
                    <a:pt x="1448540" y="2239556"/>
                  </a:lnTo>
                  <a:lnTo>
                    <a:pt x="1448540" y="2237383"/>
                  </a:lnTo>
                  <a:lnTo>
                    <a:pt x="1448540" y="2234279"/>
                  </a:lnTo>
                  <a:lnTo>
                    <a:pt x="1448540" y="2229001"/>
                  </a:lnTo>
                  <a:lnTo>
                    <a:pt x="1454749" y="2229001"/>
                  </a:lnTo>
                  <a:lnTo>
                    <a:pt x="1460026" y="2226828"/>
                  </a:lnTo>
                  <a:lnTo>
                    <a:pt x="1462200" y="2226828"/>
                  </a:lnTo>
                  <a:lnTo>
                    <a:pt x="1465304" y="2224655"/>
                  </a:lnTo>
                  <a:lnTo>
                    <a:pt x="1469340" y="2214100"/>
                  </a:lnTo>
                  <a:lnTo>
                    <a:pt x="1472444" y="2202613"/>
                  </a:lnTo>
                  <a:lnTo>
                    <a:pt x="1477722" y="2192058"/>
                  </a:lnTo>
                  <a:lnTo>
                    <a:pt x="1479895" y="2185849"/>
                  </a:lnTo>
                  <a:lnTo>
                    <a:pt x="1483931" y="2184918"/>
                  </a:lnTo>
                  <a:lnTo>
                    <a:pt x="1489208" y="2182745"/>
                  </a:lnTo>
                  <a:lnTo>
                    <a:pt x="1494486" y="2180571"/>
                  </a:lnTo>
                  <a:lnTo>
                    <a:pt x="1501626" y="2178398"/>
                  </a:lnTo>
                  <a:lnTo>
                    <a:pt x="1498522" y="2173121"/>
                  </a:lnTo>
                  <a:lnTo>
                    <a:pt x="1496349" y="2170016"/>
                  </a:lnTo>
                  <a:lnTo>
                    <a:pt x="1492313" y="2165670"/>
                  </a:lnTo>
                  <a:lnTo>
                    <a:pt x="1489208" y="2163497"/>
                  </a:lnTo>
                  <a:lnTo>
                    <a:pt x="1485173" y="2162566"/>
                  </a:lnTo>
                  <a:lnTo>
                    <a:pt x="1479895" y="2158219"/>
                  </a:lnTo>
                  <a:lnTo>
                    <a:pt x="1472755" y="2155115"/>
                  </a:lnTo>
                  <a:lnTo>
                    <a:pt x="1472755" y="2147664"/>
                  </a:lnTo>
                  <a:lnTo>
                    <a:pt x="1487346" y="2145491"/>
                  </a:lnTo>
                  <a:lnTo>
                    <a:pt x="1501937" y="2145491"/>
                  </a:lnTo>
                  <a:lnTo>
                    <a:pt x="1513423" y="2143318"/>
                  </a:lnTo>
                  <a:lnTo>
                    <a:pt x="1521805" y="2143318"/>
                  </a:lnTo>
                  <a:lnTo>
                    <a:pt x="1520874" y="2135867"/>
                  </a:lnTo>
                  <a:lnTo>
                    <a:pt x="1520874" y="2132763"/>
                  </a:lnTo>
                  <a:lnTo>
                    <a:pt x="1520874" y="2129037"/>
                  </a:lnTo>
                  <a:lnTo>
                    <a:pt x="1520874" y="2128106"/>
                  </a:lnTo>
                  <a:lnTo>
                    <a:pt x="1521805" y="2123760"/>
                  </a:lnTo>
                  <a:lnTo>
                    <a:pt x="1521805" y="2116309"/>
                  </a:lnTo>
                  <a:lnTo>
                    <a:pt x="1521805" y="2108858"/>
                  </a:lnTo>
                  <a:lnTo>
                    <a:pt x="1523978" y="2103581"/>
                  </a:lnTo>
                  <a:lnTo>
                    <a:pt x="1526151" y="2099235"/>
                  </a:lnTo>
                  <a:lnTo>
                    <a:pt x="1553160" y="2091784"/>
                  </a:lnTo>
                  <a:lnTo>
                    <a:pt x="1585447" y="2090853"/>
                  </a:lnTo>
                  <a:lnTo>
                    <a:pt x="1587620" y="2076262"/>
                  </a:lnTo>
                  <a:lnTo>
                    <a:pt x="1589793" y="2062602"/>
                  </a:lnTo>
                  <a:lnTo>
                    <a:pt x="1587620" y="2052047"/>
                  </a:lnTo>
                  <a:lnTo>
                    <a:pt x="1582342" y="2041492"/>
                  </a:lnTo>
                  <a:lnTo>
                    <a:pt x="1569924" y="2034041"/>
                  </a:lnTo>
                  <a:lnTo>
                    <a:pt x="1569924" y="2026590"/>
                  </a:lnTo>
                  <a:lnTo>
                    <a:pt x="1592897" y="2031868"/>
                  </a:lnTo>
                  <a:lnTo>
                    <a:pt x="1618975" y="2037145"/>
                  </a:lnTo>
                  <a:lnTo>
                    <a:pt x="1631393" y="2022554"/>
                  </a:lnTo>
                  <a:lnTo>
                    <a:pt x="1642879" y="2009826"/>
                  </a:lnTo>
                  <a:lnTo>
                    <a:pt x="1653434" y="1995235"/>
                  </a:lnTo>
                  <a:lnTo>
                    <a:pt x="1662747" y="1973194"/>
                  </a:lnTo>
                  <a:lnTo>
                    <a:pt x="1663679" y="1973194"/>
                  </a:lnTo>
                  <a:lnTo>
                    <a:pt x="1665852" y="1971020"/>
                  </a:lnTo>
                  <a:lnTo>
                    <a:pt x="1668025" y="1971020"/>
                  </a:lnTo>
                  <a:lnTo>
                    <a:pt x="1670198" y="1968847"/>
                  </a:lnTo>
                  <a:lnTo>
                    <a:pt x="1671130" y="1973194"/>
                  </a:lnTo>
                  <a:lnTo>
                    <a:pt x="1673303" y="1978471"/>
                  </a:lnTo>
                  <a:lnTo>
                    <a:pt x="1673303" y="1982817"/>
                  </a:lnTo>
                  <a:lnTo>
                    <a:pt x="1673303" y="1990268"/>
                  </a:lnTo>
                  <a:lnTo>
                    <a:pt x="1678580" y="1990268"/>
                  </a:lnTo>
                  <a:lnTo>
                    <a:pt x="1685721" y="1969158"/>
                  </a:lnTo>
                  <a:lnTo>
                    <a:pt x="1692861" y="1953325"/>
                  </a:lnTo>
                  <a:lnTo>
                    <a:pt x="1700001" y="1936561"/>
                  </a:lnTo>
                  <a:lnTo>
                    <a:pt x="1704037" y="1916692"/>
                  </a:lnTo>
                  <a:lnTo>
                    <a:pt x="1706210" y="1892478"/>
                  </a:lnTo>
                  <a:lnTo>
                    <a:pt x="1718628" y="1892478"/>
                  </a:lnTo>
                  <a:lnTo>
                    <a:pt x="1716455" y="1887200"/>
                  </a:lnTo>
                  <a:lnTo>
                    <a:pt x="1714282" y="1881923"/>
                  </a:lnTo>
                  <a:lnTo>
                    <a:pt x="1714282" y="1877576"/>
                  </a:lnTo>
                  <a:lnTo>
                    <a:pt x="1714282" y="1874472"/>
                  </a:lnTo>
                  <a:lnTo>
                    <a:pt x="1718317" y="1868263"/>
                  </a:lnTo>
                  <a:lnTo>
                    <a:pt x="1727631" y="1857708"/>
                  </a:lnTo>
                  <a:lnTo>
                    <a:pt x="1742222" y="1852430"/>
                  </a:lnTo>
                  <a:lnTo>
                    <a:pt x="1757744" y="1848084"/>
                  </a:lnTo>
                  <a:lnTo>
                    <a:pt x="1774508" y="1847153"/>
                  </a:lnTo>
                  <a:lnTo>
                    <a:pt x="1791272" y="1844979"/>
                  </a:lnTo>
                  <a:lnTo>
                    <a:pt x="1801827" y="1840633"/>
                  </a:lnTo>
                  <a:lnTo>
                    <a:pt x="1807105" y="1833183"/>
                  </a:lnTo>
                  <a:lnTo>
                    <a:pt x="1816418" y="1820454"/>
                  </a:lnTo>
                  <a:lnTo>
                    <a:pt x="1825732" y="1803690"/>
                  </a:lnTo>
                  <a:lnTo>
                    <a:pt x="1835045" y="1787857"/>
                  </a:lnTo>
                  <a:lnTo>
                    <a:pt x="1842185" y="1773267"/>
                  </a:lnTo>
                  <a:lnTo>
                    <a:pt x="1845290" y="1763953"/>
                  </a:lnTo>
                  <a:lnTo>
                    <a:pt x="1847463" y="1749362"/>
                  </a:lnTo>
                  <a:lnTo>
                    <a:pt x="1843427" y="1732598"/>
                  </a:lnTo>
                  <a:lnTo>
                    <a:pt x="1842496" y="1718007"/>
                  </a:lnTo>
                  <a:lnTo>
                    <a:pt x="1842496" y="1707452"/>
                  </a:lnTo>
                  <a:lnTo>
                    <a:pt x="1850878" y="1690688"/>
                  </a:lnTo>
                  <a:lnTo>
                    <a:pt x="1863296" y="1668646"/>
                  </a:lnTo>
                  <a:lnTo>
                    <a:pt x="1877887" y="1646605"/>
                  </a:lnTo>
                  <a:lnTo>
                    <a:pt x="1892477" y="1626736"/>
                  </a:lnTo>
                  <a:lnTo>
                    <a:pt x="1906137" y="1609972"/>
                  </a:lnTo>
                  <a:lnTo>
                    <a:pt x="1903964" y="1601590"/>
                  </a:lnTo>
                  <a:lnTo>
                    <a:pt x="1901480" y="1594450"/>
                  </a:lnTo>
                  <a:close/>
                  <a:moveTo>
                    <a:pt x="1340815" y="768043"/>
                  </a:moveTo>
                  <a:lnTo>
                    <a:pt x="1342988" y="765870"/>
                  </a:lnTo>
                  <a:lnTo>
                    <a:pt x="1345162" y="763697"/>
                  </a:lnTo>
                  <a:lnTo>
                    <a:pt x="1348266" y="760592"/>
                  </a:lnTo>
                  <a:lnTo>
                    <a:pt x="1350439" y="756246"/>
                  </a:lnTo>
                  <a:lnTo>
                    <a:pt x="1353544" y="756246"/>
                  </a:lnTo>
                  <a:lnTo>
                    <a:pt x="1352612" y="760592"/>
                  </a:lnTo>
                  <a:lnTo>
                    <a:pt x="1350439" y="762765"/>
                  </a:lnTo>
                  <a:lnTo>
                    <a:pt x="1348266" y="765870"/>
                  </a:lnTo>
                  <a:lnTo>
                    <a:pt x="1348266" y="768043"/>
                  </a:lnTo>
                  <a:lnTo>
                    <a:pt x="1347335" y="773320"/>
                  </a:lnTo>
                  <a:lnTo>
                    <a:pt x="1343299" y="771147"/>
                  </a:lnTo>
                  <a:lnTo>
                    <a:pt x="1341126" y="770216"/>
                  </a:lnTo>
                  <a:lnTo>
                    <a:pt x="1341126" y="768043"/>
                  </a:lnTo>
                  <a:close/>
                  <a:moveTo>
                    <a:pt x="1108602" y="713094"/>
                  </a:moveTo>
                  <a:lnTo>
                    <a:pt x="1117915" y="701608"/>
                  </a:lnTo>
                  <a:lnTo>
                    <a:pt x="1126297" y="688879"/>
                  </a:lnTo>
                  <a:lnTo>
                    <a:pt x="1144924" y="691052"/>
                  </a:lnTo>
                  <a:lnTo>
                    <a:pt x="1159515" y="698503"/>
                  </a:lnTo>
                  <a:lnTo>
                    <a:pt x="1167897" y="705954"/>
                  </a:lnTo>
                  <a:lnTo>
                    <a:pt x="1175037" y="716509"/>
                  </a:lnTo>
                  <a:lnTo>
                    <a:pt x="1181246" y="727995"/>
                  </a:lnTo>
                  <a:lnTo>
                    <a:pt x="1189628" y="736377"/>
                  </a:lnTo>
                  <a:lnTo>
                    <a:pt x="1203288" y="746001"/>
                  </a:lnTo>
                  <a:lnTo>
                    <a:pt x="1211670" y="749106"/>
                  </a:lnTo>
                  <a:lnTo>
                    <a:pt x="1218810" y="749106"/>
                  </a:lnTo>
                  <a:lnTo>
                    <a:pt x="1228124" y="751279"/>
                  </a:lnTo>
                  <a:lnTo>
                    <a:pt x="1237437" y="756556"/>
                  </a:lnTo>
                  <a:lnTo>
                    <a:pt x="1237437" y="766180"/>
                  </a:lnTo>
                  <a:lnTo>
                    <a:pt x="1235264" y="771458"/>
                  </a:lnTo>
                  <a:lnTo>
                    <a:pt x="1235264" y="775804"/>
                  </a:lnTo>
                  <a:lnTo>
                    <a:pt x="1233091" y="777977"/>
                  </a:lnTo>
                  <a:lnTo>
                    <a:pt x="1232159" y="778909"/>
                  </a:lnTo>
                  <a:lnTo>
                    <a:pt x="1229986" y="778909"/>
                  </a:lnTo>
                  <a:lnTo>
                    <a:pt x="1227813" y="778909"/>
                  </a:lnTo>
                  <a:lnTo>
                    <a:pt x="1225640" y="781082"/>
                  </a:lnTo>
                  <a:lnTo>
                    <a:pt x="1224709" y="783255"/>
                  </a:lnTo>
                  <a:lnTo>
                    <a:pt x="1222535" y="785428"/>
                  </a:lnTo>
                  <a:lnTo>
                    <a:pt x="1218500" y="795983"/>
                  </a:lnTo>
                  <a:lnTo>
                    <a:pt x="1220673" y="805607"/>
                  </a:lnTo>
                  <a:lnTo>
                    <a:pt x="1222846" y="810884"/>
                  </a:lnTo>
                  <a:lnTo>
                    <a:pt x="1222846" y="818335"/>
                  </a:lnTo>
                  <a:lnTo>
                    <a:pt x="1217568" y="827959"/>
                  </a:lnTo>
                  <a:lnTo>
                    <a:pt x="1218500" y="831063"/>
                  </a:lnTo>
                  <a:lnTo>
                    <a:pt x="1218500" y="833237"/>
                  </a:lnTo>
                  <a:lnTo>
                    <a:pt x="1218500" y="835410"/>
                  </a:lnTo>
                  <a:lnTo>
                    <a:pt x="1220673" y="837583"/>
                  </a:lnTo>
                  <a:lnTo>
                    <a:pt x="1222846" y="838514"/>
                  </a:lnTo>
                  <a:lnTo>
                    <a:pt x="1225950" y="837583"/>
                  </a:lnTo>
                  <a:lnTo>
                    <a:pt x="1237437" y="833237"/>
                  </a:lnTo>
                  <a:lnTo>
                    <a:pt x="1252959" y="825786"/>
                  </a:lnTo>
                  <a:lnTo>
                    <a:pt x="1269723" y="815231"/>
                  </a:lnTo>
                  <a:lnTo>
                    <a:pt x="1288350" y="805607"/>
                  </a:lnTo>
                  <a:lnTo>
                    <a:pt x="1302941" y="794120"/>
                  </a:lnTo>
                  <a:lnTo>
                    <a:pt x="1315359" y="786670"/>
                  </a:lnTo>
                  <a:lnTo>
                    <a:pt x="1322499" y="781392"/>
                  </a:lnTo>
                  <a:lnTo>
                    <a:pt x="1325603" y="783565"/>
                  </a:lnTo>
                  <a:lnTo>
                    <a:pt x="1327777" y="783565"/>
                  </a:lnTo>
                  <a:lnTo>
                    <a:pt x="1329950" y="783565"/>
                  </a:lnTo>
                  <a:lnTo>
                    <a:pt x="1332123" y="785738"/>
                  </a:lnTo>
                  <a:lnTo>
                    <a:pt x="1332123" y="786670"/>
                  </a:lnTo>
                  <a:lnTo>
                    <a:pt x="1333054" y="791016"/>
                  </a:lnTo>
                  <a:lnTo>
                    <a:pt x="1337090" y="791016"/>
                  </a:lnTo>
                  <a:lnTo>
                    <a:pt x="1329950" y="801571"/>
                  </a:lnTo>
                  <a:lnTo>
                    <a:pt x="1313186" y="811195"/>
                  </a:lnTo>
                  <a:lnTo>
                    <a:pt x="1295490" y="818646"/>
                  </a:lnTo>
                  <a:lnTo>
                    <a:pt x="1276863" y="826096"/>
                  </a:lnTo>
                  <a:lnTo>
                    <a:pt x="1259168" y="835720"/>
                  </a:lnTo>
                  <a:lnTo>
                    <a:pt x="1242404" y="845344"/>
                  </a:lnTo>
                  <a:lnTo>
                    <a:pt x="1233091" y="859004"/>
                  </a:lnTo>
                  <a:lnTo>
                    <a:pt x="1210118" y="855899"/>
                  </a:lnTo>
                  <a:lnTo>
                    <a:pt x="1207945" y="831684"/>
                  </a:lnTo>
                  <a:lnTo>
                    <a:pt x="1207945" y="809332"/>
                  </a:lnTo>
                  <a:lnTo>
                    <a:pt x="1207945" y="791326"/>
                  </a:lnTo>
                  <a:lnTo>
                    <a:pt x="1205771" y="771147"/>
                  </a:lnTo>
                  <a:lnTo>
                    <a:pt x="1193354" y="771147"/>
                  </a:lnTo>
                  <a:lnTo>
                    <a:pt x="1191180" y="778598"/>
                  </a:lnTo>
                  <a:lnTo>
                    <a:pt x="1185903" y="789153"/>
                  </a:lnTo>
                  <a:lnTo>
                    <a:pt x="1180625" y="801882"/>
                  </a:lnTo>
                  <a:lnTo>
                    <a:pt x="1174416" y="816783"/>
                  </a:lnTo>
                  <a:lnTo>
                    <a:pt x="1169139" y="828269"/>
                  </a:lnTo>
                  <a:lnTo>
                    <a:pt x="1166034" y="835720"/>
                  </a:lnTo>
                  <a:lnTo>
                    <a:pt x="1166034" y="838825"/>
                  </a:lnTo>
                  <a:lnTo>
                    <a:pt x="1159825" y="837893"/>
                  </a:lnTo>
                  <a:lnTo>
                    <a:pt x="1158894" y="835720"/>
                  </a:lnTo>
                  <a:lnTo>
                    <a:pt x="1156721" y="833547"/>
                  </a:lnTo>
                  <a:lnTo>
                    <a:pt x="1154548" y="831374"/>
                  </a:lnTo>
                  <a:lnTo>
                    <a:pt x="1154548" y="828269"/>
                  </a:lnTo>
                  <a:lnTo>
                    <a:pt x="1153306" y="822061"/>
                  </a:lnTo>
                  <a:lnTo>
                    <a:pt x="1153306" y="812747"/>
                  </a:lnTo>
                  <a:lnTo>
                    <a:pt x="1159515" y="797846"/>
                  </a:lnTo>
                  <a:lnTo>
                    <a:pt x="1166655" y="780771"/>
                  </a:lnTo>
                  <a:lnTo>
                    <a:pt x="1175037" y="768043"/>
                  </a:lnTo>
                  <a:lnTo>
                    <a:pt x="1182177" y="756556"/>
                  </a:lnTo>
                  <a:lnTo>
                    <a:pt x="1175037" y="748174"/>
                  </a:lnTo>
                  <a:lnTo>
                    <a:pt x="1167897" y="743828"/>
                  </a:lnTo>
                  <a:lnTo>
                    <a:pt x="1160757" y="740724"/>
                  </a:lnTo>
                  <a:lnTo>
                    <a:pt x="1152375" y="736377"/>
                  </a:lnTo>
                  <a:lnTo>
                    <a:pt x="1147097" y="723649"/>
                  </a:lnTo>
                  <a:lnTo>
                    <a:pt x="1137784" y="723649"/>
                  </a:lnTo>
                  <a:lnTo>
                    <a:pt x="1137784" y="728927"/>
                  </a:lnTo>
                  <a:lnTo>
                    <a:pt x="1135611" y="733273"/>
                  </a:lnTo>
                  <a:lnTo>
                    <a:pt x="1135611" y="738551"/>
                  </a:lnTo>
                  <a:lnTo>
                    <a:pt x="1133438" y="746001"/>
                  </a:lnTo>
                  <a:lnTo>
                    <a:pt x="1126297" y="736377"/>
                  </a:lnTo>
                  <a:lnTo>
                    <a:pt x="1121020" y="731100"/>
                  </a:lnTo>
                  <a:lnTo>
                    <a:pt x="1113879" y="727995"/>
                  </a:lnTo>
                  <a:lnTo>
                    <a:pt x="1103324" y="728927"/>
                  </a:lnTo>
                  <a:lnTo>
                    <a:pt x="1108602" y="71309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xmlns="" id="{95756E62-9A3E-4465-A9C0-E228EA3E1877}"/>
                </a:ext>
              </a:extLst>
            </p:cNvPr>
            <p:cNvSpPr/>
            <p:nvPr/>
          </p:nvSpPr>
          <p:spPr>
            <a:xfrm>
              <a:off x="4175803" y="931200"/>
              <a:ext cx="3324044" cy="1144795"/>
            </a:xfrm>
            <a:custGeom>
              <a:avLst/>
              <a:gdLst>
                <a:gd name="connsiteX0" fmla="*/ 7140 w 2992697"/>
                <a:gd name="connsiteY0" fmla="*/ 256428 h 1030680"/>
                <a:gd name="connsiteX1" fmla="*/ 26077 w 2992697"/>
                <a:gd name="connsiteY1" fmla="*/ 261706 h 1030680"/>
                <a:gd name="connsiteX2" fmla="*/ 38495 w 2992697"/>
                <a:gd name="connsiteY2" fmla="*/ 271330 h 1030680"/>
                <a:gd name="connsiteX3" fmla="*/ 49050 w 2992697"/>
                <a:gd name="connsiteY3" fmla="*/ 279712 h 1030680"/>
                <a:gd name="connsiteX4" fmla="*/ 60537 w 2992697"/>
                <a:gd name="connsiteY4" fmla="*/ 291198 h 1030680"/>
                <a:gd name="connsiteX5" fmla="*/ 71092 w 2992697"/>
                <a:gd name="connsiteY5" fmla="*/ 299580 h 1030680"/>
                <a:gd name="connsiteX6" fmla="*/ 71092 w 2992697"/>
                <a:gd name="connsiteY6" fmla="*/ 296476 h 1030680"/>
                <a:gd name="connsiteX7" fmla="*/ 77301 w 2992697"/>
                <a:gd name="connsiteY7" fmla="*/ 296476 h 1030680"/>
                <a:gd name="connsiteX8" fmla="*/ 77301 w 2992697"/>
                <a:gd name="connsiteY8" fmla="*/ 299580 h 1030680"/>
                <a:gd name="connsiteX9" fmla="*/ 78232 w 2992697"/>
                <a:gd name="connsiteY9" fmla="*/ 303926 h 1030680"/>
                <a:gd name="connsiteX10" fmla="*/ 82268 w 2992697"/>
                <a:gd name="connsiteY10" fmla="*/ 309204 h 1030680"/>
                <a:gd name="connsiteX11" fmla="*/ 84441 w 2992697"/>
                <a:gd name="connsiteY11" fmla="*/ 316655 h 1030680"/>
                <a:gd name="connsiteX12" fmla="*/ 76991 w 2992697"/>
                <a:gd name="connsiteY12" fmla="*/ 316655 h 1030680"/>
                <a:gd name="connsiteX13" fmla="*/ 72955 w 2992697"/>
                <a:gd name="connsiteY13" fmla="*/ 316655 h 1030680"/>
                <a:gd name="connsiteX14" fmla="*/ 72955 w 2992697"/>
                <a:gd name="connsiteY14" fmla="*/ 318828 h 1030680"/>
                <a:gd name="connsiteX15" fmla="*/ 70782 w 2992697"/>
                <a:gd name="connsiteY15" fmla="*/ 318828 h 1030680"/>
                <a:gd name="connsiteX16" fmla="*/ 67677 w 2992697"/>
                <a:gd name="connsiteY16" fmla="*/ 318828 h 1030680"/>
                <a:gd name="connsiteX17" fmla="*/ 63641 w 2992697"/>
                <a:gd name="connsiteY17" fmla="*/ 321001 h 1030680"/>
                <a:gd name="connsiteX18" fmla="*/ 49050 w 2992697"/>
                <a:gd name="connsiteY18" fmla="*/ 309514 h 1030680"/>
                <a:gd name="connsiteX19" fmla="*/ 34460 w 2992697"/>
                <a:gd name="connsiteY19" fmla="*/ 304237 h 1030680"/>
                <a:gd name="connsiteX20" fmla="*/ 16764 w 2992697"/>
                <a:gd name="connsiteY20" fmla="*/ 299891 h 1030680"/>
                <a:gd name="connsiteX21" fmla="*/ 0 w 2992697"/>
                <a:gd name="connsiteY21" fmla="*/ 291509 h 1030680"/>
                <a:gd name="connsiteX22" fmla="*/ 6209 w 2992697"/>
                <a:gd name="connsiteY22" fmla="*/ 286231 h 1030680"/>
                <a:gd name="connsiteX23" fmla="*/ 7140 w 2992697"/>
                <a:gd name="connsiteY23" fmla="*/ 280022 h 1030680"/>
                <a:gd name="connsiteX24" fmla="*/ 6209 w 2992697"/>
                <a:gd name="connsiteY24" fmla="*/ 274745 h 1030680"/>
                <a:gd name="connsiteX25" fmla="*/ 6209 w 2992697"/>
                <a:gd name="connsiteY25" fmla="*/ 266983 h 1030680"/>
                <a:gd name="connsiteX26" fmla="*/ 7140 w 2992697"/>
                <a:gd name="connsiteY26" fmla="*/ 256428 h 1030680"/>
                <a:gd name="connsiteX27" fmla="*/ 7140 w 2992697"/>
                <a:gd name="connsiteY27" fmla="*/ 256428 h 1030680"/>
                <a:gd name="connsiteX28" fmla="*/ 7140 w 2992697"/>
                <a:gd name="connsiteY28" fmla="*/ 256428 h 1030680"/>
                <a:gd name="connsiteX29" fmla="*/ 1275001 w 2992697"/>
                <a:gd name="connsiteY29" fmla="*/ 248978 h 1030680"/>
                <a:gd name="connsiteX30" fmla="*/ 1279037 w 2992697"/>
                <a:gd name="connsiteY30" fmla="*/ 248978 h 1030680"/>
                <a:gd name="connsiteX31" fmla="*/ 1282141 w 2992697"/>
                <a:gd name="connsiteY31" fmla="*/ 249909 h 1030680"/>
                <a:gd name="connsiteX32" fmla="*/ 1284314 w 2992697"/>
                <a:gd name="connsiteY32" fmla="*/ 252082 h 1030680"/>
                <a:gd name="connsiteX33" fmla="*/ 1286487 w 2992697"/>
                <a:gd name="connsiteY33" fmla="*/ 254255 h 1030680"/>
                <a:gd name="connsiteX34" fmla="*/ 1287419 w 2992697"/>
                <a:gd name="connsiteY34" fmla="*/ 256428 h 1030680"/>
                <a:gd name="connsiteX35" fmla="*/ 1287419 w 2992697"/>
                <a:gd name="connsiteY35" fmla="*/ 257670 h 1030680"/>
                <a:gd name="connsiteX36" fmla="*/ 1287419 w 2992697"/>
                <a:gd name="connsiteY36" fmla="*/ 259843 h 1030680"/>
                <a:gd name="connsiteX37" fmla="*/ 1289592 w 2992697"/>
                <a:gd name="connsiteY37" fmla="*/ 264189 h 1030680"/>
                <a:gd name="connsiteX38" fmla="*/ 1282141 w 2992697"/>
                <a:gd name="connsiteY38" fmla="*/ 264189 h 1030680"/>
                <a:gd name="connsiteX39" fmla="*/ 1279037 w 2992697"/>
                <a:gd name="connsiteY39" fmla="*/ 265121 h 1030680"/>
                <a:gd name="connsiteX40" fmla="*/ 1275001 w 2992697"/>
                <a:gd name="connsiteY40" fmla="*/ 265121 h 1030680"/>
                <a:gd name="connsiteX41" fmla="*/ 1271896 w 2992697"/>
                <a:gd name="connsiteY41" fmla="*/ 267294 h 1030680"/>
                <a:gd name="connsiteX42" fmla="*/ 1265687 w 2992697"/>
                <a:gd name="connsiteY42" fmla="*/ 267294 h 1030680"/>
                <a:gd name="connsiteX43" fmla="*/ 1265687 w 2992697"/>
                <a:gd name="connsiteY43" fmla="*/ 264189 h 1030680"/>
                <a:gd name="connsiteX44" fmla="*/ 1262583 w 2992697"/>
                <a:gd name="connsiteY44" fmla="*/ 264189 h 1030680"/>
                <a:gd name="connsiteX45" fmla="*/ 1262583 w 2992697"/>
                <a:gd name="connsiteY45" fmla="*/ 250530 h 1030680"/>
                <a:gd name="connsiteX46" fmla="*/ 1267861 w 2992697"/>
                <a:gd name="connsiteY46" fmla="*/ 250530 h 1030680"/>
                <a:gd name="connsiteX47" fmla="*/ 1273138 w 2992697"/>
                <a:gd name="connsiteY47" fmla="*/ 249598 h 1030680"/>
                <a:gd name="connsiteX48" fmla="*/ 1275001 w 2992697"/>
                <a:gd name="connsiteY48" fmla="*/ 249598 h 1030680"/>
                <a:gd name="connsiteX49" fmla="*/ 1275001 w 2992697"/>
                <a:gd name="connsiteY49" fmla="*/ 248978 h 1030680"/>
                <a:gd name="connsiteX50" fmla="*/ 1275001 w 2992697"/>
                <a:gd name="connsiteY50" fmla="*/ 248978 h 1030680"/>
                <a:gd name="connsiteX51" fmla="*/ 63641 w 2992697"/>
                <a:gd name="connsiteY51" fmla="*/ 239664 h 1030680"/>
                <a:gd name="connsiteX52" fmla="*/ 80405 w 2992697"/>
                <a:gd name="connsiteY52" fmla="*/ 239664 h 1030680"/>
                <a:gd name="connsiteX53" fmla="*/ 80405 w 2992697"/>
                <a:gd name="connsiteY53" fmla="*/ 242769 h 1030680"/>
                <a:gd name="connsiteX54" fmla="*/ 77301 w 2992697"/>
                <a:gd name="connsiteY54" fmla="*/ 242769 h 1030680"/>
                <a:gd name="connsiteX55" fmla="*/ 73265 w 2992697"/>
                <a:gd name="connsiteY55" fmla="*/ 242769 h 1030680"/>
                <a:gd name="connsiteX56" fmla="*/ 71092 w 2992697"/>
                <a:gd name="connsiteY56" fmla="*/ 244942 h 1030680"/>
                <a:gd name="connsiteX57" fmla="*/ 70161 w 2992697"/>
                <a:gd name="connsiteY57" fmla="*/ 244942 h 1030680"/>
                <a:gd name="connsiteX58" fmla="*/ 70161 w 2992697"/>
                <a:gd name="connsiteY58" fmla="*/ 244942 h 1030680"/>
                <a:gd name="connsiteX59" fmla="*/ 67988 w 2992697"/>
                <a:gd name="connsiteY59" fmla="*/ 244942 h 1030680"/>
                <a:gd name="connsiteX60" fmla="*/ 65815 w 2992697"/>
                <a:gd name="connsiteY60" fmla="*/ 242769 h 1030680"/>
                <a:gd name="connsiteX61" fmla="*/ 63641 w 2992697"/>
                <a:gd name="connsiteY61" fmla="*/ 239664 h 1030680"/>
                <a:gd name="connsiteX62" fmla="*/ 63641 w 2992697"/>
                <a:gd name="connsiteY62" fmla="*/ 239664 h 1030680"/>
                <a:gd name="connsiteX63" fmla="*/ 63641 w 2992697"/>
                <a:gd name="connsiteY63" fmla="*/ 239664 h 1030680"/>
                <a:gd name="connsiteX64" fmla="*/ 1790651 w 2992697"/>
                <a:gd name="connsiteY64" fmla="*/ 213276 h 1030680"/>
                <a:gd name="connsiteX65" fmla="*/ 1803069 w 2992697"/>
                <a:gd name="connsiteY65" fmla="*/ 213276 h 1030680"/>
                <a:gd name="connsiteX66" fmla="*/ 1807105 w 2992697"/>
                <a:gd name="connsiteY66" fmla="*/ 228178 h 1030680"/>
                <a:gd name="connsiteX67" fmla="*/ 1810209 w 2992697"/>
                <a:gd name="connsiteY67" fmla="*/ 237801 h 1030680"/>
                <a:gd name="connsiteX68" fmla="*/ 1817660 w 2992697"/>
                <a:gd name="connsiteY68" fmla="*/ 242148 h 1030680"/>
                <a:gd name="connsiteX69" fmla="*/ 1830078 w 2992697"/>
                <a:gd name="connsiteY69" fmla="*/ 247425 h 1030680"/>
                <a:gd name="connsiteX70" fmla="*/ 1824800 w 2992697"/>
                <a:gd name="connsiteY70" fmla="*/ 269467 h 1030680"/>
                <a:gd name="connsiteX71" fmla="*/ 1817350 w 2992697"/>
                <a:gd name="connsiteY71" fmla="*/ 291509 h 1030680"/>
                <a:gd name="connsiteX72" fmla="*/ 1806794 w 2992697"/>
                <a:gd name="connsiteY72" fmla="*/ 307341 h 1030680"/>
                <a:gd name="connsiteX73" fmla="*/ 1806794 w 2992697"/>
                <a:gd name="connsiteY73" fmla="*/ 287162 h 1030680"/>
                <a:gd name="connsiteX74" fmla="*/ 1782890 w 2992697"/>
                <a:gd name="connsiteY74" fmla="*/ 287162 h 1030680"/>
                <a:gd name="connsiteX75" fmla="*/ 1785063 w 2992697"/>
                <a:gd name="connsiteY75" fmla="*/ 263879 h 1030680"/>
                <a:gd name="connsiteX76" fmla="*/ 1787236 w 2992697"/>
                <a:gd name="connsiteY76" fmla="*/ 241837 h 1030680"/>
                <a:gd name="connsiteX77" fmla="*/ 1790651 w 2992697"/>
                <a:gd name="connsiteY77" fmla="*/ 213276 h 1030680"/>
                <a:gd name="connsiteX78" fmla="*/ 1790651 w 2992697"/>
                <a:gd name="connsiteY78" fmla="*/ 213276 h 1030680"/>
                <a:gd name="connsiteX79" fmla="*/ 1790651 w 2992697"/>
                <a:gd name="connsiteY79" fmla="*/ 213276 h 1030680"/>
                <a:gd name="connsiteX80" fmla="*/ 2941784 w 2992697"/>
                <a:gd name="connsiteY80" fmla="*/ 165778 h 1030680"/>
                <a:gd name="connsiteX81" fmla="*/ 2945820 w 2992697"/>
                <a:gd name="connsiteY81" fmla="*/ 165778 h 1030680"/>
                <a:gd name="connsiteX82" fmla="*/ 2945820 w 2992697"/>
                <a:gd name="connsiteY82" fmla="*/ 170124 h 1030680"/>
                <a:gd name="connsiteX83" fmla="*/ 2946751 w 2992697"/>
                <a:gd name="connsiteY83" fmla="*/ 175402 h 1030680"/>
                <a:gd name="connsiteX84" fmla="*/ 2948925 w 2992697"/>
                <a:gd name="connsiteY84" fmla="*/ 177575 h 1030680"/>
                <a:gd name="connsiteX85" fmla="*/ 2951098 w 2992697"/>
                <a:gd name="connsiteY85" fmla="*/ 180679 h 1030680"/>
                <a:gd name="connsiteX86" fmla="*/ 2953271 w 2992697"/>
                <a:gd name="connsiteY86" fmla="*/ 182853 h 1030680"/>
                <a:gd name="connsiteX87" fmla="*/ 2956375 w 2992697"/>
                <a:gd name="connsiteY87" fmla="*/ 185957 h 1030680"/>
                <a:gd name="connsiteX88" fmla="*/ 2960411 w 2992697"/>
                <a:gd name="connsiteY88" fmla="*/ 182853 h 1030680"/>
                <a:gd name="connsiteX89" fmla="*/ 2961342 w 2992697"/>
                <a:gd name="connsiteY89" fmla="*/ 178506 h 1030680"/>
                <a:gd name="connsiteX90" fmla="*/ 2963515 w 2992697"/>
                <a:gd name="connsiteY90" fmla="*/ 177575 h 1030680"/>
                <a:gd name="connsiteX91" fmla="*/ 2967551 w 2992697"/>
                <a:gd name="connsiteY91" fmla="*/ 177575 h 1030680"/>
                <a:gd name="connsiteX92" fmla="*/ 2972829 w 2992697"/>
                <a:gd name="connsiteY92" fmla="*/ 175402 h 1030680"/>
                <a:gd name="connsiteX93" fmla="*/ 2975933 w 2992697"/>
                <a:gd name="connsiteY93" fmla="*/ 185957 h 1030680"/>
                <a:gd name="connsiteX94" fmla="*/ 2982142 w 2992697"/>
                <a:gd name="connsiteY94" fmla="*/ 193408 h 1030680"/>
                <a:gd name="connsiteX95" fmla="*/ 2987420 w 2992697"/>
                <a:gd name="connsiteY95" fmla="*/ 200858 h 1030680"/>
                <a:gd name="connsiteX96" fmla="*/ 2990524 w 2992697"/>
                <a:gd name="connsiteY96" fmla="*/ 210482 h 1030680"/>
                <a:gd name="connsiteX97" fmla="*/ 2992697 w 2992697"/>
                <a:gd name="connsiteY97" fmla="*/ 223211 h 1030680"/>
                <a:gd name="connsiteX98" fmla="*/ 2992697 w 2992697"/>
                <a:gd name="connsiteY98" fmla="*/ 225384 h 1030680"/>
                <a:gd name="connsiteX99" fmla="*/ 2990524 w 2992697"/>
                <a:gd name="connsiteY99" fmla="*/ 227557 h 1030680"/>
                <a:gd name="connsiteX100" fmla="*/ 2990524 w 2992697"/>
                <a:gd name="connsiteY100" fmla="*/ 228488 h 1030680"/>
                <a:gd name="connsiteX101" fmla="*/ 2990524 w 2992697"/>
                <a:gd name="connsiteY101" fmla="*/ 230661 h 1030680"/>
                <a:gd name="connsiteX102" fmla="*/ 2990524 w 2992697"/>
                <a:gd name="connsiteY102" fmla="*/ 232834 h 1030680"/>
                <a:gd name="connsiteX103" fmla="*/ 2989593 w 2992697"/>
                <a:gd name="connsiteY103" fmla="*/ 235939 h 1030680"/>
                <a:gd name="connsiteX104" fmla="*/ 2978106 w 2992697"/>
                <a:gd name="connsiteY104" fmla="*/ 243390 h 1030680"/>
                <a:gd name="connsiteX105" fmla="*/ 2961342 w 2992697"/>
                <a:gd name="connsiteY105" fmla="*/ 250840 h 1030680"/>
                <a:gd name="connsiteX106" fmla="*/ 2941474 w 2992697"/>
                <a:gd name="connsiteY106" fmla="*/ 255186 h 1030680"/>
                <a:gd name="connsiteX107" fmla="*/ 2921605 w 2992697"/>
                <a:gd name="connsiteY107" fmla="*/ 258291 h 1030680"/>
                <a:gd name="connsiteX108" fmla="*/ 2904841 w 2992697"/>
                <a:gd name="connsiteY108" fmla="*/ 260464 h 1030680"/>
                <a:gd name="connsiteX109" fmla="*/ 2907014 w 2992697"/>
                <a:gd name="connsiteY109" fmla="*/ 250840 h 1030680"/>
                <a:gd name="connsiteX110" fmla="*/ 2909187 w 2992697"/>
                <a:gd name="connsiteY110" fmla="*/ 247736 h 1030680"/>
                <a:gd name="connsiteX111" fmla="*/ 2911360 w 2992697"/>
                <a:gd name="connsiteY111" fmla="*/ 243390 h 1030680"/>
                <a:gd name="connsiteX112" fmla="*/ 2912292 w 2992697"/>
                <a:gd name="connsiteY112" fmla="*/ 242458 h 1030680"/>
                <a:gd name="connsiteX113" fmla="*/ 2914465 w 2992697"/>
                <a:gd name="connsiteY113" fmla="*/ 242458 h 1030680"/>
                <a:gd name="connsiteX114" fmla="*/ 2918501 w 2992697"/>
                <a:gd name="connsiteY114" fmla="*/ 240285 h 1030680"/>
                <a:gd name="connsiteX115" fmla="*/ 2919432 w 2992697"/>
                <a:gd name="connsiteY115" fmla="*/ 240285 h 1030680"/>
                <a:gd name="connsiteX116" fmla="*/ 2921605 w 2992697"/>
                <a:gd name="connsiteY116" fmla="*/ 238112 h 1030680"/>
                <a:gd name="connsiteX117" fmla="*/ 2925641 w 2992697"/>
                <a:gd name="connsiteY117" fmla="*/ 235939 h 1030680"/>
                <a:gd name="connsiteX118" fmla="*/ 2930919 w 2992697"/>
                <a:gd name="connsiteY118" fmla="*/ 221037 h 1030680"/>
                <a:gd name="connsiteX119" fmla="*/ 2930919 w 2992697"/>
                <a:gd name="connsiteY119" fmla="*/ 206136 h 1030680"/>
                <a:gd name="connsiteX120" fmla="*/ 2928746 w 2992697"/>
                <a:gd name="connsiteY120" fmla="*/ 192476 h 1030680"/>
                <a:gd name="connsiteX121" fmla="*/ 2931850 w 2992697"/>
                <a:gd name="connsiteY121" fmla="*/ 180990 h 1030680"/>
                <a:gd name="connsiteX122" fmla="*/ 2941163 w 2992697"/>
                <a:gd name="connsiteY122" fmla="*/ 170435 h 1030680"/>
                <a:gd name="connsiteX123" fmla="*/ 2941163 w 2992697"/>
                <a:gd name="connsiteY123" fmla="*/ 165778 h 1030680"/>
                <a:gd name="connsiteX124" fmla="*/ 2941784 w 2992697"/>
                <a:gd name="connsiteY124" fmla="*/ 165778 h 1030680"/>
                <a:gd name="connsiteX125" fmla="*/ 2941784 w 2992697"/>
                <a:gd name="connsiteY125" fmla="*/ 165778 h 1030680"/>
                <a:gd name="connsiteX126" fmla="*/ 148083 w 2992697"/>
                <a:gd name="connsiteY126" fmla="*/ 158327 h 1030680"/>
                <a:gd name="connsiteX127" fmla="*/ 167951 w 2992697"/>
                <a:gd name="connsiteY127" fmla="*/ 180369 h 1030680"/>
                <a:gd name="connsiteX128" fmla="*/ 193097 w 2992697"/>
                <a:gd name="connsiteY128" fmla="*/ 197133 h 1030680"/>
                <a:gd name="connsiteX129" fmla="*/ 224452 w 2992697"/>
                <a:gd name="connsiteY129" fmla="*/ 209861 h 1030680"/>
                <a:gd name="connsiteX130" fmla="*/ 226625 w 2992697"/>
                <a:gd name="connsiteY130" fmla="*/ 227867 h 1030680"/>
                <a:gd name="connsiteX131" fmla="*/ 231903 w 2992697"/>
                <a:gd name="connsiteY131" fmla="*/ 241527 h 1030680"/>
                <a:gd name="connsiteX132" fmla="*/ 237181 w 2992697"/>
                <a:gd name="connsiteY132" fmla="*/ 248978 h 1030680"/>
                <a:gd name="connsiteX133" fmla="*/ 244631 w 2992697"/>
                <a:gd name="connsiteY133" fmla="*/ 256428 h 1030680"/>
                <a:gd name="connsiteX134" fmla="*/ 252082 w 2992697"/>
                <a:gd name="connsiteY134" fmla="*/ 266983 h 1030680"/>
                <a:gd name="connsiteX135" fmla="*/ 239664 w 2992697"/>
                <a:gd name="connsiteY135" fmla="*/ 269157 h 1030680"/>
                <a:gd name="connsiteX136" fmla="*/ 227246 w 2992697"/>
                <a:gd name="connsiteY136" fmla="*/ 271330 h 1030680"/>
                <a:gd name="connsiteX137" fmla="*/ 215760 w 2992697"/>
                <a:gd name="connsiteY137" fmla="*/ 276607 h 1030680"/>
                <a:gd name="connsiteX138" fmla="*/ 208309 w 2992697"/>
                <a:gd name="connsiteY138" fmla="*/ 284058 h 1030680"/>
                <a:gd name="connsiteX139" fmla="*/ 207378 w 2992697"/>
                <a:gd name="connsiteY139" fmla="*/ 287162 h 1030680"/>
                <a:gd name="connsiteX140" fmla="*/ 205205 w 2992697"/>
                <a:gd name="connsiteY140" fmla="*/ 291509 h 1030680"/>
                <a:gd name="connsiteX141" fmla="*/ 203032 w 2992697"/>
                <a:gd name="connsiteY141" fmla="*/ 294613 h 1030680"/>
                <a:gd name="connsiteX142" fmla="*/ 200858 w 2992697"/>
                <a:gd name="connsiteY142" fmla="*/ 296786 h 1030680"/>
                <a:gd name="connsiteX143" fmla="*/ 197754 w 2992697"/>
                <a:gd name="connsiteY143" fmla="*/ 299891 h 1030680"/>
                <a:gd name="connsiteX144" fmla="*/ 186267 w 2992697"/>
                <a:gd name="connsiteY144" fmla="*/ 302064 h 1030680"/>
                <a:gd name="connsiteX145" fmla="*/ 170745 w 2992697"/>
                <a:gd name="connsiteY145" fmla="*/ 304237 h 1030680"/>
                <a:gd name="connsiteX146" fmla="*/ 151808 w 2992697"/>
                <a:gd name="connsiteY146" fmla="*/ 302064 h 1030680"/>
                <a:gd name="connsiteX147" fmla="*/ 137217 w 2992697"/>
                <a:gd name="connsiteY147" fmla="*/ 299891 h 1030680"/>
                <a:gd name="connsiteX148" fmla="*/ 134113 w 2992697"/>
                <a:gd name="connsiteY148" fmla="*/ 289335 h 1030680"/>
                <a:gd name="connsiteX149" fmla="*/ 131939 w 2992697"/>
                <a:gd name="connsiteY149" fmla="*/ 281885 h 1030680"/>
                <a:gd name="connsiteX150" fmla="*/ 129766 w 2992697"/>
                <a:gd name="connsiteY150" fmla="*/ 276607 h 1030680"/>
                <a:gd name="connsiteX151" fmla="*/ 124489 w 2992697"/>
                <a:gd name="connsiteY151" fmla="*/ 266983 h 1030680"/>
                <a:gd name="connsiteX152" fmla="*/ 148393 w 2992697"/>
                <a:gd name="connsiteY152" fmla="*/ 259533 h 1030680"/>
                <a:gd name="connsiteX153" fmla="*/ 148393 w 2992697"/>
                <a:gd name="connsiteY153" fmla="*/ 256428 h 1030680"/>
                <a:gd name="connsiteX154" fmla="*/ 129456 w 2992697"/>
                <a:gd name="connsiteY154" fmla="*/ 254255 h 1030680"/>
                <a:gd name="connsiteX155" fmla="*/ 117038 w 2992697"/>
                <a:gd name="connsiteY155" fmla="*/ 249909 h 1030680"/>
                <a:gd name="connsiteX156" fmla="*/ 107725 w 2992697"/>
                <a:gd name="connsiteY156" fmla="*/ 242458 h 1030680"/>
                <a:gd name="connsiteX157" fmla="*/ 106793 w 2992697"/>
                <a:gd name="connsiteY157" fmla="*/ 237181 h 1030680"/>
                <a:gd name="connsiteX158" fmla="*/ 102758 w 2992697"/>
                <a:gd name="connsiteY158" fmla="*/ 231903 h 1030680"/>
                <a:gd name="connsiteX159" fmla="*/ 100584 w 2992697"/>
                <a:gd name="connsiteY159" fmla="*/ 226625 h 1030680"/>
                <a:gd name="connsiteX160" fmla="*/ 100584 w 2992697"/>
                <a:gd name="connsiteY160" fmla="*/ 220417 h 1030680"/>
                <a:gd name="connsiteX161" fmla="*/ 100584 w 2992697"/>
                <a:gd name="connsiteY161" fmla="*/ 217312 h 1030680"/>
                <a:gd name="connsiteX162" fmla="*/ 100584 w 2992697"/>
                <a:gd name="connsiteY162" fmla="*/ 212966 h 1030680"/>
                <a:gd name="connsiteX163" fmla="*/ 102758 w 2992697"/>
                <a:gd name="connsiteY163" fmla="*/ 212966 h 1030680"/>
                <a:gd name="connsiteX164" fmla="*/ 104931 w 2992697"/>
                <a:gd name="connsiteY164" fmla="*/ 212034 h 1030680"/>
                <a:gd name="connsiteX165" fmla="*/ 107104 w 2992697"/>
                <a:gd name="connsiteY165" fmla="*/ 212034 h 1030680"/>
                <a:gd name="connsiteX166" fmla="*/ 108035 w 2992697"/>
                <a:gd name="connsiteY166" fmla="*/ 212034 h 1030680"/>
                <a:gd name="connsiteX167" fmla="*/ 112071 w 2992697"/>
                <a:gd name="connsiteY167" fmla="*/ 209861 h 1030680"/>
                <a:gd name="connsiteX168" fmla="*/ 113623 w 2992697"/>
                <a:gd name="connsiteY168" fmla="*/ 204894 h 1030680"/>
                <a:gd name="connsiteX169" fmla="*/ 113623 w 2992697"/>
                <a:gd name="connsiteY169" fmla="*/ 198685 h 1030680"/>
                <a:gd name="connsiteX170" fmla="*/ 113623 w 2992697"/>
                <a:gd name="connsiteY170" fmla="*/ 195581 h 1030680"/>
                <a:gd name="connsiteX171" fmla="*/ 114554 w 2992697"/>
                <a:gd name="connsiteY171" fmla="*/ 193408 h 1030680"/>
                <a:gd name="connsiteX172" fmla="*/ 116728 w 2992697"/>
                <a:gd name="connsiteY172" fmla="*/ 190303 h 1030680"/>
                <a:gd name="connsiteX173" fmla="*/ 118901 w 2992697"/>
                <a:gd name="connsiteY173" fmla="*/ 190303 h 1030680"/>
                <a:gd name="connsiteX174" fmla="*/ 121074 w 2992697"/>
                <a:gd name="connsiteY174" fmla="*/ 188130 h 1030680"/>
                <a:gd name="connsiteX175" fmla="*/ 122005 w 2992697"/>
                <a:gd name="connsiteY175" fmla="*/ 188130 h 1030680"/>
                <a:gd name="connsiteX176" fmla="*/ 124178 w 2992697"/>
                <a:gd name="connsiteY176" fmla="*/ 188130 h 1030680"/>
                <a:gd name="connsiteX177" fmla="*/ 127283 w 2992697"/>
                <a:gd name="connsiteY177" fmla="*/ 185957 h 1030680"/>
                <a:gd name="connsiteX178" fmla="*/ 129456 w 2992697"/>
                <a:gd name="connsiteY178" fmla="*/ 178506 h 1030680"/>
                <a:gd name="connsiteX179" fmla="*/ 131629 w 2992697"/>
                <a:gd name="connsiteY179" fmla="*/ 173229 h 1030680"/>
                <a:gd name="connsiteX180" fmla="*/ 133802 w 2992697"/>
                <a:gd name="connsiteY180" fmla="*/ 167951 h 1030680"/>
                <a:gd name="connsiteX181" fmla="*/ 136907 w 2992697"/>
                <a:gd name="connsiteY181" fmla="*/ 162674 h 1030680"/>
                <a:gd name="connsiteX182" fmla="*/ 139080 w 2992697"/>
                <a:gd name="connsiteY182" fmla="*/ 160500 h 1030680"/>
                <a:gd name="connsiteX183" fmla="*/ 141253 w 2992697"/>
                <a:gd name="connsiteY183" fmla="*/ 160500 h 1030680"/>
                <a:gd name="connsiteX184" fmla="*/ 142184 w 2992697"/>
                <a:gd name="connsiteY184" fmla="*/ 158327 h 1030680"/>
                <a:gd name="connsiteX185" fmla="*/ 144357 w 2992697"/>
                <a:gd name="connsiteY185" fmla="*/ 158327 h 1030680"/>
                <a:gd name="connsiteX186" fmla="*/ 148083 w 2992697"/>
                <a:gd name="connsiteY186" fmla="*/ 158327 h 1030680"/>
                <a:gd name="connsiteX187" fmla="*/ 148083 w 2992697"/>
                <a:gd name="connsiteY187" fmla="*/ 158327 h 1030680"/>
                <a:gd name="connsiteX188" fmla="*/ 148083 w 2992697"/>
                <a:gd name="connsiteY188" fmla="*/ 158327 h 1030680"/>
                <a:gd name="connsiteX189" fmla="*/ 1222846 w 2992697"/>
                <a:gd name="connsiteY189" fmla="*/ 138148 h 1030680"/>
                <a:gd name="connsiteX190" fmla="*/ 1228124 w 2992697"/>
                <a:gd name="connsiteY190" fmla="*/ 140322 h 1030680"/>
                <a:gd name="connsiteX191" fmla="*/ 1233401 w 2992697"/>
                <a:gd name="connsiteY191" fmla="*/ 141253 h 1030680"/>
                <a:gd name="connsiteX192" fmla="*/ 1236506 w 2992697"/>
                <a:gd name="connsiteY192" fmla="*/ 143426 h 1030680"/>
                <a:gd name="connsiteX193" fmla="*/ 1242714 w 2992697"/>
                <a:gd name="connsiteY193" fmla="*/ 145599 h 1030680"/>
                <a:gd name="connsiteX194" fmla="*/ 1242714 w 2992697"/>
                <a:gd name="connsiteY194" fmla="*/ 150877 h 1030680"/>
                <a:gd name="connsiteX195" fmla="*/ 1243646 w 2992697"/>
                <a:gd name="connsiteY195" fmla="*/ 155223 h 1030680"/>
                <a:gd name="connsiteX196" fmla="*/ 1243646 w 2992697"/>
                <a:gd name="connsiteY196" fmla="*/ 158327 h 1030680"/>
                <a:gd name="connsiteX197" fmla="*/ 1245819 w 2992697"/>
                <a:gd name="connsiteY197" fmla="*/ 162674 h 1030680"/>
                <a:gd name="connsiteX198" fmla="*/ 1233401 w 2992697"/>
                <a:gd name="connsiteY198" fmla="*/ 162674 h 1030680"/>
                <a:gd name="connsiteX199" fmla="*/ 1231228 w 2992697"/>
                <a:gd name="connsiteY199" fmla="*/ 158327 h 1030680"/>
                <a:gd name="connsiteX200" fmla="*/ 1229055 w 2992697"/>
                <a:gd name="connsiteY200" fmla="*/ 155223 h 1030680"/>
                <a:gd name="connsiteX201" fmla="*/ 1225950 w 2992697"/>
                <a:gd name="connsiteY201" fmla="*/ 150877 h 1030680"/>
                <a:gd name="connsiteX202" fmla="*/ 1223777 w 2992697"/>
                <a:gd name="connsiteY202" fmla="*/ 148704 h 1030680"/>
                <a:gd name="connsiteX203" fmla="*/ 1223777 w 2992697"/>
                <a:gd name="connsiteY203" fmla="*/ 143426 h 1030680"/>
                <a:gd name="connsiteX204" fmla="*/ 1222846 w 2992697"/>
                <a:gd name="connsiteY204" fmla="*/ 138148 h 1030680"/>
                <a:gd name="connsiteX205" fmla="*/ 1222846 w 2992697"/>
                <a:gd name="connsiteY205" fmla="*/ 138148 h 1030680"/>
                <a:gd name="connsiteX206" fmla="*/ 1222846 w 2992697"/>
                <a:gd name="connsiteY206" fmla="*/ 138148 h 1030680"/>
                <a:gd name="connsiteX207" fmla="*/ 1730114 w 2992697"/>
                <a:gd name="connsiteY207" fmla="*/ 113934 h 1030680"/>
                <a:gd name="connsiteX208" fmla="*/ 1736323 w 2992697"/>
                <a:gd name="connsiteY208" fmla="*/ 123557 h 1030680"/>
                <a:gd name="connsiteX209" fmla="*/ 1741601 w 2992697"/>
                <a:gd name="connsiteY209" fmla="*/ 141563 h 1030680"/>
                <a:gd name="connsiteX210" fmla="*/ 1749051 w 2992697"/>
                <a:gd name="connsiteY210" fmla="*/ 158327 h 1030680"/>
                <a:gd name="connsiteX211" fmla="*/ 1758365 w 2992697"/>
                <a:gd name="connsiteY211" fmla="*/ 175091 h 1030680"/>
                <a:gd name="connsiteX212" fmla="*/ 1763642 w 2992697"/>
                <a:gd name="connsiteY212" fmla="*/ 182542 h 1030680"/>
                <a:gd name="connsiteX213" fmla="*/ 1766747 w 2992697"/>
                <a:gd name="connsiteY213" fmla="*/ 178196 h 1030680"/>
                <a:gd name="connsiteX214" fmla="*/ 1768920 w 2992697"/>
                <a:gd name="connsiteY214" fmla="*/ 177265 h 1030680"/>
                <a:gd name="connsiteX215" fmla="*/ 1772956 w 2992697"/>
                <a:gd name="connsiteY215" fmla="*/ 177265 h 1030680"/>
                <a:gd name="connsiteX216" fmla="*/ 1776060 w 2992697"/>
                <a:gd name="connsiteY216" fmla="*/ 175091 h 1030680"/>
                <a:gd name="connsiteX217" fmla="*/ 1783511 w 2992697"/>
                <a:gd name="connsiteY217" fmla="*/ 175091 h 1030680"/>
                <a:gd name="connsiteX218" fmla="*/ 1783511 w 2992697"/>
                <a:gd name="connsiteY218" fmla="*/ 178196 h 1030680"/>
                <a:gd name="connsiteX219" fmla="*/ 1787547 w 2992697"/>
                <a:gd name="connsiteY219" fmla="*/ 178196 h 1030680"/>
                <a:gd name="connsiteX220" fmla="*/ 1787547 w 2992697"/>
                <a:gd name="connsiteY220" fmla="*/ 189682 h 1030680"/>
                <a:gd name="connsiteX221" fmla="*/ 1759296 w 2992697"/>
                <a:gd name="connsiteY221" fmla="*/ 192787 h 1030680"/>
                <a:gd name="connsiteX222" fmla="*/ 1756192 w 2992697"/>
                <a:gd name="connsiteY222" fmla="*/ 222279 h 1030680"/>
                <a:gd name="connsiteX223" fmla="*/ 1746878 w 2992697"/>
                <a:gd name="connsiteY223" fmla="*/ 246494 h 1030680"/>
                <a:gd name="connsiteX224" fmla="*/ 1739428 w 2992697"/>
                <a:gd name="connsiteY224" fmla="*/ 270709 h 1030680"/>
                <a:gd name="connsiteX225" fmla="*/ 1736323 w 2992697"/>
                <a:gd name="connsiteY225" fmla="*/ 290888 h 1030680"/>
                <a:gd name="connsiteX226" fmla="*/ 1734150 w 2992697"/>
                <a:gd name="connsiteY226" fmla="*/ 311067 h 1030680"/>
                <a:gd name="connsiteX227" fmla="*/ 1734150 w 2992697"/>
                <a:gd name="connsiteY227" fmla="*/ 327831 h 1030680"/>
                <a:gd name="connsiteX228" fmla="*/ 1730114 w 2992697"/>
                <a:gd name="connsiteY228" fmla="*/ 343664 h 1030680"/>
                <a:gd name="connsiteX229" fmla="*/ 1727010 w 2992697"/>
                <a:gd name="connsiteY229" fmla="*/ 343664 h 1030680"/>
                <a:gd name="connsiteX230" fmla="*/ 1727010 w 2992697"/>
                <a:gd name="connsiteY230" fmla="*/ 340559 h 1030680"/>
                <a:gd name="connsiteX231" fmla="*/ 1721732 w 2992697"/>
                <a:gd name="connsiteY231" fmla="*/ 333108 h 1030680"/>
                <a:gd name="connsiteX232" fmla="*/ 1712419 w 2992697"/>
                <a:gd name="connsiteY232" fmla="*/ 323485 h 1030680"/>
                <a:gd name="connsiteX233" fmla="*/ 1701864 w 2992697"/>
                <a:gd name="connsiteY233" fmla="*/ 310756 h 1030680"/>
                <a:gd name="connsiteX234" fmla="*/ 1692550 w 2992697"/>
                <a:gd name="connsiteY234" fmla="*/ 298028 h 1030680"/>
                <a:gd name="connsiteX235" fmla="*/ 1685100 w 2992697"/>
                <a:gd name="connsiteY235" fmla="*/ 285300 h 1030680"/>
                <a:gd name="connsiteX236" fmla="*/ 1681064 w 2992697"/>
                <a:gd name="connsiteY236" fmla="*/ 273813 h 1030680"/>
                <a:gd name="connsiteX237" fmla="*/ 1683237 w 2992697"/>
                <a:gd name="connsiteY237" fmla="*/ 266363 h 1030680"/>
                <a:gd name="connsiteX238" fmla="*/ 1687273 w 2992697"/>
                <a:gd name="connsiteY238" fmla="*/ 264189 h 1030680"/>
                <a:gd name="connsiteX239" fmla="*/ 1690377 w 2992697"/>
                <a:gd name="connsiteY239" fmla="*/ 264189 h 1030680"/>
                <a:gd name="connsiteX240" fmla="*/ 1692550 w 2992697"/>
                <a:gd name="connsiteY240" fmla="*/ 264189 h 1030680"/>
                <a:gd name="connsiteX241" fmla="*/ 1694723 w 2992697"/>
                <a:gd name="connsiteY241" fmla="*/ 264189 h 1030680"/>
                <a:gd name="connsiteX242" fmla="*/ 1695655 w 2992697"/>
                <a:gd name="connsiteY242" fmla="*/ 264189 h 1030680"/>
                <a:gd name="connsiteX243" fmla="*/ 1697828 w 2992697"/>
                <a:gd name="connsiteY243" fmla="*/ 264189 h 1030680"/>
                <a:gd name="connsiteX244" fmla="*/ 1700001 w 2992697"/>
                <a:gd name="connsiteY244" fmla="*/ 263879 h 1030680"/>
                <a:gd name="connsiteX245" fmla="*/ 1703106 w 2992697"/>
                <a:gd name="connsiteY245" fmla="*/ 259533 h 1030680"/>
                <a:gd name="connsiteX246" fmla="*/ 1700001 w 2992697"/>
                <a:gd name="connsiteY246" fmla="*/ 259533 h 1030680"/>
                <a:gd name="connsiteX247" fmla="*/ 1700001 w 2992697"/>
                <a:gd name="connsiteY247" fmla="*/ 256428 h 1030680"/>
                <a:gd name="connsiteX248" fmla="*/ 1683237 w 2992697"/>
                <a:gd name="connsiteY248" fmla="*/ 254255 h 1030680"/>
                <a:gd name="connsiteX249" fmla="*/ 1673924 w 2992697"/>
                <a:gd name="connsiteY249" fmla="*/ 248978 h 1030680"/>
                <a:gd name="connsiteX250" fmla="*/ 1666473 w 2992697"/>
                <a:gd name="connsiteY250" fmla="*/ 239354 h 1030680"/>
                <a:gd name="connsiteX251" fmla="*/ 1673924 w 2992697"/>
                <a:gd name="connsiteY251" fmla="*/ 237181 h 1030680"/>
                <a:gd name="connsiteX252" fmla="*/ 1680132 w 2992697"/>
                <a:gd name="connsiteY252" fmla="*/ 235007 h 1030680"/>
                <a:gd name="connsiteX253" fmla="*/ 1683237 w 2992697"/>
                <a:gd name="connsiteY253" fmla="*/ 234076 h 1030680"/>
                <a:gd name="connsiteX254" fmla="*/ 1687273 w 2992697"/>
                <a:gd name="connsiteY254" fmla="*/ 231903 h 1030680"/>
                <a:gd name="connsiteX255" fmla="*/ 1690377 w 2992697"/>
                <a:gd name="connsiteY255" fmla="*/ 229730 h 1030680"/>
                <a:gd name="connsiteX256" fmla="*/ 1694413 w 2992697"/>
                <a:gd name="connsiteY256" fmla="*/ 226625 h 1030680"/>
                <a:gd name="connsiteX257" fmla="*/ 1694413 w 2992697"/>
                <a:gd name="connsiteY257" fmla="*/ 222279 h 1030680"/>
                <a:gd name="connsiteX258" fmla="*/ 1679822 w 2992697"/>
                <a:gd name="connsiteY258" fmla="*/ 222279 h 1030680"/>
                <a:gd name="connsiteX259" fmla="*/ 1675786 w 2992697"/>
                <a:gd name="connsiteY259" fmla="*/ 224452 h 1030680"/>
                <a:gd name="connsiteX260" fmla="*/ 1672682 w 2992697"/>
                <a:gd name="connsiteY260" fmla="*/ 224452 h 1030680"/>
                <a:gd name="connsiteX261" fmla="*/ 1668646 w 2992697"/>
                <a:gd name="connsiteY261" fmla="*/ 226625 h 1030680"/>
                <a:gd name="connsiteX262" fmla="*/ 1663369 w 2992697"/>
                <a:gd name="connsiteY262" fmla="*/ 226625 h 1030680"/>
                <a:gd name="connsiteX263" fmla="*/ 1654055 w 2992697"/>
                <a:gd name="connsiteY263" fmla="*/ 209861 h 1030680"/>
                <a:gd name="connsiteX264" fmla="*/ 1643500 w 2992697"/>
                <a:gd name="connsiteY264" fmla="*/ 193097 h 1030680"/>
                <a:gd name="connsiteX265" fmla="*/ 1644431 w 2992697"/>
                <a:gd name="connsiteY265" fmla="*/ 187820 h 1030680"/>
                <a:gd name="connsiteX266" fmla="*/ 1644431 w 2992697"/>
                <a:gd name="connsiteY266" fmla="*/ 184715 h 1030680"/>
                <a:gd name="connsiteX267" fmla="*/ 1646604 w 2992697"/>
                <a:gd name="connsiteY267" fmla="*/ 182542 h 1030680"/>
                <a:gd name="connsiteX268" fmla="*/ 1648778 w 2992697"/>
                <a:gd name="connsiteY268" fmla="*/ 178196 h 1030680"/>
                <a:gd name="connsiteX269" fmla="*/ 1648778 w 2992697"/>
                <a:gd name="connsiteY269" fmla="*/ 175091 h 1030680"/>
                <a:gd name="connsiteX270" fmla="*/ 1650951 w 2992697"/>
                <a:gd name="connsiteY270" fmla="*/ 169814 h 1030680"/>
                <a:gd name="connsiteX271" fmla="*/ 1646915 w 2992697"/>
                <a:gd name="connsiteY271" fmla="*/ 169814 h 1030680"/>
                <a:gd name="connsiteX272" fmla="*/ 1646915 w 2992697"/>
                <a:gd name="connsiteY272" fmla="*/ 165468 h 1030680"/>
                <a:gd name="connsiteX273" fmla="*/ 1643810 w 2992697"/>
                <a:gd name="connsiteY273" fmla="*/ 167641 h 1030680"/>
                <a:gd name="connsiteX274" fmla="*/ 1641637 w 2992697"/>
                <a:gd name="connsiteY274" fmla="*/ 167641 h 1030680"/>
                <a:gd name="connsiteX275" fmla="*/ 1639464 w 2992697"/>
                <a:gd name="connsiteY275" fmla="*/ 167641 h 1030680"/>
                <a:gd name="connsiteX276" fmla="*/ 1639464 w 2992697"/>
                <a:gd name="connsiteY276" fmla="*/ 167641 h 1030680"/>
                <a:gd name="connsiteX277" fmla="*/ 1637291 w 2992697"/>
                <a:gd name="connsiteY277" fmla="*/ 167641 h 1030680"/>
                <a:gd name="connsiteX278" fmla="*/ 1637291 w 2992697"/>
                <a:gd name="connsiteY278" fmla="*/ 165468 h 1030680"/>
                <a:gd name="connsiteX279" fmla="*/ 1634187 w 2992697"/>
                <a:gd name="connsiteY279" fmla="*/ 162363 h 1030680"/>
                <a:gd name="connsiteX280" fmla="*/ 1632013 w 2992697"/>
                <a:gd name="connsiteY280" fmla="*/ 158017 h 1030680"/>
                <a:gd name="connsiteX281" fmla="*/ 1629840 w 2992697"/>
                <a:gd name="connsiteY281" fmla="*/ 154912 h 1030680"/>
                <a:gd name="connsiteX282" fmla="*/ 1628909 w 2992697"/>
                <a:gd name="connsiteY282" fmla="*/ 152739 h 1030680"/>
                <a:gd name="connsiteX283" fmla="*/ 1628909 w 2992697"/>
                <a:gd name="connsiteY283" fmla="*/ 147462 h 1030680"/>
                <a:gd name="connsiteX284" fmla="*/ 1626736 w 2992697"/>
                <a:gd name="connsiteY284" fmla="*/ 141253 h 1030680"/>
                <a:gd name="connsiteX285" fmla="*/ 1646604 w 2992697"/>
                <a:gd name="connsiteY285" fmla="*/ 128525 h 1030680"/>
                <a:gd name="connsiteX286" fmla="*/ 1666473 w 2992697"/>
                <a:gd name="connsiteY286" fmla="*/ 117969 h 1030680"/>
                <a:gd name="connsiteX287" fmla="*/ 1668646 w 2992697"/>
                <a:gd name="connsiteY287" fmla="*/ 123247 h 1030680"/>
                <a:gd name="connsiteX288" fmla="*/ 1670819 w 2992697"/>
                <a:gd name="connsiteY288" fmla="*/ 128525 h 1030680"/>
                <a:gd name="connsiteX289" fmla="*/ 1672992 w 2992697"/>
                <a:gd name="connsiteY289" fmla="*/ 130698 h 1030680"/>
                <a:gd name="connsiteX290" fmla="*/ 1676097 w 2992697"/>
                <a:gd name="connsiteY290" fmla="*/ 132871 h 1030680"/>
                <a:gd name="connsiteX291" fmla="*/ 1678270 w 2992697"/>
                <a:gd name="connsiteY291" fmla="*/ 132871 h 1030680"/>
                <a:gd name="connsiteX292" fmla="*/ 1680443 w 2992697"/>
                <a:gd name="connsiteY292" fmla="*/ 133802 h 1030680"/>
                <a:gd name="connsiteX293" fmla="*/ 1683547 w 2992697"/>
                <a:gd name="connsiteY293" fmla="*/ 135975 h 1030680"/>
                <a:gd name="connsiteX294" fmla="*/ 1687583 w 2992697"/>
                <a:gd name="connsiteY294" fmla="*/ 138148 h 1030680"/>
                <a:gd name="connsiteX295" fmla="*/ 1690688 w 2992697"/>
                <a:gd name="connsiteY295" fmla="*/ 148704 h 1030680"/>
                <a:gd name="connsiteX296" fmla="*/ 1692861 w 2992697"/>
                <a:gd name="connsiteY296" fmla="*/ 162363 h 1030680"/>
                <a:gd name="connsiteX297" fmla="*/ 1695034 w 2992697"/>
                <a:gd name="connsiteY297" fmla="*/ 175091 h 1030680"/>
                <a:gd name="connsiteX298" fmla="*/ 1703416 w 2992697"/>
                <a:gd name="connsiteY298" fmla="*/ 175091 h 1030680"/>
                <a:gd name="connsiteX299" fmla="*/ 1703416 w 2992697"/>
                <a:gd name="connsiteY299" fmla="*/ 165468 h 1030680"/>
                <a:gd name="connsiteX300" fmla="*/ 1700311 w 2992697"/>
                <a:gd name="connsiteY300" fmla="*/ 154912 h 1030680"/>
                <a:gd name="connsiteX301" fmla="*/ 1700311 w 2992697"/>
                <a:gd name="connsiteY301" fmla="*/ 141253 h 1030680"/>
                <a:gd name="connsiteX302" fmla="*/ 1703416 w 2992697"/>
                <a:gd name="connsiteY302" fmla="*/ 128525 h 1030680"/>
                <a:gd name="connsiteX303" fmla="*/ 1707452 w 2992697"/>
                <a:gd name="connsiteY303" fmla="*/ 117969 h 1030680"/>
                <a:gd name="connsiteX304" fmla="*/ 1730114 w 2992697"/>
                <a:gd name="connsiteY304" fmla="*/ 113934 h 1030680"/>
                <a:gd name="connsiteX305" fmla="*/ 1730114 w 2992697"/>
                <a:gd name="connsiteY305" fmla="*/ 113934 h 1030680"/>
                <a:gd name="connsiteX306" fmla="*/ 1730114 w 2992697"/>
                <a:gd name="connsiteY306" fmla="*/ 113934 h 1030680"/>
                <a:gd name="connsiteX307" fmla="*/ 2755827 w 2992697"/>
                <a:gd name="connsiteY307" fmla="*/ 104620 h 1030680"/>
                <a:gd name="connsiteX308" fmla="*/ 2761105 w 2992697"/>
                <a:gd name="connsiteY308" fmla="*/ 108966 h 1030680"/>
                <a:gd name="connsiteX309" fmla="*/ 2765140 w 2992697"/>
                <a:gd name="connsiteY309" fmla="*/ 112071 h 1030680"/>
                <a:gd name="connsiteX310" fmla="*/ 2770418 w 2992697"/>
                <a:gd name="connsiteY310" fmla="*/ 112071 h 1030680"/>
                <a:gd name="connsiteX311" fmla="*/ 2775696 w 2992697"/>
                <a:gd name="connsiteY311" fmla="*/ 112071 h 1030680"/>
                <a:gd name="connsiteX312" fmla="*/ 2785009 w 2992697"/>
                <a:gd name="connsiteY312" fmla="*/ 114244 h 1030680"/>
                <a:gd name="connsiteX313" fmla="*/ 2782836 w 2992697"/>
                <a:gd name="connsiteY313" fmla="*/ 118590 h 1030680"/>
                <a:gd name="connsiteX314" fmla="*/ 2782836 w 2992697"/>
                <a:gd name="connsiteY314" fmla="*/ 119522 h 1030680"/>
                <a:gd name="connsiteX315" fmla="*/ 2782836 w 2992697"/>
                <a:gd name="connsiteY315" fmla="*/ 121695 h 1030680"/>
                <a:gd name="connsiteX316" fmla="*/ 2781905 w 2992697"/>
                <a:gd name="connsiteY316" fmla="*/ 123868 h 1030680"/>
                <a:gd name="connsiteX317" fmla="*/ 2781905 w 2992697"/>
                <a:gd name="connsiteY317" fmla="*/ 126041 h 1030680"/>
                <a:gd name="connsiteX318" fmla="*/ 2768245 w 2992697"/>
                <a:gd name="connsiteY318" fmla="*/ 133492 h 1030680"/>
                <a:gd name="connsiteX319" fmla="*/ 2750550 w 2992697"/>
                <a:gd name="connsiteY319" fmla="*/ 136596 h 1030680"/>
                <a:gd name="connsiteX320" fmla="*/ 2731613 w 2992697"/>
                <a:gd name="connsiteY320" fmla="*/ 138769 h 1030680"/>
                <a:gd name="connsiteX321" fmla="*/ 2730681 w 2992697"/>
                <a:gd name="connsiteY321" fmla="*/ 134423 h 1030680"/>
                <a:gd name="connsiteX322" fmla="*/ 2730681 w 2992697"/>
                <a:gd name="connsiteY322" fmla="*/ 131319 h 1030680"/>
                <a:gd name="connsiteX323" fmla="*/ 2728508 w 2992697"/>
                <a:gd name="connsiteY323" fmla="*/ 126972 h 1030680"/>
                <a:gd name="connsiteX324" fmla="*/ 2728508 w 2992697"/>
                <a:gd name="connsiteY324" fmla="*/ 121695 h 1030680"/>
                <a:gd name="connsiteX325" fmla="*/ 2733786 w 2992697"/>
                <a:gd name="connsiteY325" fmla="*/ 118590 h 1030680"/>
                <a:gd name="connsiteX326" fmla="*/ 2737821 w 2992697"/>
                <a:gd name="connsiteY326" fmla="*/ 114244 h 1030680"/>
                <a:gd name="connsiteX327" fmla="*/ 2740926 w 2992697"/>
                <a:gd name="connsiteY327" fmla="*/ 112071 h 1030680"/>
                <a:gd name="connsiteX328" fmla="*/ 2744961 w 2992697"/>
                <a:gd name="connsiteY328" fmla="*/ 108966 h 1030680"/>
                <a:gd name="connsiteX329" fmla="*/ 2748066 w 2992697"/>
                <a:gd name="connsiteY329" fmla="*/ 106793 h 1030680"/>
                <a:gd name="connsiteX330" fmla="*/ 2755827 w 2992697"/>
                <a:gd name="connsiteY330" fmla="*/ 104620 h 1030680"/>
                <a:gd name="connsiteX331" fmla="*/ 2755827 w 2992697"/>
                <a:gd name="connsiteY331" fmla="*/ 104620 h 1030680"/>
                <a:gd name="connsiteX332" fmla="*/ 2755827 w 2992697"/>
                <a:gd name="connsiteY332" fmla="*/ 104620 h 1030680"/>
                <a:gd name="connsiteX333" fmla="*/ 2195472 w 2992697"/>
                <a:gd name="connsiteY333" fmla="*/ 104620 h 1030680"/>
                <a:gd name="connsiteX334" fmla="*/ 2210063 w 2992697"/>
                <a:gd name="connsiteY334" fmla="*/ 106793 h 1030680"/>
                <a:gd name="connsiteX335" fmla="*/ 2220619 w 2992697"/>
                <a:gd name="connsiteY335" fmla="*/ 112071 h 1030680"/>
                <a:gd name="connsiteX336" fmla="*/ 2231174 w 2992697"/>
                <a:gd name="connsiteY336" fmla="*/ 118280 h 1030680"/>
                <a:gd name="connsiteX337" fmla="*/ 2228069 w 2992697"/>
                <a:gd name="connsiteY337" fmla="*/ 121384 h 1030680"/>
                <a:gd name="connsiteX338" fmla="*/ 2225896 w 2992697"/>
                <a:gd name="connsiteY338" fmla="*/ 126662 h 1030680"/>
                <a:gd name="connsiteX339" fmla="*/ 2222792 w 2992697"/>
                <a:gd name="connsiteY339" fmla="*/ 128835 h 1030680"/>
                <a:gd name="connsiteX340" fmla="*/ 2217514 w 2992697"/>
                <a:gd name="connsiteY340" fmla="*/ 131008 h 1030680"/>
                <a:gd name="connsiteX341" fmla="*/ 2211305 w 2992697"/>
                <a:gd name="connsiteY341" fmla="*/ 133181 h 1030680"/>
                <a:gd name="connsiteX342" fmla="*/ 2203855 w 2992697"/>
                <a:gd name="connsiteY342" fmla="*/ 133181 h 1030680"/>
                <a:gd name="connsiteX343" fmla="*/ 2198577 w 2992697"/>
                <a:gd name="connsiteY343" fmla="*/ 136286 h 1030680"/>
                <a:gd name="connsiteX344" fmla="*/ 2193300 w 2992697"/>
                <a:gd name="connsiteY344" fmla="*/ 136286 h 1030680"/>
                <a:gd name="connsiteX345" fmla="*/ 2188022 w 2992697"/>
                <a:gd name="connsiteY345" fmla="*/ 138459 h 1030680"/>
                <a:gd name="connsiteX346" fmla="*/ 2180571 w 2992697"/>
                <a:gd name="connsiteY346" fmla="*/ 138459 h 1030680"/>
                <a:gd name="connsiteX347" fmla="*/ 2180571 w 2992697"/>
                <a:gd name="connsiteY347" fmla="*/ 126972 h 1030680"/>
                <a:gd name="connsiteX348" fmla="*/ 2181502 w 2992697"/>
                <a:gd name="connsiteY348" fmla="*/ 119522 h 1030680"/>
                <a:gd name="connsiteX349" fmla="*/ 2188953 w 2992697"/>
                <a:gd name="connsiteY349" fmla="*/ 114244 h 1030680"/>
                <a:gd name="connsiteX350" fmla="*/ 2195472 w 2992697"/>
                <a:gd name="connsiteY350" fmla="*/ 104620 h 1030680"/>
                <a:gd name="connsiteX351" fmla="*/ 2195472 w 2992697"/>
                <a:gd name="connsiteY351" fmla="*/ 104620 h 1030680"/>
                <a:gd name="connsiteX352" fmla="*/ 2195472 w 2992697"/>
                <a:gd name="connsiteY352" fmla="*/ 104620 h 1030680"/>
                <a:gd name="connsiteX353" fmla="*/ 798156 w 2992697"/>
                <a:gd name="connsiteY353" fmla="*/ 104620 h 1030680"/>
                <a:gd name="connsiteX354" fmla="*/ 812747 w 2992697"/>
                <a:gd name="connsiteY354" fmla="*/ 104620 h 1030680"/>
                <a:gd name="connsiteX355" fmla="*/ 815852 w 2992697"/>
                <a:gd name="connsiteY355" fmla="*/ 114244 h 1030680"/>
                <a:gd name="connsiteX356" fmla="*/ 819887 w 2992697"/>
                <a:gd name="connsiteY356" fmla="*/ 119522 h 1030680"/>
                <a:gd name="connsiteX357" fmla="*/ 822992 w 2992697"/>
                <a:gd name="connsiteY357" fmla="*/ 126972 h 1030680"/>
                <a:gd name="connsiteX358" fmla="*/ 825165 w 2992697"/>
                <a:gd name="connsiteY358" fmla="*/ 138459 h 1030680"/>
                <a:gd name="connsiteX359" fmla="*/ 822060 w 2992697"/>
                <a:gd name="connsiteY359" fmla="*/ 138459 h 1030680"/>
                <a:gd name="connsiteX360" fmla="*/ 810574 w 2992697"/>
                <a:gd name="connsiteY360" fmla="*/ 131008 h 1030680"/>
                <a:gd name="connsiteX361" fmla="*/ 803123 w 2992697"/>
                <a:gd name="connsiteY361" fmla="*/ 123557 h 1030680"/>
                <a:gd name="connsiteX362" fmla="*/ 797846 w 2992697"/>
                <a:gd name="connsiteY362" fmla="*/ 116107 h 1030680"/>
                <a:gd name="connsiteX363" fmla="*/ 797846 w 2992697"/>
                <a:gd name="connsiteY363" fmla="*/ 104620 h 1030680"/>
                <a:gd name="connsiteX364" fmla="*/ 798156 w 2992697"/>
                <a:gd name="connsiteY364" fmla="*/ 104620 h 1030680"/>
                <a:gd name="connsiteX365" fmla="*/ 798156 w 2992697"/>
                <a:gd name="connsiteY365" fmla="*/ 104620 h 1030680"/>
                <a:gd name="connsiteX366" fmla="*/ 2852997 w 2992697"/>
                <a:gd name="connsiteY366" fmla="*/ 81337 h 1030680"/>
                <a:gd name="connsiteX367" fmla="*/ 2856101 w 2992697"/>
                <a:gd name="connsiteY367" fmla="*/ 81337 h 1030680"/>
                <a:gd name="connsiteX368" fmla="*/ 2860137 w 2992697"/>
                <a:gd name="connsiteY368" fmla="*/ 83510 h 1030680"/>
                <a:gd name="connsiteX369" fmla="*/ 2861068 w 2992697"/>
                <a:gd name="connsiteY369" fmla="*/ 83510 h 1030680"/>
                <a:gd name="connsiteX370" fmla="*/ 2863241 w 2992697"/>
                <a:gd name="connsiteY370" fmla="*/ 83510 h 1030680"/>
                <a:gd name="connsiteX371" fmla="*/ 2865415 w 2992697"/>
                <a:gd name="connsiteY371" fmla="*/ 84441 h 1030680"/>
                <a:gd name="connsiteX372" fmla="*/ 2861379 w 2992697"/>
                <a:gd name="connsiteY372" fmla="*/ 88788 h 1030680"/>
                <a:gd name="connsiteX373" fmla="*/ 2858274 w 2992697"/>
                <a:gd name="connsiteY373" fmla="*/ 91892 h 1030680"/>
                <a:gd name="connsiteX374" fmla="*/ 2856101 w 2992697"/>
                <a:gd name="connsiteY374" fmla="*/ 97170 h 1030680"/>
                <a:gd name="connsiteX375" fmla="*/ 2853928 w 2992697"/>
                <a:gd name="connsiteY375" fmla="*/ 101516 h 1030680"/>
                <a:gd name="connsiteX376" fmla="*/ 2852997 w 2992697"/>
                <a:gd name="connsiteY376" fmla="*/ 108966 h 1030680"/>
                <a:gd name="connsiteX377" fmla="*/ 2856101 w 2992697"/>
                <a:gd name="connsiteY377" fmla="*/ 108966 h 1030680"/>
                <a:gd name="connsiteX378" fmla="*/ 2860137 w 2992697"/>
                <a:gd name="connsiteY378" fmla="*/ 103689 h 1030680"/>
                <a:gd name="connsiteX379" fmla="*/ 2863241 w 2992697"/>
                <a:gd name="connsiteY379" fmla="*/ 99343 h 1030680"/>
                <a:gd name="connsiteX380" fmla="*/ 2867277 w 2992697"/>
                <a:gd name="connsiteY380" fmla="*/ 96238 h 1030680"/>
                <a:gd name="connsiteX381" fmla="*/ 2872555 w 2992697"/>
                <a:gd name="connsiteY381" fmla="*/ 94065 h 1030680"/>
                <a:gd name="connsiteX382" fmla="*/ 2883110 w 2992697"/>
                <a:gd name="connsiteY382" fmla="*/ 104620 h 1030680"/>
                <a:gd name="connsiteX383" fmla="*/ 2896770 w 2992697"/>
                <a:gd name="connsiteY383" fmla="*/ 114244 h 1030680"/>
                <a:gd name="connsiteX384" fmla="*/ 2905151 w 2992697"/>
                <a:gd name="connsiteY384" fmla="*/ 121695 h 1030680"/>
                <a:gd name="connsiteX385" fmla="*/ 2905151 w 2992697"/>
                <a:gd name="connsiteY385" fmla="*/ 145910 h 1030680"/>
                <a:gd name="connsiteX386" fmla="*/ 2911360 w 2992697"/>
                <a:gd name="connsiteY386" fmla="*/ 151187 h 1030680"/>
                <a:gd name="connsiteX387" fmla="*/ 2916638 w 2992697"/>
                <a:gd name="connsiteY387" fmla="*/ 155533 h 1030680"/>
                <a:gd name="connsiteX388" fmla="*/ 2921916 w 2992697"/>
                <a:gd name="connsiteY388" fmla="*/ 156465 h 1030680"/>
                <a:gd name="connsiteX389" fmla="*/ 2925952 w 2992697"/>
                <a:gd name="connsiteY389" fmla="*/ 163915 h 1030680"/>
                <a:gd name="connsiteX390" fmla="*/ 2929056 w 2992697"/>
                <a:gd name="connsiteY390" fmla="*/ 178817 h 1030680"/>
                <a:gd name="connsiteX391" fmla="*/ 2921605 w 2992697"/>
                <a:gd name="connsiteY391" fmla="*/ 188441 h 1030680"/>
                <a:gd name="connsiteX392" fmla="*/ 2918501 w 2992697"/>
                <a:gd name="connsiteY392" fmla="*/ 198064 h 1030680"/>
                <a:gd name="connsiteX393" fmla="*/ 2911050 w 2992697"/>
                <a:gd name="connsiteY393" fmla="*/ 203342 h 1030680"/>
                <a:gd name="connsiteX394" fmla="*/ 2901737 w 2992697"/>
                <a:gd name="connsiteY394" fmla="*/ 205515 h 1030680"/>
                <a:gd name="connsiteX395" fmla="*/ 2884972 w 2992697"/>
                <a:gd name="connsiteY395" fmla="*/ 206446 h 1030680"/>
                <a:gd name="connsiteX396" fmla="*/ 2872555 w 2992697"/>
                <a:gd name="connsiteY396" fmla="*/ 195891 h 1030680"/>
                <a:gd name="connsiteX397" fmla="*/ 2853618 w 2992697"/>
                <a:gd name="connsiteY397" fmla="*/ 186267 h 1030680"/>
                <a:gd name="connsiteX398" fmla="*/ 2833749 w 2992697"/>
                <a:gd name="connsiteY398" fmla="*/ 180990 h 1030680"/>
                <a:gd name="connsiteX399" fmla="*/ 2813881 w 2992697"/>
                <a:gd name="connsiteY399" fmla="*/ 173539 h 1030680"/>
                <a:gd name="connsiteX400" fmla="*/ 2796185 w 2992697"/>
                <a:gd name="connsiteY400" fmla="*/ 166089 h 1030680"/>
                <a:gd name="connsiteX401" fmla="*/ 2784699 w 2992697"/>
                <a:gd name="connsiteY401" fmla="*/ 155533 h 1030680"/>
                <a:gd name="connsiteX402" fmla="*/ 2792149 w 2992697"/>
                <a:gd name="connsiteY402" fmla="*/ 151187 h 1030680"/>
                <a:gd name="connsiteX403" fmla="*/ 2797427 w 2992697"/>
                <a:gd name="connsiteY403" fmla="*/ 148083 h 1030680"/>
                <a:gd name="connsiteX404" fmla="*/ 2801463 w 2992697"/>
                <a:gd name="connsiteY404" fmla="*/ 143736 h 1030680"/>
                <a:gd name="connsiteX405" fmla="*/ 2803636 w 2992697"/>
                <a:gd name="connsiteY405" fmla="*/ 138459 h 1030680"/>
                <a:gd name="connsiteX406" fmla="*/ 2804567 w 2992697"/>
                <a:gd name="connsiteY406" fmla="*/ 128835 h 1030680"/>
                <a:gd name="connsiteX407" fmla="*/ 2803636 w 2992697"/>
                <a:gd name="connsiteY407" fmla="*/ 125731 h 1030680"/>
                <a:gd name="connsiteX408" fmla="*/ 2801463 w 2992697"/>
                <a:gd name="connsiteY408" fmla="*/ 119522 h 1030680"/>
                <a:gd name="connsiteX409" fmla="*/ 2801463 w 2992697"/>
                <a:gd name="connsiteY409" fmla="*/ 111760 h 1030680"/>
                <a:gd name="connsiteX410" fmla="*/ 2801463 w 2992697"/>
                <a:gd name="connsiteY410" fmla="*/ 104310 h 1030680"/>
                <a:gd name="connsiteX411" fmla="*/ 2801463 w 2992697"/>
                <a:gd name="connsiteY411" fmla="*/ 103378 h 1030680"/>
                <a:gd name="connsiteX412" fmla="*/ 2803636 w 2992697"/>
                <a:gd name="connsiteY412" fmla="*/ 103378 h 1030680"/>
                <a:gd name="connsiteX413" fmla="*/ 2803636 w 2992697"/>
                <a:gd name="connsiteY413" fmla="*/ 103378 h 1030680"/>
                <a:gd name="connsiteX414" fmla="*/ 2803636 w 2992697"/>
                <a:gd name="connsiteY414" fmla="*/ 103378 h 1030680"/>
                <a:gd name="connsiteX415" fmla="*/ 2803636 w 2992697"/>
                <a:gd name="connsiteY415" fmla="*/ 103378 h 1030680"/>
                <a:gd name="connsiteX416" fmla="*/ 2804567 w 2992697"/>
                <a:gd name="connsiteY416" fmla="*/ 101205 h 1030680"/>
                <a:gd name="connsiteX417" fmla="*/ 2821331 w 2992697"/>
                <a:gd name="connsiteY417" fmla="*/ 96859 h 1030680"/>
                <a:gd name="connsiteX418" fmla="*/ 2839027 w 2992697"/>
                <a:gd name="connsiteY418" fmla="*/ 88477 h 1030680"/>
                <a:gd name="connsiteX419" fmla="*/ 2852997 w 2992697"/>
                <a:gd name="connsiteY419" fmla="*/ 81337 h 1030680"/>
                <a:gd name="connsiteX420" fmla="*/ 2852997 w 2992697"/>
                <a:gd name="connsiteY420" fmla="*/ 81337 h 1030680"/>
                <a:gd name="connsiteX421" fmla="*/ 2852997 w 2992697"/>
                <a:gd name="connsiteY421" fmla="*/ 81337 h 1030680"/>
                <a:gd name="connsiteX422" fmla="*/ 2621404 w 2992697"/>
                <a:gd name="connsiteY422" fmla="*/ 76991 h 1030680"/>
                <a:gd name="connsiteX423" fmla="*/ 2631959 w 2992697"/>
                <a:gd name="connsiteY423" fmla="*/ 76991 h 1030680"/>
                <a:gd name="connsiteX424" fmla="*/ 2646550 w 2992697"/>
                <a:gd name="connsiteY424" fmla="*/ 91892 h 1030680"/>
                <a:gd name="connsiteX425" fmla="*/ 2665487 w 2992697"/>
                <a:gd name="connsiteY425" fmla="*/ 104620 h 1030680"/>
                <a:gd name="connsiteX426" fmla="*/ 2665487 w 2992697"/>
                <a:gd name="connsiteY426" fmla="*/ 108656 h 1030680"/>
                <a:gd name="connsiteX427" fmla="*/ 2661451 w 2992697"/>
                <a:gd name="connsiteY427" fmla="*/ 108656 h 1030680"/>
                <a:gd name="connsiteX428" fmla="*/ 2661451 w 2992697"/>
                <a:gd name="connsiteY428" fmla="*/ 113934 h 1030680"/>
                <a:gd name="connsiteX429" fmla="*/ 2643756 w 2992697"/>
                <a:gd name="connsiteY429" fmla="*/ 104310 h 1030680"/>
                <a:gd name="connsiteX430" fmla="*/ 2631338 w 2992697"/>
                <a:gd name="connsiteY430" fmla="*/ 91582 h 1030680"/>
                <a:gd name="connsiteX431" fmla="*/ 2621404 w 2992697"/>
                <a:gd name="connsiteY431" fmla="*/ 76991 h 1030680"/>
                <a:gd name="connsiteX432" fmla="*/ 2621404 w 2992697"/>
                <a:gd name="connsiteY432" fmla="*/ 76991 h 1030680"/>
                <a:gd name="connsiteX433" fmla="*/ 2621404 w 2992697"/>
                <a:gd name="connsiteY433" fmla="*/ 76991 h 1030680"/>
                <a:gd name="connsiteX434" fmla="*/ 2255078 w 2992697"/>
                <a:gd name="connsiteY434" fmla="*/ 71713 h 1030680"/>
                <a:gd name="connsiteX435" fmla="*/ 2269669 w 2992697"/>
                <a:gd name="connsiteY435" fmla="*/ 76059 h 1030680"/>
                <a:gd name="connsiteX436" fmla="*/ 2281155 w 2992697"/>
                <a:gd name="connsiteY436" fmla="*/ 79164 h 1030680"/>
                <a:gd name="connsiteX437" fmla="*/ 2291711 w 2992697"/>
                <a:gd name="connsiteY437" fmla="*/ 84441 h 1030680"/>
                <a:gd name="connsiteX438" fmla="*/ 2291711 w 2992697"/>
                <a:gd name="connsiteY438" fmla="*/ 94065 h 1030680"/>
                <a:gd name="connsiteX439" fmla="*/ 2282397 w 2992697"/>
                <a:gd name="connsiteY439" fmla="*/ 96238 h 1030680"/>
                <a:gd name="connsiteX440" fmla="*/ 2274015 w 2992697"/>
                <a:gd name="connsiteY440" fmla="*/ 99343 h 1030680"/>
                <a:gd name="connsiteX441" fmla="*/ 2260356 w 2992697"/>
                <a:gd name="connsiteY441" fmla="*/ 101516 h 1030680"/>
                <a:gd name="connsiteX442" fmla="*/ 2255078 w 2992697"/>
                <a:gd name="connsiteY442" fmla="*/ 103689 h 1030680"/>
                <a:gd name="connsiteX443" fmla="*/ 2251974 w 2992697"/>
                <a:gd name="connsiteY443" fmla="*/ 104620 h 1030680"/>
                <a:gd name="connsiteX444" fmla="*/ 2245765 w 2992697"/>
                <a:gd name="connsiteY444" fmla="*/ 104620 h 1030680"/>
                <a:gd name="connsiteX445" fmla="*/ 2240487 w 2992697"/>
                <a:gd name="connsiteY445" fmla="*/ 104620 h 1030680"/>
                <a:gd name="connsiteX446" fmla="*/ 2240487 w 2992697"/>
                <a:gd name="connsiteY446" fmla="*/ 94065 h 1030680"/>
                <a:gd name="connsiteX447" fmla="*/ 2244523 w 2992697"/>
                <a:gd name="connsiteY447" fmla="*/ 88788 h 1030680"/>
                <a:gd name="connsiteX448" fmla="*/ 2249800 w 2992697"/>
                <a:gd name="connsiteY448" fmla="*/ 81337 h 1030680"/>
                <a:gd name="connsiteX449" fmla="*/ 2255078 w 2992697"/>
                <a:gd name="connsiteY449" fmla="*/ 71713 h 1030680"/>
                <a:gd name="connsiteX450" fmla="*/ 2255078 w 2992697"/>
                <a:gd name="connsiteY450" fmla="*/ 71713 h 1030680"/>
                <a:gd name="connsiteX451" fmla="*/ 2255078 w 2992697"/>
                <a:gd name="connsiteY451" fmla="*/ 71713 h 1030680"/>
                <a:gd name="connsiteX452" fmla="*/ 1810520 w 2992697"/>
                <a:gd name="connsiteY452" fmla="*/ 61158 h 1030680"/>
                <a:gd name="connsiteX453" fmla="*/ 1810520 w 2992697"/>
                <a:gd name="connsiteY453" fmla="*/ 81337 h 1030680"/>
                <a:gd name="connsiteX454" fmla="*/ 1817970 w 2992697"/>
                <a:gd name="connsiteY454" fmla="*/ 81337 h 1030680"/>
                <a:gd name="connsiteX455" fmla="*/ 1822006 w 2992697"/>
                <a:gd name="connsiteY455" fmla="*/ 79164 h 1030680"/>
                <a:gd name="connsiteX456" fmla="*/ 1825111 w 2992697"/>
                <a:gd name="connsiteY456" fmla="*/ 79164 h 1030680"/>
                <a:gd name="connsiteX457" fmla="*/ 1829146 w 2992697"/>
                <a:gd name="connsiteY457" fmla="*/ 79164 h 1030680"/>
                <a:gd name="connsiteX458" fmla="*/ 1830078 w 2992697"/>
                <a:gd name="connsiteY458" fmla="*/ 79164 h 1030680"/>
                <a:gd name="connsiteX459" fmla="*/ 1834114 w 2992697"/>
                <a:gd name="connsiteY459" fmla="*/ 81337 h 1030680"/>
                <a:gd name="connsiteX460" fmla="*/ 1839391 w 2992697"/>
                <a:gd name="connsiteY460" fmla="*/ 84441 h 1030680"/>
                <a:gd name="connsiteX461" fmla="*/ 1839391 w 2992697"/>
                <a:gd name="connsiteY461" fmla="*/ 94065 h 1030680"/>
                <a:gd name="connsiteX462" fmla="*/ 1843427 w 2992697"/>
                <a:gd name="connsiteY462" fmla="*/ 96238 h 1030680"/>
                <a:gd name="connsiteX463" fmla="*/ 1848705 w 2992697"/>
                <a:gd name="connsiteY463" fmla="*/ 96238 h 1030680"/>
                <a:gd name="connsiteX464" fmla="*/ 1851809 w 2992697"/>
                <a:gd name="connsiteY464" fmla="*/ 94065 h 1030680"/>
                <a:gd name="connsiteX465" fmla="*/ 1858018 w 2992697"/>
                <a:gd name="connsiteY465" fmla="*/ 94065 h 1030680"/>
                <a:gd name="connsiteX466" fmla="*/ 1858949 w 2992697"/>
                <a:gd name="connsiteY466" fmla="*/ 91892 h 1030680"/>
                <a:gd name="connsiteX467" fmla="*/ 1862985 w 2992697"/>
                <a:gd name="connsiteY467" fmla="*/ 94065 h 1030680"/>
                <a:gd name="connsiteX468" fmla="*/ 1866090 w 2992697"/>
                <a:gd name="connsiteY468" fmla="*/ 97170 h 1030680"/>
                <a:gd name="connsiteX469" fmla="*/ 1870125 w 2992697"/>
                <a:gd name="connsiteY469" fmla="*/ 103378 h 1030680"/>
                <a:gd name="connsiteX470" fmla="*/ 1873230 w 2992697"/>
                <a:gd name="connsiteY470" fmla="*/ 108656 h 1030680"/>
                <a:gd name="connsiteX471" fmla="*/ 1867952 w 2992697"/>
                <a:gd name="connsiteY471" fmla="*/ 121384 h 1030680"/>
                <a:gd name="connsiteX472" fmla="*/ 1862675 w 2992697"/>
                <a:gd name="connsiteY472" fmla="*/ 134113 h 1030680"/>
                <a:gd name="connsiteX473" fmla="*/ 1858639 w 2992697"/>
                <a:gd name="connsiteY473" fmla="*/ 149014 h 1030680"/>
                <a:gd name="connsiteX474" fmla="*/ 1846221 w 2992697"/>
                <a:gd name="connsiteY474" fmla="*/ 149014 h 1030680"/>
                <a:gd name="connsiteX475" fmla="*/ 1836908 w 2992697"/>
                <a:gd name="connsiteY475" fmla="*/ 153360 h 1030680"/>
                <a:gd name="connsiteX476" fmla="*/ 1828526 w 2992697"/>
                <a:gd name="connsiteY476" fmla="*/ 158638 h 1030680"/>
                <a:gd name="connsiteX477" fmla="*/ 1813935 w 2992697"/>
                <a:gd name="connsiteY477" fmla="*/ 162984 h 1030680"/>
                <a:gd name="connsiteX478" fmla="*/ 1804621 w 2992697"/>
                <a:gd name="connsiteY478" fmla="*/ 155533 h 1030680"/>
                <a:gd name="connsiteX479" fmla="*/ 1792203 w 2992697"/>
                <a:gd name="connsiteY479" fmla="*/ 151187 h 1030680"/>
                <a:gd name="connsiteX480" fmla="*/ 1779786 w 2992697"/>
                <a:gd name="connsiteY480" fmla="*/ 145910 h 1030680"/>
                <a:gd name="connsiteX481" fmla="*/ 1777613 w 2992697"/>
                <a:gd name="connsiteY481" fmla="*/ 141563 h 1030680"/>
                <a:gd name="connsiteX482" fmla="*/ 1777613 w 2992697"/>
                <a:gd name="connsiteY482" fmla="*/ 138459 h 1030680"/>
                <a:gd name="connsiteX483" fmla="*/ 1775439 w 2992697"/>
                <a:gd name="connsiteY483" fmla="*/ 134113 h 1030680"/>
                <a:gd name="connsiteX484" fmla="*/ 1773266 w 2992697"/>
                <a:gd name="connsiteY484" fmla="*/ 128835 h 1030680"/>
                <a:gd name="connsiteX485" fmla="*/ 1767989 w 2992697"/>
                <a:gd name="connsiteY485" fmla="*/ 123557 h 1030680"/>
                <a:gd name="connsiteX486" fmla="*/ 1762711 w 2992697"/>
                <a:gd name="connsiteY486" fmla="*/ 118280 h 1030680"/>
                <a:gd name="connsiteX487" fmla="*/ 1758675 w 2992697"/>
                <a:gd name="connsiteY487" fmla="*/ 113934 h 1030680"/>
                <a:gd name="connsiteX488" fmla="*/ 1755571 w 2992697"/>
                <a:gd name="connsiteY488" fmla="*/ 106483 h 1030680"/>
                <a:gd name="connsiteX489" fmla="*/ 1753398 w 2992697"/>
                <a:gd name="connsiteY489" fmla="*/ 93755 h 1030680"/>
                <a:gd name="connsiteX490" fmla="*/ 1760848 w 2992697"/>
                <a:gd name="connsiteY490" fmla="*/ 84131 h 1030680"/>
                <a:gd name="connsiteX491" fmla="*/ 1766126 w 2992697"/>
                <a:gd name="connsiteY491" fmla="*/ 76680 h 1030680"/>
                <a:gd name="connsiteX492" fmla="*/ 1773577 w 2992697"/>
                <a:gd name="connsiteY492" fmla="*/ 76680 h 1030680"/>
                <a:gd name="connsiteX493" fmla="*/ 1779786 w 2992697"/>
                <a:gd name="connsiteY493" fmla="*/ 78853 h 1030680"/>
                <a:gd name="connsiteX494" fmla="*/ 1787236 w 2992697"/>
                <a:gd name="connsiteY494" fmla="*/ 81026 h 1030680"/>
                <a:gd name="connsiteX495" fmla="*/ 1794687 w 2992697"/>
                <a:gd name="connsiteY495" fmla="*/ 81026 h 1030680"/>
                <a:gd name="connsiteX496" fmla="*/ 1794687 w 2992697"/>
                <a:gd name="connsiteY496" fmla="*/ 68298 h 1030680"/>
                <a:gd name="connsiteX497" fmla="*/ 1797791 w 2992697"/>
                <a:gd name="connsiteY497" fmla="*/ 66125 h 1030680"/>
                <a:gd name="connsiteX498" fmla="*/ 1801827 w 2992697"/>
                <a:gd name="connsiteY498" fmla="*/ 63952 h 1030680"/>
                <a:gd name="connsiteX499" fmla="*/ 1802759 w 2992697"/>
                <a:gd name="connsiteY499" fmla="*/ 63952 h 1030680"/>
                <a:gd name="connsiteX500" fmla="*/ 1806794 w 2992697"/>
                <a:gd name="connsiteY500" fmla="*/ 61779 h 1030680"/>
                <a:gd name="connsiteX501" fmla="*/ 1810520 w 2992697"/>
                <a:gd name="connsiteY501" fmla="*/ 61158 h 1030680"/>
                <a:gd name="connsiteX502" fmla="*/ 1810520 w 2992697"/>
                <a:gd name="connsiteY502" fmla="*/ 61158 h 1030680"/>
                <a:gd name="connsiteX503" fmla="*/ 1810520 w 2992697"/>
                <a:gd name="connsiteY503" fmla="*/ 61158 h 1030680"/>
                <a:gd name="connsiteX504" fmla="*/ 2281155 w 2992697"/>
                <a:gd name="connsiteY504" fmla="*/ 47498 h 1030680"/>
                <a:gd name="connsiteX505" fmla="*/ 2295747 w 2992697"/>
                <a:gd name="connsiteY505" fmla="*/ 47498 h 1030680"/>
                <a:gd name="connsiteX506" fmla="*/ 2304129 w 2992697"/>
                <a:gd name="connsiteY506" fmla="*/ 57122 h 1030680"/>
                <a:gd name="connsiteX507" fmla="*/ 2313442 w 2992697"/>
                <a:gd name="connsiteY507" fmla="*/ 62400 h 1030680"/>
                <a:gd name="connsiteX508" fmla="*/ 2320893 w 2992697"/>
                <a:gd name="connsiteY508" fmla="*/ 69850 h 1030680"/>
                <a:gd name="connsiteX509" fmla="*/ 2328343 w 2992697"/>
                <a:gd name="connsiteY509" fmla="*/ 81337 h 1030680"/>
                <a:gd name="connsiteX510" fmla="*/ 2311579 w 2992697"/>
                <a:gd name="connsiteY510" fmla="*/ 81337 h 1030680"/>
                <a:gd name="connsiteX511" fmla="*/ 2301024 w 2992697"/>
                <a:gd name="connsiteY511" fmla="*/ 69850 h 1030680"/>
                <a:gd name="connsiteX512" fmla="*/ 2289538 w 2992697"/>
                <a:gd name="connsiteY512" fmla="*/ 61468 h 1030680"/>
                <a:gd name="connsiteX513" fmla="*/ 2281155 w 2992697"/>
                <a:gd name="connsiteY513" fmla="*/ 47498 h 1030680"/>
                <a:gd name="connsiteX514" fmla="*/ 2281155 w 2992697"/>
                <a:gd name="connsiteY514" fmla="*/ 47498 h 1030680"/>
                <a:gd name="connsiteX515" fmla="*/ 2281155 w 2992697"/>
                <a:gd name="connsiteY515" fmla="*/ 47498 h 1030680"/>
                <a:gd name="connsiteX516" fmla="*/ 439281 w 2992697"/>
                <a:gd name="connsiteY516" fmla="*/ 47498 h 1030680"/>
                <a:gd name="connsiteX517" fmla="*/ 451699 w 2992697"/>
                <a:gd name="connsiteY517" fmla="*/ 47498 h 1030680"/>
                <a:gd name="connsiteX518" fmla="*/ 456976 w 2992697"/>
                <a:gd name="connsiteY518" fmla="*/ 51844 h 1030680"/>
                <a:gd name="connsiteX519" fmla="*/ 461012 w 2992697"/>
                <a:gd name="connsiteY519" fmla="*/ 54949 h 1030680"/>
                <a:gd name="connsiteX520" fmla="*/ 463185 w 2992697"/>
                <a:gd name="connsiteY520" fmla="*/ 59295 h 1030680"/>
                <a:gd name="connsiteX521" fmla="*/ 466290 w 2992697"/>
                <a:gd name="connsiteY521" fmla="*/ 64573 h 1030680"/>
                <a:gd name="connsiteX522" fmla="*/ 468463 w 2992697"/>
                <a:gd name="connsiteY522" fmla="*/ 68919 h 1030680"/>
                <a:gd name="connsiteX523" fmla="*/ 477776 w 2992697"/>
                <a:gd name="connsiteY523" fmla="*/ 59295 h 1030680"/>
                <a:gd name="connsiteX524" fmla="*/ 488331 w 2992697"/>
                <a:gd name="connsiteY524" fmla="*/ 54949 h 1030680"/>
                <a:gd name="connsiteX525" fmla="*/ 505095 w 2992697"/>
                <a:gd name="connsiteY525" fmla="*/ 57122 h 1030680"/>
                <a:gd name="connsiteX526" fmla="*/ 505095 w 2992697"/>
                <a:gd name="connsiteY526" fmla="*/ 72023 h 1030680"/>
                <a:gd name="connsiteX527" fmla="*/ 528068 w 2992697"/>
                <a:gd name="connsiteY527" fmla="*/ 74197 h 1030680"/>
                <a:gd name="connsiteX528" fmla="*/ 548868 w 2992697"/>
                <a:gd name="connsiteY528" fmla="*/ 77301 h 1030680"/>
                <a:gd name="connsiteX529" fmla="*/ 566564 w 2992697"/>
                <a:gd name="connsiteY529" fmla="*/ 81647 h 1030680"/>
                <a:gd name="connsiteX530" fmla="*/ 586432 w 2992697"/>
                <a:gd name="connsiteY530" fmla="*/ 83820 h 1030680"/>
                <a:gd name="connsiteX531" fmla="*/ 608474 w 2992697"/>
                <a:gd name="connsiteY531" fmla="*/ 81647 h 1030680"/>
                <a:gd name="connsiteX532" fmla="*/ 608474 w 2992697"/>
                <a:gd name="connsiteY532" fmla="*/ 94376 h 1030680"/>
                <a:gd name="connsiteX533" fmla="*/ 612510 w 2992697"/>
                <a:gd name="connsiteY533" fmla="*/ 94376 h 1030680"/>
                <a:gd name="connsiteX534" fmla="*/ 615614 w 2992697"/>
                <a:gd name="connsiteY534" fmla="*/ 94376 h 1030680"/>
                <a:gd name="connsiteX535" fmla="*/ 617787 w 2992697"/>
                <a:gd name="connsiteY535" fmla="*/ 94376 h 1030680"/>
                <a:gd name="connsiteX536" fmla="*/ 619960 w 2992697"/>
                <a:gd name="connsiteY536" fmla="*/ 96549 h 1030680"/>
                <a:gd name="connsiteX537" fmla="*/ 622133 w 2992697"/>
                <a:gd name="connsiteY537" fmla="*/ 97480 h 1030680"/>
                <a:gd name="connsiteX538" fmla="*/ 618098 w 2992697"/>
                <a:gd name="connsiteY538" fmla="*/ 97480 h 1030680"/>
                <a:gd name="connsiteX539" fmla="*/ 601023 w 2992697"/>
                <a:gd name="connsiteY539" fmla="*/ 108656 h 1030680"/>
                <a:gd name="connsiteX540" fmla="*/ 581155 w 2992697"/>
                <a:gd name="connsiteY540" fmla="*/ 121384 h 1030680"/>
                <a:gd name="connsiteX541" fmla="*/ 557250 w 2992697"/>
                <a:gd name="connsiteY541" fmla="*/ 132871 h 1030680"/>
                <a:gd name="connsiteX542" fmla="*/ 535209 w 2992697"/>
                <a:gd name="connsiteY542" fmla="*/ 145599 h 1030680"/>
                <a:gd name="connsiteX543" fmla="*/ 519686 w 2992697"/>
                <a:gd name="connsiteY543" fmla="*/ 156154 h 1030680"/>
                <a:gd name="connsiteX544" fmla="*/ 508200 w 2992697"/>
                <a:gd name="connsiteY544" fmla="*/ 165778 h 1030680"/>
                <a:gd name="connsiteX545" fmla="*/ 524964 w 2992697"/>
                <a:gd name="connsiteY545" fmla="*/ 165778 h 1030680"/>
                <a:gd name="connsiteX546" fmla="*/ 530241 w 2992697"/>
                <a:gd name="connsiteY546" fmla="*/ 162674 h 1030680"/>
                <a:gd name="connsiteX547" fmla="*/ 535519 w 2992697"/>
                <a:gd name="connsiteY547" fmla="*/ 160500 h 1030680"/>
                <a:gd name="connsiteX548" fmla="*/ 541728 w 2992697"/>
                <a:gd name="connsiteY548" fmla="*/ 158327 h 1030680"/>
                <a:gd name="connsiteX549" fmla="*/ 549179 w 2992697"/>
                <a:gd name="connsiteY549" fmla="*/ 158327 h 1030680"/>
                <a:gd name="connsiteX550" fmla="*/ 549179 w 2992697"/>
                <a:gd name="connsiteY550" fmla="*/ 162674 h 1030680"/>
                <a:gd name="connsiteX551" fmla="*/ 527137 w 2992697"/>
                <a:gd name="connsiteY551" fmla="*/ 178506 h 1030680"/>
                <a:gd name="connsiteX552" fmla="*/ 508200 w 2992697"/>
                <a:gd name="connsiteY552" fmla="*/ 195270 h 1030680"/>
                <a:gd name="connsiteX553" fmla="*/ 492677 w 2992697"/>
                <a:gd name="connsiteY553" fmla="*/ 212034 h 1030680"/>
                <a:gd name="connsiteX554" fmla="*/ 473740 w 2992697"/>
                <a:gd name="connsiteY554" fmla="*/ 226936 h 1030680"/>
                <a:gd name="connsiteX555" fmla="*/ 453872 w 2992697"/>
                <a:gd name="connsiteY555" fmla="*/ 239664 h 1030680"/>
                <a:gd name="connsiteX556" fmla="*/ 427794 w 2992697"/>
                <a:gd name="connsiteY556" fmla="*/ 247115 h 1030680"/>
                <a:gd name="connsiteX557" fmla="*/ 427794 w 2992697"/>
                <a:gd name="connsiteY557" fmla="*/ 259843 h 1030680"/>
                <a:gd name="connsiteX558" fmla="*/ 415377 w 2992697"/>
                <a:gd name="connsiteY558" fmla="*/ 262016 h 1030680"/>
                <a:gd name="connsiteX559" fmla="*/ 400786 w 2992697"/>
                <a:gd name="connsiteY559" fmla="*/ 267294 h 1030680"/>
                <a:gd name="connsiteX560" fmla="*/ 392403 w 2992697"/>
                <a:gd name="connsiteY560" fmla="*/ 274745 h 1030680"/>
                <a:gd name="connsiteX561" fmla="*/ 397681 w 2992697"/>
                <a:gd name="connsiteY561" fmla="*/ 279091 h 1030680"/>
                <a:gd name="connsiteX562" fmla="*/ 400786 w 2992697"/>
                <a:gd name="connsiteY562" fmla="*/ 282195 h 1030680"/>
                <a:gd name="connsiteX563" fmla="*/ 402959 w 2992697"/>
                <a:gd name="connsiteY563" fmla="*/ 284368 h 1030680"/>
                <a:gd name="connsiteX564" fmla="*/ 402959 w 2992697"/>
                <a:gd name="connsiteY564" fmla="*/ 287473 h 1030680"/>
                <a:gd name="connsiteX565" fmla="*/ 402959 w 2992697"/>
                <a:gd name="connsiteY565" fmla="*/ 291819 h 1030680"/>
                <a:gd name="connsiteX566" fmla="*/ 400786 w 2992697"/>
                <a:gd name="connsiteY566" fmla="*/ 297097 h 1030680"/>
                <a:gd name="connsiteX567" fmla="*/ 400786 w 2992697"/>
                <a:gd name="connsiteY567" fmla="*/ 304547 h 1030680"/>
                <a:gd name="connsiteX568" fmla="*/ 361048 w 2992697"/>
                <a:gd name="connsiteY568" fmla="*/ 307652 h 1030680"/>
                <a:gd name="connsiteX569" fmla="*/ 361048 w 2992697"/>
                <a:gd name="connsiteY569" fmla="*/ 311998 h 1030680"/>
                <a:gd name="connsiteX570" fmla="*/ 366326 w 2992697"/>
                <a:gd name="connsiteY570" fmla="*/ 314171 h 1030680"/>
                <a:gd name="connsiteX571" fmla="*/ 368499 w 2992697"/>
                <a:gd name="connsiteY571" fmla="*/ 314171 h 1030680"/>
                <a:gd name="connsiteX572" fmla="*/ 371604 w 2992697"/>
                <a:gd name="connsiteY572" fmla="*/ 314171 h 1030680"/>
                <a:gd name="connsiteX573" fmla="*/ 371604 w 2992697"/>
                <a:gd name="connsiteY573" fmla="*/ 314171 h 1030680"/>
                <a:gd name="connsiteX574" fmla="*/ 373777 w 2992697"/>
                <a:gd name="connsiteY574" fmla="*/ 315103 h 1030680"/>
                <a:gd name="connsiteX575" fmla="*/ 373777 w 2992697"/>
                <a:gd name="connsiteY575" fmla="*/ 317276 h 1030680"/>
                <a:gd name="connsiteX576" fmla="*/ 377813 w 2992697"/>
                <a:gd name="connsiteY576" fmla="*/ 321622 h 1030680"/>
                <a:gd name="connsiteX577" fmla="*/ 371604 w 2992697"/>
                <a:gd name="connsiteY577" fmla="*/ 321622 h 1030680"/>
                <a:gd name="connsiteX578" fmla="*/ 363222 w 2992697"/>
                <a:gd name="connsiteY578" fmla="*/ 324726 h 1030680"/>
                <a:gd name="connsiteX579" fmla="*/ 351735 w 2992697"/>
                <a:gd name="connsiteY579" fmla="*/ 329073 h 1030680"/>
                <a:gd name="connsiteX580" fmla="*/ 341180 w 2992697"/>
                <a:gd name="connsiteY580" fmla="*/ 332177 h 1030680"/>
                <a:gd name="connsiteX581" fmla="*/ 344284 w 2992697"/>
                <a:gd name="connsiteY581" fmla="*/ 334350 h 1030680"/>
                <a:gd name="connsiteX582" fmla="*/ 346458 w 2992697"/>
                <a:gd name="connsiteY582" fmla="*/ 334350 h 1030680"/>
                <a:gd name="connsiteX583" fmla="*/ 348631 w 2992697"/>
                <a:gd name="connsiteY583" fmla="*/ 334350 h 1030680"/>
                <a:gd name="connsiteX584" fmla="*/ 349562 w 2992697"/>
                <a:gd name="connsiteY584" fmla="*/ 336523 h 1030680"/>
                <a:gd name="connsiteX585" fmla="*/ 351735 w 2992697"/>
                <a:gd name="connsiteY585" fmla="*/ 336523 h 1030680"/>
                <a:gd name="connsiteX586" fmla="*/ 349562 w 2992697"/>
                <a:gd name="connsiteY586" fmla="*/ 339628 h 1030680"/>
                <a:gd name="connsiteX587" fmla="*/ 348631 w 2992697"/>
                <a:gd name="connsiteY587" fmla="*/ 343974 h 1030680"/>
                <a:gd name="connsiteX588" fmla="*/ 346458 w 2992697"/>
                <a:gd name="connsiteY588" fmla="*/ 344905 h 1030680"/>
                <a:gd name="connsiteX589" fmla="*/ 348631 w 2992697"/>
                <a:gd name="connsiteY589" fmla="*/ 347078 h 1030680"/>
                <a:gd name="connsiteX590" fmla="*/ 348631 w 2992697"/>
                <a:gd name="connsiteY590" fmla="*/ 349252 h 1030680"/>
                <a:gd name="connsiteX591" fmla="*/ 349562 w 2992697"/>
                <a:gd name="connsiteY591" fmla="*/ 352356 h 1030680"/>
                <a:gd name="connsiteX592" fmla="*/ 351735 w 2992697"/>
                <a:gd name="connsiteY592" fmla="*/ 356702 h 1030680"/>
                <a:gd name="connsiteX593" fmla="*/ 344284 w 2992697"/>
                <a:gd name="connsiteY593" fmla="*/ 358875 h 1030680"/>
                <a:gd name="connsiteX594" fmla="*/ 339007 w 2992697"/>
                <a:gd name="connsiteY594" fmla="*/ 358875 h 1030680"/>
                <a:gd name="connsiteX595" fmla="*/ 333729 w 2992697"/>
                <a:gd name="connsiteY595" fmla="*/ 358875 h 1030680"/>
                <a:gd name="connsiteX596" fmla="*/ 327520 w 2992697"/>
                <a:gd name="connsiteY596" fmla="*/ 361980 h 1030680"/>
                <a:gd name="connsiteX597" fmla="*/ 346458 w 2992697"/>
                <a:gd name="connsiteY597" fmla="*/ 361980 h 1030680"/>
                <a:gd name="connsiteX598" fmla="*/ 361048 w 2992697"/>
                <a:gd name="connsiteY598" fmla="*/ 366326 h 1030680"/>
                <a:gd name="connsiteX599" fmla="*/ 361048 w 2992697"/>
                <a:gd name="connsiteY599" fmla="*/ 373777 h 1030680"/>
                <a:gd name="connsiteX600" fmla="*/ 337144 w 2992697"/>
                <a:gd name="connsiteY600" fmla="*/ 373777 h 1030680"/>
                <a:gd name="connsiteX601" fmla="*/ 334971 w 2992697"/>
                <a:gd name="connsiteY601" fmla="*/ 379054 h 1030680"/>
                <a:gd name="connsiteX602" fmla="*/ 334971 w 2992697"/>
                <a:gd name="connsiteY602" fmla="*/ 381227 h 1030680"/>
                <a:gd name="connsiteX603" fmla="*/ 334971 w 2992697"/>
                <a:gd name="connsiteY603" fmla="*/ 382159 h 1030680"/>
                <a:gd name="connsiteX604" fmla="*/ 334040 w 2992697"/>
                <a:gd name="connsiteY604" fmla="*/ 384332 h 1030680"/>
                <a:gd name="connsiteX605" fmla="*/ 331867 w 2992697"/>
                <a:gd name="connsiteY605" fmla="*/ 386505 h 1030680"/>
                <a:gd name="connsiteX606" fmla="*/ 322553 w 2992697"/>
                <a:gd name="connsiteY606" fmla="*/ 389609 h 1030680"/>
                <a:gd name="connsiteX607" fmla="*/ 310135 w 2992697"/>
                <a:gd name="connsiteY607" fmla="*/ 389609 h 1030680"/>
                <a:gd name="connsiteX608" fmla="*/ 297717 w 2992697"/>
                <a:gd name="connsiteY608" fmla="*/ 389609 h 1030680"/>
                <a:gd name="connsiteX609" fmla="*/ 285300 w 2992697"/>
                <a:gd name="connsiteY609" fmla="*/ 382159 h 1030680"/>
                <a:gd name="connsiteX610" fmla="*/ 268536 w 2992697"/>
                <a:gd name="connsiteY610" fmla="*/ 382159 h 1030680"/>
                <a:gd name="connsiteX611" fmla="*/ 251772 w 2992697"/>
                <a:gd name="connsiteY611" fmla="*/ 384332 h 1030680"/>
                <a:gd name="connsiteX612" fmla="*/ 234076 w 2992697"/>
                <a:gd name="connsiteY612" fmla="*/ 386505 h 1030680"/>
                <a:gd name="connsiteX613" fmla="*/ 217312 w 2992697"/>
                <a:gd name="connsiteY613" fmla="*/ 384332 h 1030680"/>
                <a:gd name="connsiteX614" fmla="*/ 200548 w 2992697"/>
                <a:gd name="connsiteY614" fmla="*/ 379054 h 1030680"/>
                <a:gd name="connsiteX615" fmla="*/ 199617 w 2992697"/>
                <a:gd name="connsiteY615" fmla="*/ 376881 h 1030680"/>
                <a:gd name="connsiteX616" fmla="*/ 199617 w 2992697"/>
                <a:gd name="connsiteY616" fmla="*/ 374708 h 1030680"/>
                <a:gd name="connsiteX617" fmla="*/ 197444 w 2992697"/>
                <a:gd name="connsiteY617" fmla="*/ 374708 h 1030680"/>
                <a:gd name="connsiteX618" fmla="*/ 197444 w 2992697"/>
                <a:gd name="connsiteY618" fmla="*/ 372535 h 1030680"/>
                <a:gd name="connsiteX619" fmla="*/ 197444 w 2992697"/>
                <a:gd name="connsiteY619" fmla="*/ 368189 h 1030680"/>
                <a:gd name="connsiteX620" fmla="*/ 200548 w 2992697"/>
                <a:gd name="connsiteY620" fmla="*/ 368189 h 1030680"/>
                <a:gd name="connsiteX621" fmla="*/ 202721 w 2992697"/>
                <a:gd name="connsiteY621" fmla="*/ 365084 h 1030680"/>
                <a:gd name="connsiteX622" fmla="*/ 206757 w 2992697"/>
                <a:gd name="connsiteY622" fmla="*/ 360738 h 1030680"/>
                <a:gd name="connsiteX623" fmla="*/ 207688 w 2992697"/>
                <a:gd name="connsiteY623" fmla="*/ 358565 h 1030680"/>
                <a:gd name="connsiteX624" fmla="*/ 211724 w 2992697"/>
                <a:gd name="connsiteY624" fmla="*/ 357634 h 1030680"/>
                <a:gd name="connsiteX625" fmla="*/ 213897 w 2992697"/>
                <a:gd name="connsiteY625" fmla="*/ 353287 h 1030680"/>
                <a:gd name="connsiteX626" fmla="*/ 217002 w 2992697"/>
                <a:gd name="connsiteY626" fmla="*/ 348010 h 1030680"/>
                <a:gd name="connsiteX627" fmla="*/ 209551 w 2992697"/>
                <a:gd name="connsiteY627" fmla="*/ 345837 h 1030680"/>
                <a:gd name="connsiteX628" fmla="*/ 204273 w 2992697"/>
                <a:gd name="connsiteY628" fmla="*/ 342732 h 1030680"/>
                <a:gd name="connsiteX629" fmla="*/ 200238 w 2992697"/>
                <a:gd name="connsiteY629" fmla="*/ 336523 h 1030680"/>
                <a:gd name="connsiteX630" fmla="*/ 199306 w 2992697"/>
                <a:gd name="connsiteY630" fmla="*/ 331246 h 1030680"/>
                <a:gd name="connsiteX631" fmla="*/ 197133 w 2992697"/>
                <a:gd name="connsiteY631" fmla="*/ 323795 h 1030680"/>
                <a:gd name="connsiteX632" fmla="*/ 204584 w 2992697"/>
                <a:gd name="connsiteY632" fmla="*/ 323795 h 1030680"/>
                <a:gd name="connsiteX633" fmla="*/ 217002 w 2992697"/>
                <a:gd name="connsiteY633" fmla="*/ 320691 h 1030680"/>
                <a:gd name="connsiteX634" fmla="*/ 231593 w 2992697"/>
                <a:gd name="connsiteY634" fmla="*/ 323795 h 1030680"/>
                <a:gd name="connsiteX635" fmla="*/ 244010 w 2992697"/>
                <a:gd name="connsiteY635" fmla="*/ 329073 h 1030680"/>
                <a:gd name="connsiteX636" fmla="*/ 256428 w 2992697"/>
                <a:gd name="connsiteY636" fmla="*/ 335281 h 1030680"/>
                <a:gd name="connsiteX637" fmla="*/ 256428 w 2992697"/>
                <a:gd name="connsiteY637" fmla="*/ 327831 h 1030680"/>
                <a:gd name="connsiteX638" fmla="*/ 244010 w 2992697"/>
                <a:gd name="connsiteY638" fmla="*/ 321622 h 1030680"/>
                <a:gd name="connsiteX639" fmla="*/ 233455 w 2992697"/>
                <a:gd name="connsiteY639" fmla="*/ 316344 h 1030680"/>
                <a:gd name="connsiteX640" fmla="*/ 224142 w 2992697"/>
                <a:gd name="connsiteY640" fmla="*/ 306720 h 1030680"/>
                <a:gd name="connsiteX641" fmla="*/ 227246 w 2992697"/>
                <a:gd name="connsiteY641" fmla="*/ 306720 h 1030680"/>
                <a:gd name="connsiteX642" fmla="*/ 236560 w 2992697"/>
                <a:gd name="connsiteY642" fmla="*/ 293061 h 1030680"/>
                <a:gd name="connsiteX643" fmla="*/ 248046 w 2992697"/>
                <a:gd name="connsiteY643" fmla="*/ 283437 h 1030680"/>
                <a:gd name="connsiteX644" fmla="*/ 262637 w 2992697"/>
                <a:gd name="connsiteY644" fmla="*/ 275986 h 1030680"/>
                <a:gd name="connsiteX645" fmla="*/ 280333 w 2992697"/>
                <a:gd name="connsiteY645" fmla="*/ 270709 h 1030680"/>
                <a:gd name="connsiteX646" fmla="*/ 280333 w 2992697"/>
                <a:gd name="connsiteY646" fmla="*/ 266983 h 1030680"/>
                <a:gd name="connsiteX647" fmla="*/ 263568 w 2992697"/>
                <a:gd name="connsiteY647" fmla="*/ 261706 h 1030680"/>
                <a:gd name="connsiteX648" fmla="*/ 251151 w 2992697"/>
                <a:gd name="connsiteY648" fmla="*/ 252082 h 1030680"/>
                <a:gd name="connsiteX649" fmla="*/ 240595 w 2992697"/>
                <a:gd name="connsiteY649" fmla="*/ 239354 h 1030680"/>
                <a:gd name="connsiteX650" fmla="*/ 231282 w 2992697"/>
                <a:gd name="connsiteY650" fmla="*/ 226625 h 1030680"/>
                <a:gd name="connsiteX651" fmla="*/ 236560 w 2992697"/>
                <a:gd name="connsiteY651" fmla="*/ 224452 h 1030680"/>
                <a:gd name="connsiteX652" fmla="*/ 240595 w 2992697"/>
                <a:gd name="connsiteY652" fmla="*/ 224452 h 1030680"/>
                <a:gd name="connsiteX653" fmla="*/ 245873 w 2992697"/>
                <a:gd name="connsiteY653" fmla="*/ 222279 h 1030680"/>
                <a:gd name="connsiteX654" fmla="*/ 251151 w 2992697"/>
                <a:gd name="connsiteY654" fmla="*/ 222279 h 1030680"/>
                <a:gd name="connsiteX655" fmla="*/ 258601 w 2992697"/>
                <a:gd name="connsiteY655" fmla="*/ 227557 h 1030680"/>
                <a:gd name="connsiteX656" fmla="*/ 263879 w 2992697"/>
                <a:gd name="connsiteY656" fmla="*/ 233766 h 1030680"/>
                <a:gd name="connsiteX657" fmla="*/ 271330 w 2992697"/>
                <a:gd name="connsiteY657" fmla="*/ 239043 h 1030680"/>
                <a:gd name="connsiteX658" fmla="*/ 271330 w 2992697"/>
                <a:gd name="connsiteY658" fmla="*/ 234697 h 1030680"/>
                <a:gd name="connsiteX659" fmla="*/ 270398 w 2992697"/>
                <a:gd name="connsiteY659" fmla="*/ 231593 h 1030680"/>
                <a:gd name="connsiteX660" fmla="*/ 268225 w 2992697"/>
                <a:gd name="connsiteY660" fmla="*/ 231593 h 1030680"/>
                <a:gd name="connsiteX661" fmla="*/ 268225 w 2992697"/>
                <a:gd name="connsiteY661" fmla="*/ 229419 h 1030680"/>
                <a:gd name="connsiteX662" fmla="*/ 266052 w 2992697"/>
                <a:gd name="connsiteY662" fmla="*/ 227246 h 1030680"/>
                <a:gd name="connsiteX663" fmla="*/ 266052 w 2992697"/>
                <a:gd name="connsiteY663" fmla="*/ 226315 h 1030680"/>
                <a:gd name="connsiteX664" fmla="*/ 263879 w 2992697"/>
                <a:gd name="connsiteY664" fmla="*/ 221969 h 1030680"/>
                <a:gd name="connsiteX665" fmla="*/ 267915 w 2992697"/>
                <a:gd name="connsiteY665" fmla="*/ 221969 h 1030680"/>
                <a:gd name="connsiteX666" fmla="*/ 267915 w 2992697"/>
                <a:gd name="connsiteY666" fmla="*/ 218864 h 1030680"/>
                <a:gd name="connsiteX667" fmla="*/ 284679 w 2992697"/>
                <a:gd name="connsiteY667" fmla="*/ 212655 h 1030680"/>
                <a:gd name="connsiteX668" fmla="*/ 300201 w 2992697"/>
                <a:gd name="connsiteY668" fmla="*/ 209551 h 1030680"/>
                <a:gd name="connsiteX669" fmla="*/ 316965 w 2992697"/>
                <a:gd name="connsiteY669" fmla="*/ 207378 h 1030680"/>
                <a:gd name="connsiteX670" fmla="*/ 336834 w 2992697"/>
                <a:gd name="connsiteY670" fmla="*/ 209551 h 1030680"/>
                <a:gd name="connsiteX671" fmla="*/ 327520 w 2992697"/>
                <a:gd name="connsiteY671" fmla="*/ 198064 h 1030680"/>
                <a:gd name="connsiteX672" fmla="*/ 339007 w 2992697"/>
                <a:gd name="connsiteY672" fmla="*/ 194960 h 1030680"/>
                <a:gd name="connsiteX673" fmla="*/ 351425 w 2992697"/>
                <a:gd name="connsiteY673" fmla="*/ 189682 h 1030680"/>
                <a:gd name="connsiteX674" fmla="*/ 363842 w 2992697"/>
                <a:gd name="connsiteY674" fmla="*/ 184405 h 1030680"/>
                <a:gd name="connsiteX675" fmla="*/ 371293 w 2992697"/>
                <a:gd name="connsiteY675" fmla="*/ 178196 h 1030680"/>
                <a:gd name="connsiteX676" fmla="*/ 377502 w 2992697"/>
                <a:gd name="connsiteY676" fmla="*/ 178196 h 1030680"/>
                <a:gd name="connsiteX677" fmla="*/ 377502 w 2992697"/>
                <a:gd name="connsiteY677" fmla="*/ 175091 h 1030680"/>
                <a:gd name="connsiteX678" fmla="*/ 368189 w 2992697"/>
                <a:gd name="connsiteY678" fmla="*/ 175091 h 1030680"/>
                <a:gd name="connsiteX679" fmla="*/ 364153 w 2992697"/>
                <a:gd name="connsiteY679" fmla="*/ 177265 h 1030680"/>
                <a:gd name="connsiteX680" fmla="*/ 361048 w 2992697"/>
                <a:gd name="connsiteY680" fmla="*/ 178196 h 1030680"/>
                <a:gd name="connsiteX681" fmla="*/ 358875 w 2992697"/>
                <a:gd name="connsiteY681" fmla="*/ 178196 h 1030680"/>
                <a:gd name="connsiteX682" fmla="*/ 356702 w 2992697"/>
                <a:gd name="connsiteY682" fmla="*/ 178196 h 1030680"/>
                <a:gd name="connsiteX683" fmla="*/ 355771 w 2992697"/>
                <a:gd name="connsiteY683" fmla="*/ 178196 h 1030680"/>
                <a:gd name="connsiteX684" fmla="*/ 353598 w 2992697"/>
                <a:gd name="connsiteY684" fmla="*/ 177265 h 1030680"/>
                <a:gd name="connsiteX685" fmla="*/ 351425 w 2992697"/>
                <a:gd name="connsiteY685" fmla="*/ 175091 h 1030680"/>
                <a:gd name="connsiteX686" fmla="*/ 348320 w 2992697"/>
                <a:gd name="connsiteY686" fmla="*/ 175091 h 1030680"/>
                <a:gd name="connsiteX687" fmla="*/ 344284 w 2992697"/>
                <a:gd name="connsiteY687" fmla="*/ 178196 h 1030680"/>
                <a:gd name="connsiteX688" fmla="*/ 339007 w 2992697"/>
                <a:gd name="connsiteY688" fmla="*/ 184405 h 1030680"/>
                <a:gd name="connsiteX689" fmla="*/ 333729 w 2992697"/>
                <a:gd name="connsiteY689" fmla="*/ 189682 h 1030680"/>
                <a:gd name="connsiteX690" fmla="*/ 329693 w 2992697"/>
                <a:gd name="connsiteY690" fmla="*/ 194960 h 1030680"/>
                <a:gd name="connsiteX691" fmla="*/ 324416 w 2992697"/>
                <a:gd name="connsiteY691" fmla="*/ 198064 h 1030680"/>
                <a:gd name="connsiteX692" fmla="*/ 304547 w 2992697"/>
                <a:gd name="connsiteY692" fmla="*/ 204273 h 1030680"/>
                <a:gd name="connsiteX693" fmla="*/ 285610 w 2992697"/>
                <a:gd name="connsiteY693" fmla="*/ 204273 h 1030680"/>
                <a:gd name="connsiteX694" fmla="*/ 267915 w 2992697"/>
                <a:gd name="connsiteY694" fmla="*/ 199927 h 1030680"/>
                <a:gd name="connsiteX695" fmla="*/ 251151 w 2992697"/>
                <a:gd name="connsiteY695" fmla="*/ 192476 h 1030680"/>
                <a:gd name="connsiteX696" fmla="*/ 248978 w 2992697"/>
                <a:gd name="connsiteY696" fmla="*/ 192476 h 1030680"/>
                <a:gd name="connsiteX697" fmla="*/ 245873 w 2992697"/>
                <a:gd name="connsiteY697" fmla="*/ 194650 h 1030680"/>
                <a:gd name="connsiteX698" fmla="*/ 240595 w 2992697"/>
                <a:gd name="connsiteY698" fmla="*/ 196823 h 1030680"/>
                <a:gd name="connsiteX699" fmla="*/ 236560 w 2992697"/>
                <a:gd name="connsiteY699" fmla="*/ 197754 h 1030680"/>
                <a:gd name="connsiteX700" fmla="*/ 233455 w 2992697"/>
                <a:gd name="connsiteY700" fmla="*/ 199927 h 1030680"/>
                <a:gd name="connsiteX701" fmla="*/ 227246 w 2992697"/>
                <a:gd name="connsiteY701" fmla="*/ 202100 h 1030680"/>
                <a:gd name="connsiteX702" fmla="*/ 224142 w 2992697"/>
                <a:gd name="connsiteY702" fmla="*/ 192476 h 1030680"/>
                <a:gd name="connsiteX703" fmla="*/ 227246 w 2992697"/>
                <a:gd name="connsiteY703" fmla="*/ 191545 h 1030680"/>
                <a:gd name="connsiteX704" fmla="*/ 227246 w 2992697"/>
                <a:gd name="connsiteY704" fmla="*/ 191545 h 1030680"/>
                <a:gd name="connsiteX705" fmla="*/ 229419 w 2992697"/>
                <a:gd name="connsiteY705" fmla="*/ 189372 h 1030680"/>
                <a:gd name="connsiteX706" fmla="*/ 231593 w 2992697"/>
                <a:gd name="connsiteY706" fmla="*/ 185026 h 1030680"/>
                <a:gd name="connsiteX707" fmla="*/ 221037 w 2992697"/>
                <a:gd name="connsiteY707" fmla="*/ 185026 h 1030680"/>
                <a:gd name="connsiteX708" fmla="*/ 217002 w 2992697"/>
                <a:gd name="connsiteY708" fmla="*/ 187199 h 1030680"/>
                <a:gd name="connsiteX709" fmla="*/ 211724 w 2992697"/>
                <a:gd name="connsiteY709" fmla="*/ 189372 h 1030680"/>
                <a:gd name="connsiteX710" fmla="*/ 206446 w 2992697"/>
                <a:gd name="connsiteY710" fmla="*/ 189372 h 1030680"/>
                <a:gd name="connsiteX711" fmla="*/ 200238 w 2992697"/>
                <a:gd name="connsiteY711" fmla="*/ 189372 h 1030680"/>
                <a:gd name="connsiteX712" fmla="*/ 197133 w 2992697"/>
                <a:gd name="connsiteY712" fmla="*/ 177885 h 1030680"/>
                <a:gd name="connsiteX713" fmla="*/ 200238 w 2992697"/>
                <a:gd name="connsiteY713" fmla="*/ 176954 h 1030680"/>
                <a:gd name="connsiteX714" fmla="*/ 202411 w 2992697"/>
                <a:gd name="connsiteY714" fmla="*/ 176954 h 1030680"/>
                <a:gd name="connsiteX715" fmla="*/ 204584 w 2992697"/>
                <a:gd name="connsiteY715" fmla="*/ 176954 h 1030680"/>
                <a:gd name="connsiteX716" fmla="*/ 206757 w 2992697"/>
                <a:gd name="connsiteY716" fmla="*/ 174781 h 1030680"/>
                <a:gd name="connsiteX717" fmla="*/ 207688 w 2992697"/>
                <a:gd name="connsiteY717" fmla="*/ 174781 h 1030680"/>
                <a:gd name="connsiteX718" fmla="*/ 184715 w 2992697"/>
                <a:gd name="connsiteY718" fmla="*/ 177885 h 1030680"/>
                <a:gd name="connsiteX719" fmla="*/ 182542 w 2992697"/>
                <a:gd name="connsiteY719" fmla="*/ 172608 h 1030680"/>
                <a:gd name="connsiteX720" fmla="*/ 178506 w 2992697"/>
                <a:gd name="connsiteY720" fmla="*/ 169503 h 1030680"/>
                <a:gd name="connsiteX721" fmla="*/ 177575 w 2992697"/>
                <a:gd name="connsiteY721" fmla="*/ 167330 h 1030680"/>
                <a:gd name="connsiteX722" fmla="*/ 175402 w 2992697"/>
                <a:gd name="connsiteY722" fmla="*/ 162984 h 1030680"/>
                <a:gd name="connsiteX723" fmla="*/ 171366 w 2992697"/>
                <a:gd name="connsiteY723" fmla="*/ 157706 h 1030680"/>
                <a:gd name="connsiteX724" fmla="*/ 177575 w 2992697"/>
                <a:gd name="connsiteY724" fmla="*/ 155533 h 1030680"/>
                <a:gd name="connsiteX725" fmla="*/ 180679 w 2992697"/>
                <a:gd name="connsiteY725" fmla="*/ 155533 h 1030680"/>
                <a:gd name="connsiteX726" fmla="*/ 182853 w 2992697"/>
                <a:gd name="connsiteY726" fmla="*/ 155533 h 1030680"/>
                <a:gd name="connsiteX727" fmla="*/ 185026 w 2992697"/>
                <a:gd name="connsiteY727" fmla="*/ 155533 h 1030680"/>
                <a:gd name="connsiteX728" fmla="*/ 185026 w 2992697"/>
                <a:gd name="connsiteY728" fmla="*/ 155223 h 1030680"/>
                <a:gd name="connsiteX729" fmla="*/ 185957 w 2992697"/>
                <a:gd name="connsiteY729" fmla="*/ 153050 h 1030680"/>
                <a:gd name="connsiteX730" fmla="*/ 188130 w 2992697"/>
                <a:gd name="connsiteY730" fmla="*/ 148704 h 1030680"/>
                <a:gd name="connsiteX731" fmla="*/ 180679 w 2992697"/>
                <a:gd name="connsiteY731" fmla="*/ 147772 h 1030680"/>
                <a:gd name="connsiteX732" fmla="*/ 173229 w 2992697"/>
                <a:gd name="connsiteY732" fmla="*/ 145599 h 1030680"/>
                <a:gd name="connsiteX733" fmla="*/ 170124 w 2992697"/>
                <a:gd name="connsiteY733" fmla="*/ 141253 h 1030680"/>
                <a:gd name="connsiteX734" fmla="*/ 163915 w 2992697"/>
                <a:gd name="connsiteY734" fmla="*/ 138148 h 1030680"/>
                <a:gd name="connsiteX735" fmla="*/ 167951 w 2992697"/>
                <a:gd name="connsiteY735" fmla="*/ 138148 h 1030680"/>
                <a:gd name="connsiteX736" fmla="*/ 167951 w 2992697"/>
                <a:gd name="connsiteY736" fmla="*/ 132871 h 1030680"/>
                <a:gd name="connsiteX737" fmla="*/ 185647 w 2992697"/>
                <a:gd name="connsiteY737" fmla="*/ 135975 h 1030680"/>
                <a:gd name="connsiteX738" fmla="*/ 194960 w 2992697"/>
                <a:gd name="connsiteY738" fmla="*/ 133802 h 1030680"/>
                <a:gd name="connsiteX739" fmla="*/ 202411 w 2992697"/>
                <a:gd name="connsiteY739" fmla="*/ 130698 h 1030680"/>
                <a:gd name="connsiteX740" fmla="*/ 206446 w 2992697"/>
                <a:gd name="connsiteY740" fmla="*/ 125420 h 1030680"/>
                <a:gd name="connsiteX741" fmla="*/ 211724 w 2992697"/>
                <a:gd name="connsiteY741" fmla="*/ 117969 h 1030680"/>
                <a:gd name="connsiteX742" fmla="*/ 221037 w 2992697"/>
                <a:gd name="connsiteY742" fmla="*/ 113623 h 1030680"/>
                <a:gd name="connsiteX743" fmla="*/ 231593 w 2992697"/>
                <a:gd name="connsiteY743" fmla="*/ 110519 h 1030680"/>
                <a:gd name="connsiteX744" fmla="*/ 239043 w 2992697"/>
                <a:gd name="connsiteY744" fmla="*/ 113623 h 1030680"/>
                <a:gd name="connsiteX745" fmla="*/ 248357 w 2992697"/>
                <a:gd name="connsiteY745" fmla="*/ 117969 h 1030680"/>
                <a:gd name="connsiteX746" fmla="*/ 255807 w 2992697"/>
                <a:gd name="connsiteY746" fmla="*/ 118901 h 1030680"/>
                <a:gd name="connsiteX747" fmla="*/ 264189 w 2992697"/>
                <a:gd name="connsiteY747" fmla="*/ 117969 h 1030680"/>
                <a:gd name="connsiteX748" fmla="*/ 261085 w 2992697"/>
                <a:gd name="connsiteY748" fmla="*/ 115796 h 1030680"/>
                <a:gd name="connsiteX749" fmla="*/ 257049 w 2992697"/>
                <a:gd name="connsiteY749" fmla="*/ 113623 h 1030680"/>
                <a:gd name="connsiteX750" fmla="*/ 256118 w 2992697"/>
                <a:gd name="connsiteY750" fmla="*/ 113623 h 1030680"/>
                <a:gd name="connsiteX751" fmla="*/ 256118 w 2992697"/>
                <a:gd name="connsiteY751" fmla="*/ 111760 h 1030680"/>
                <a:gd name="connsiteX752" fmla="*/ 253945 w 2992697"/>
                <a:gd name="connsiteY752" fmla="*/ 110829 h 1030680"/>
                <a:gd name="connsiteX753" fmla="*/ 253945 w 2992697"/>
                <a:gd name="connsiteY753" fmla="*/ 106483 h 1030680"/>
                <a:gd name="connsiteX754" fmla="*/ 251772 w 2992697"/>
                <a:gd name="connsiteY754" fmla="*/ 101205 h 1030680"/>
                <a:gd name="connsiteX755" fmla="*/ 257049 w 2992697"/>
                <a:gd name="connsiteY755" fmla="*/ 99032 h 1030680"/>
                <a:gd name="connsiteX756" fmla="*/ 261085 w 2992697"/>
                <a:gd name="connsiteY756" fmla="*/ 96859 h 1030680"/>
                <a:gd name="connsiteX757" fmla="*/ 264189 w 2992697"/>
                <a:gd name="connsiteY757" fmla="*/ 96859 h 1030680"/>
                <a:gd name="connsiteX758" fmla="*/ 266363 w 2992697"/>
                <a:gd name="connsiteY758" fmla="*/ 95928 h 1030680"/>
                <a:gd name="connsiteX759" fmla="*/ 270398 w 2992697"/>
                <a:gd name="connsiteY759" fmla="*/ 93755 h 1030680"/>
                <a:gd name="connsiteX760" fmla="*/ 277849 w 2992697"/>
                <a:gd name="connsiteY760" fmla="*/ 93755 h 1030680"/>
                <a:gd name="connsiteX761" fmla="*/ 280953 w 2992697"/>
                <a:gd name="connsiteY761" fmla="*/ 95928 h 1030680"/>
                <a:gd name="connsiteX762" fmla="*/ 284989 w 2992697"/>
                <a:gd name="connsiteY762" fmla="*/ 99032 h 1030680"/>
                <a:gd name="connsiteX763" fmla="*/ 288094 w 2992697"/>
                <a:gd name="connsiteY763" fmla="*/ 101205 h 1030680"/>
                <a:gd name="connsiteX764" fmla="*/ 288094 w 2992697"/>
                <a:gd name="connsiteY764" fmla="*/ 96859 h 1030680"/>
                <a:gd name="connsiteX765" fmla="*/ 285921 w 2992697"/>
                <a:gd name="connsiteY765" fmla="*/ 95928 h 1030680"/>
                <a:gd name="connsiteX766" fmla="*/ 285921 w 2992697"/>
                <a:gd name="connsiteY766" fmla="*/ 93755 h 1030680"/>
                <a:gd name="connsiteX767" fmla="*/ 285921 w 2992697"/>
                <a:gd name="connsiteY767" fmla="*/ 93755 h 1030680"/>
                <a:gd name="connsiteX768" fmla="*/ 285921 w 2992697"/>
                <a:gd name="connsiteY768" fmla="*/ 91582 h 1030680"/>
                <a:gd name="connsiteX769" fmla="*/ 284989 w 2992697"/>
                <a:gd name="connsiteY769" fmla="*/ 88477 h 1030680"/>
                <a:gd name="connsiteX770" fmla="*/ 290267 w 2992697"/>
                <a:gd name="connsiteY770" fmla="*/ 86304 h 1030680"/>
                <a:gd name="connsiteX771" fmla="*/ 293371 w 2992697"/>
                <a:gd name="connsiteY771" fmla="*/ 84131 h 1030680"/>
                <a:gd name="connsiteX772" fmla="*/ 299580 w 2992697"/>
                <a:gd name="connsiteY772" fmla="*/ 81026 h 1030680"/>
                <a:gd name="connsiteX773" fmla="*/ 302685 w 2992697"/>
                <a:gd name="connsiteY773" fmla="*/ 76680 h 1030680"/>
                <a:gd name="connsiteX774" fmla="*/ 304858 w 2992697"/>
                <a:gd name="connsiteY774" fmla="*/ 76680 h 1030680"/>
                <a:gd name="connsiteX775" fmla="*/ 312308 w 2992697"/>
                <a:gd name="connsiteY775" fmla="*/ 76680 h 1030680"/>
                <a:gd name="connsiteX776" fmla="*/ 317586 w 2992697"/>
                <a:gd name="connsiteY776" fmla="*/ 78853 h 1030680"/>
                <a:gd name="connsiteX777" fmla="*/ 321622 w 2992697"/>
                <a:gd name="connsiteY777" fmla="*/ 83199 h 1030680"/>
                <a:gd name="connsiteX778" fmla="*/ 327831 w 2992697"/>
                <a:gd name="connsiteY778" fmla="*/ 83199 h 1030680"/>
                <a:gd name="connsiteX779" fmla="*/ 337144 w 2992697"/>
                <a:gd name="connsiteY779" fmla="*/ 81026 h 1030680"/>
                <a:gd name="connsiteX780" fmla="*/ 341180 w 2992697"/>
                <a:gd name="connsiteY780" fmla="*/ 68298 h 1030680"/>
                <a:gd name="connsiteX781" fmla="*/ 346458 w 2992697"/>
                <a:gd name="connsiteY781" fmla="*/ 66125 h 1030680"/>
                <a:gd name="connsiteX782" fmla="*/ 351735 w 2992697"/>
                <a:gd name="connsiteY782" fmla="*/ 66125 h 1030680"/>
                <a:gd name="connsiteX783" fmla="*/ 357013 w 2992697"/>
                <a:gd name="connsiteY783" fmla="*/ 66125 h 1030680"/>
                <a:gd name="connsiteX784" fmla="*/ 361048 w 2992697"/>
                <a:gd name="connsiteY784" fmla="*/ 68298 h 1030680"/>
                <a:gd name="connsiteX785" fmla="*/ 364153 w 2992697"/>
                <a:gd name="connsiteY785" fmla="*/ 68298 h 1030680"/>
                <a:gd name="connsiteX786" fmla="*/ 371604 w 2992697"/>
                <a:gd name="connsiteY786" fmla="*/ 56812 h 1030680"/>
                <a:gd name="connsiteX787" fmla="*/ 383090 w 2992697"/>
                <a:gd name="connsiteY787" fmla="*/ 54638 h 1030680"/>
                <a:gd name="connsiteX788" fmla="*/ 390541 w 2992697"/>
                <a:gd name="connsiteY788" fmla="*/ 58985 h 1030680"/>
                <a:gd name="connsiteX789" fmla="*/ 397992 w 2992697"/>
                <a:gd name="connsiteY789" fmla="*/ 62089 h 1030680"/>
                <a:gd name="connsiteX790" fmla="*/ 405442 w 2992697"/>
                <a:gd name="connsiteY790" fmla="*/ 64262 h 1030680"/>
                <a:gd name="connsiteX791" fmla="*/ 414756 w 2992697"/>
                <a:gd name="connsiteY791" fmla="*/ 61158 h 1030680"/>
                <a:gd name="connsiteX792" fmla="*/ 427173 w 2992697"/>
                <a:gd name="connsiteY792" fmla="*/ 53707 h 1030680"/>
                <a:gd name="connsiteX793" fmla="*/ 439281 w 2992697"/>
                <a:gd name="connsiteY793" fmla="*/ 47498 h 1030680"/>
                <a:gd name="connsiteX794" fmla="*/ 439281 w 2992697"/>
                <a:gd name="connsiteY794" fmla="*/ 47498 h 1030680"/>
                <a:gd name="connsiteX795" fmla="*/ 439281 w 2992697"/>
                <a:gd name="connsiteY795" fmla="*/ 47498 h 1030680"/>
                <a:gd name="connsiteX796" fmla="*/ 2195472 w 2992697"/>
                <a:gd name="connsiteY796" fmla="*/ 44394 h 1030680"/>
                <a:gd name="connsiteX797" fmla="*/ 2202923 w 2992697"/>
                <a:gd name="connsiteY797" fmla="*/ 46567 h 1030680"/>
                <a:gd name="connsiteX798" fmla="*/ 2210374 w 2992697"/>
                <a:gd name="connsiteY798" fmla="*/ 49671 h 1030680"/>
                <a:gd name="connsiteX799" fmla="*/ 2213478 w 2992697"/>
                <a:gd name="connsiteY799" fmla="*/ 54018 h 1030680"/>
                <a:gd name="connsiteX800" fmla="*/ 2218756 w 2992697"/>
                <a:gd name="connsiteY800" fmla="*/ 57122 h 1030680"/>
                <a:gd name="connsiteX801" fmla="*/ 2224965 w 2992697"/>
                <a:gd name="connsiteY801" fmla="*/ 61468 h 1030680"/>
                <a:gd name="connsiteX802" fmla="*/ 2220929 w 2992697"/>
                <a:gd name="connsiteY802" fmla="*/ 72023 h 1030680"/>
                <a:gd name="connsiteX803" fmla="*/ 2198888 w 2992697"/>
                <a:gd name="connsiteY803" fmla="*/ 84752 h 1030680"/>
                <a:gd name="connsiteX804" fmla="*/ 2182123 w 2992697"/>
                <a:gd name="connsiteY804" fmla="*/ 99653 h 1030680"/>
                <a:gd name="connsiteX805" fmla="*/ 2167532 w 2992697"/>
                <a:gd name="connsiteY805" fmla="*/ 118590 h 1030680"/>
                <a:gd name="connsiteX806" fmla="*/ 2164428 w 2992697"/>
                <a:gd name="connsiteY806" fmla="*/ 118590 h 1030680"/>
                <a:gd name="connsiteX807" fmla="*/ 2164428 w 2992697"/>
                <a:gd name="connsiteY807" fmla="*/ 114244 h 1030680"/>
                <a:gd name="connsiteX808" fmla="*/ 2159150 w 2992697"/>
                <a:gd name="connsiteY808" fmla="*/ 111140 h 1030680"/>
                <a:gd name="connsiteX809" fmla="*/ 2155115 w 2992697"/>
                <a:gd name="connsiteY809" fmla="*/ 106793 h 1030680"/>
                <a:gd name="connsiteX810" fmla="*/ 2152942 w 2992697"/>
                <a:gd name="connsiteY810" fmla="*/ 103689 h 1030680"/>
                <a:gd name="connsiteX811" fmla="*/ 2149837 w 2992697"/>
                <a:gd name="connsiteY811" fmla="*/ 99343 h 1030680"/>
                <a:gd name="connsiteX812" fmla="*/ 2147664 w 2992697"/>
                <a:gd name="connsiteY812" fmla="*/ 94065 h 1030680"/>
                <a:gd name="connsiteX813" fmla="*/ 2151700 w 2992697"/>
                <a:gd name="connsiteY813" fmla="*/ 86614 h 1030680"/>
                <a:gd name="connsiteX814" fmla="*/ 2152631 w 2992697"/>
                <a:gd name="connsiteY814" fmla="*/ 81337 h 1030680"/>
                <a:gd name="connsiteX815" fmla="*/ 2154804 w 2992697"/>
                <a:gd name="connsiteY815" fmla="*/ 71713 h 1030680"/>
                <a:gd name="connsiteX816" fmla="*/ 2127795 w 2992697"/>
                <a:gd name="connsiteY816" fmla="*/ 71713 h 1030680"/>
                <a:gd name="connsiteX817" fmla="*/ 2127795 w 2992697"/>
                <a:gd name="connsiteY817" fmla="*/ 64262 h 1030680"/>
                <a:gd name="connsiteX818" fmla="*/ 2142386 w 2992697"/>
                <a:gd name="connsiteY818" fmla="*/ 58985 h 1030680"/>
                <a:gd name="connsiteX819" fmla="*/ 2156977 w 2992697"/>
                <a:gd name="connsiteY819" fmla="*/ 54638 h 1030680"/>
                <a:gd name="connsiteX820" fmla="*/ 2174673 w 2992697"/>
                <a:gd name="connsiteY820" fmla="*/ 51534 h 1030680"/>
                <a:gd name="connsiteX821" fmla="*/ 2176846 w 2992697"/>
                <a:gd name="connsiteY821" fmla="*/ 56812 h 1030680"/>
                <a:gd name="connsiteX822" fmla="*/ 2179019 w 2992697"/>
                <a:gd name="connsiteY822" fmla="*/ 58985 h 1030680"/>
                <a:gd name="connsiteX823" fmla="*/ 2179019 w 2992697"/>
                <a:gd name="connsiteY823" fmla="*/ 61158 h 1030680"/>
                <a:gd name="connsiteX824" fmla="*/ 2181192 w 2992697"/>
                <a:gd name="connsiteY824" fmla="*/ 61158 h 1030680"/>
                <a:gd name="connsiteX825" fmla="*/ 2181192 w 2992697"/>
                <a:gd name="connsiteY825" fmla="*/ 62089 h 1030680"/>
                <a:gd name="connsiteX826" fmla="*/ 2184297 w 2992697"/>
                <a:gd name="connsiteY826" fmla="*/ 64262 h 1030680"/>
                <a:gd name="connsiteX827" fmla="*/ 2186470 w 2992697"/>
                <a:gd name="connsiteY827" fmla="*/ 58985 h 1030680"/>
                <a:gd name="connsiteX828" fmla="*/ 2188643 w 2992697"/>
                <a:gd name="connsiteY828" fmla="*/ 54638 h 1030680"/>
                <a:gd name="connsiteX829" fmla="*/ 2189574 w 2992697"/>
                <a:gd name="connsiteY829" fmla="*/ 51534 h 1030680"/>
                <a:gd name="connsiteX830" fmla="*/ 2193610 w 2992697"/>
                <a:gd name="connsiteY830" fmla="*/ 47188 h 1030680"/>
                <a:gd name="connsiteX831" fmla="*/ 2195472 w 2992697"/>
                <a:gd name="connsiteY831" fmla="*/ 44394 h 1030680"/>
                <a:gd name="connsiteX832" fmla="*/ 2195472 w 2992697"/>
                <a:gd name="connsiteY832" fmla="*/ 44394 h 1030680"/>
                <a:gd name="connsiteX833" fmla="*/ 2195472 w 2992697"/>
                <a:gd name="connsiteY833" fmla="*/ 44394 h 1030680"/>
                <a:gd name="connsiteX834" fmla="*/ 2240487 w 2992697"/>
                <a:gd name="connsiteY834" fmla="*/ 24215 h 1030680"/>
                <a:gd name="connsiteX835" fmla="*/ 2244523 w 2992697"/>
                <a:gd name="connsiteY835" fmla="*/ 25146 h 1030680"/>
                <a:gd name="connsiteX836" fmla="*/ 2245454 w 2992697"/>
                <a:gd name="connsiteY836" fmla="*/ 25146 h 1030680"/>
                <a:gd name="connsiteX837" fmla="*/ 2247628 w 2992697"/>
                <a:gd name="connsiteY837" fmla="*/ 27319 h 1030680"/>
                <a:gd name="connsiteX838" fmla="*/ 2247628 w 2992697"/>
                <a:gd name="connsiteY838" fmla="*/ 27319 h 1030680"/>
                <a:gd name="connsiteX839" fmla="*/ 2249800 w 2992697"/>
                <a:gd name="connsiteY839" fmla="*/ 29492 h 1030680"/>
                <a:gd name="connsiteX840" fmla="*/ 2251974 w 2992697"/>
                <a:gd name="connsiteY840" fmla="*/ 32597 h 1030680"/>
                <a:gd name="connsiteX841" fmla="*/ 2255078 w 2992697"/>
                <a:gd name="connsiteY841" fmla="*/ 38806 h 1030680"/>
                <a:gd name="connsiteX842" fmla="*/ 2259114 w 2992697"/>
                <a:gd name="connsiteY842" fmla="*/ 44083 h 1030680"/>
                <a:gd name="connsiteX843" fmla="*/ 2260045 w 2992697"/>
                <a:gd name="connsiteY843" fmla="*/ 51534 h 1030680"/>
                <a:gd name="connsiteX844" fmla="*/ 2251663 w 2992697"/>
                <a:gd name="connsiteY844" fmla="*/ 51534 h 1030680"/>
                <a:gd name="connsiteX845" fmla="*/ 2251663 w 2992697"/>
                <a:gd name="connsiteY845" fmla="*/ 47188 h 1030680"/>
                <a:gd name="connsiteX846" fmla="*/ 2247628 w 2992697"/>
                <a:gd name="connsiteY846" fmla="*/ 44083 h 1030680"/>
                <a:gd name="connsiteX847" fmla="*/ 2244523 w 2992697"/>
                <a:gd name="connsiteY847" fmla="*/ 39737 h 1030680"/>
                <a:gd name="connsiteX848" fmla="*/ 2242350 w 2992697"/>
                <a:gd name="connsiteY848" fmla="*/ 36633 h 1030680"/>
                <a:gd name="connsiteX849" fmla="*/ 2240177 w 2992697"/>
                <a:gd name="connsiteY849" fmla="*/ 31355 h 1030680"/>
                <a:gd name="connsiteX850" fmla="*/ 2240177 w 2992697"/>
                <a:gd name="connsiteY850" fmla="*/ 24215 h 1030680"/>
                <a:gd name="connsiteX851" fmla="*/ 2240487 w 2992697"/>
                <a:gd name="connsiteY851" fmla="*/ 24215 h 1030680"/>
                <a:gd name="connsiteX852" fmla="*/ 2240487 w 2992697"/>
                <a:gd name="connsiteY852" fmla="*/ 24215 h 1030680"/>
                <a:gd name="connsiteX853" fmla="*/ 984113 w 2992697"/>
                <a:gd name="connsiteY853" fmla="*/ 20179 h 1030680"/>
                <a:gd name="connsiteX854" fmla="*/ 1009259 w 2992697"/>
                <a:gd name="connsiteY854" fmla="*/ 20179 h 1030680"/>
                <a:gd name="connsiteX855" fmla="*/ 1035337 w 2992697"/>
                <a:gd name="connsiteY855" fmla="*/ 24525 h 1030680"/>
                <a:gd name="connsiteX856" fmla="*/ 1058310 w 2992697"/>
                <a:gd name="connsiteY856" fmla="*/ 27630 h 1030680"/>
                <a:gd name="connsiteX857" fmla="*/ 1079110 w 2992697"/>
                <a:gd name="connsiteY857" fmla="*/ 32907 h 1030680"/>
                <a:gd name="connsiteX858" fmla="*/ 1109223 w 2992697"/>
                <a:gd name="connsiteY858" fmla="*/ 27630 h 1030680"/>
                <a:gd name="connsiteX859" fmla="*/ 1113259 w 2992697"/>
                <a:gd name="connsiteY859" fmla="*/ 31976 h 1030680"/>
                <a:gd name="connsiteX860" fmla="*/ 1116363 w 2992697"/>
                <a:gd name="connsiteY860" fmla="*/ 32907 h 1030680"/>
                <a:gd name="connsiteX861" fmla="*/ 1120399 w 2992697"/>
                <a:gd name="connsiteY861" fmla="*/ 39116 h 1030680"/>
                <a:gd name="connsiteX862" fmla="*/ 1122572 w 2992697"/>
                <a:gd name="connsiteY862" fmla="*/ 42221 h 1030680"/>
                <a:gd name="connsiteX863" fmla="*/ 1125676 w 2992697"/>
                <a:gd name="connsiteY863" fmla="*/ 44394 h 1030680"/>
                <a:gd name="connsiteX864" fmla="*/ 1143372 w 2992697"/>
                <a:gd name="connsiteY864" fmla="*/ 51844 h 1030680"/>
                <a:gd name="connsiteX865" fmla="*/ 1164172 w 2992697"/>
                <a:gd name="connsiteY865" fmla="*/ 57122 h 1030680"/>
                <a:gd name="connsiteX866" fmla="*/ 1181867 w 2992697"/>
                <a:gd name="connsiteY866" fmla="*/ 61468 h 1030680"/>
                <a:gd name="connsiteX867" fmla="*/ 1181867 w 2992697"/>
                <a:gd name="connsiteY867" fmla="*/ 68919 h 1030680"/>
                <a:gd name="connsiteX868" fmla="*/ 1152685 w 2992697"/>
                <a:gd name="connsiteY868" fmla="*/ 68919 h 1030680"/>
                <a:gd name="connsiteX869" fmla="*/ 1140267 w 2992697"/>
                <a:gd name="connsiteY869" fmla="*/ 62710 h 1030680"/>
                <a:gd name="connsiteX870" fmla="*/ 1125676 w 2992697"/>
                <a:gd name="connsiteY870" fmla="*/ 62710 h 1030680"/>
                <a:gd name="connsiteX871" fmla="*/ 1108912 w 2992697"/>
                <a:gd name="connsiteY871" fmla="*/ 64883 h 1030680"/>
                <a:gd name="connsiteX872" fmla="*/ 1093390 w 2992697"/>
                <a:gd name="connsiteY872" fmla="*/ 69229 h 1030680"/>
                <a:gd name="connsiteX873" fmla="*/ 1093390 w 2992697"/>
                <a:gd name="connsiteY873" fmla="*/ 77611 h 1030680"/>
                <a:gd name="connsiteX874" fmla="*/ 1113259 w 2992697"/>
                <a:gd name="connsiteY874" fmla="*/ 77611 h 1030680"/>
                <a:gd name="connsiteX875" fmla="*/ 1127850 w 2992697"/>
                <a:gd name="connsiteY875" fmla="*/ 74507 h 1030680"/>
                <a:gd name="connsiteX876" fmla="*/ 1145545 w 2992697"/>
                <a:gd name="connsiteY876" fmla="*/ 72334 h 1030680"/>
                <a:gd name="connsiteX877" fmla="*/ 1167587 w 2992697"/>
                <a:gd name="connsiteY877" fmla="*/ 72334 h 1030680"/>
                <a:gd name="connsiteX878" fmla="*/ 1189628 w 2992697"/>
                <a:gd name="connsiteY878" fmla="*/ 72334 h 1030680"/>
                <a:gd name="connsiteX879" fmla="*/ 1206392 w 2992697"/>
                <a:gd name="connsiteY879" fmla="*/ 72334 h 1030680"/>
                <a:gd name="connsiteX880" fmla="*/ 1220983 w 2992697"/>
                <a:gd name="connsiteY880" fmla="*/ 87235 h 1030680"/>
                <a:gd name="connsiteX881" fmla="*/ 1238679 w 2992697"/>
                <a:gd name="connsiteY881" fmla="*/ 97790 h 1030680"/>
                <a:gd name="connsiteX882" fmla="*/ 1233401 w 2992697"/>
                <a:gd name="connsiteY882" fmla="*/ 109277 h 1030680"/>
                <a:gd name="connsiteX883" fmla="*/ 1222846 w 2992697"/>
                <a:gd name="connsiteY883" fmla="*/ 116728 h 1030680"/>
                <a:gd name="connsiteX884" fmla="*/ 1213533 w 2992697"/>
                <a:gd name="connsiteY884" fmla="*/ 122005 h 1030680"/>
                <a:gd name="connsiteX885" fmla="*/ 1201115 w 2992697"/>
                <a:gd name="connsiteY885" fmla="*/ 126351 h 1030680"/>
                <a:gd name="connsiteX886" fmla="*/ 1182178 w 2992697"/>
                <a:gd name="connsiteY886" fmla="*/ 126351 h 1030680"/>
                <a:gd name="connsiteX887" fmla="*/ 1165413 w 2992697"/>
                <a:gd name="connsiteY887" fmla="*/ 131629 h 1030680"/>
                <a:gd name="connsiteX888" fmla="*/ 1147718 w 2992697"/>
                <a:gd name="connsiteY888" fmla="*/ 131629 h 1030680"/>
                <a:gd name="connsiteX889" fmla="*/ 1127850 w 2992697"/>
                <a:gd name="connsiteY889" fmla="*/ 129456 h 1030680"/>
                <a:gd name="connsiteX890" fmla="*/ 1108912 w 2992697"/>
                <a:gd name="connsiteY890" fmla="*/ 127283 h 1030680"/>
                <a:gd name="connsiteX891" fmla="*/ 1091527 w 2992697"/>
                <a:gd name="connsiteY891" fmla="*/ 127283 h 1030680"/>
                <a:gd name="connsiteX892" fmla="*/ 1076936 w 2992697"/>
                <a:gd name="connsiteY892" fmla="*/ 131629 h 1030680"/>
                <a:gd name="connsiteX893" fmla="*/ 1065450 w 2992697"/>
                <a:gd name="connsiteY893" fmla="*/ 142184 h 1030680"/>
                <a:gd name="connsiteX894" fmla="*/ 1109223 w 2992697"/>
                <a:gd name="connsiteY894" fmla="*/ 142184 h 1030680"/>
                <a:gd name="connsiteX895" fmla="*/ 1122882 w 2992697"/>
                <a:gd name="connsiteY895" fmla="*/ 139080 h 1030680"/>
                <a:gd name="connsiteX896" fmla="*/ 1138405 w 2992697"/>
                <a:gd name="connsiteY896" fmla="*/ 136907 h 1030680"/>
                <a:gd name="connsiteX897" fmla="*/ 1157342 w 2992697"/>
                <a:gd name="connsiteY897" fmla="*/ 139080 h 1030680"/>
                <a:gd name="connsiteX898" fmla="*/ 1169760 w 2992697"/>
                <a:gd name="connsiteY898" fmla="*/ 142184 h 1030680"/>
                <a:gd name="connsiteX899" fmla="*/ 1172864 w 2992697"/>
                <a:gd name="connsiteY899" fmla="*/ 155844 h 1030680"/>
                <a:gd name="connsiteX900" fmla="*/ 1179073 w 2992697"/>
                <a:gd name="connsiteY900" fmla="*/ 153671 h 1030680"/>
                <a:gd name="connsiteX901" fmla="*/ 1187455 w 2992697"/>
                <a:gd name="connsiteY901" fmla="*/ 148393 h 1030680"/>
                <a:gd name="connsiteX902" fmla="*/ 1198942 w 2992697"/>
                <a:gd name="connsiteY902" fmla="*/ 144047 h 1030680"/>
                <a:gd name="connsiteX903" fmla="*/ 1209497 w 2992697"/>
                <a:gd name="connsiteY903" fmla="*/ 141874 h 1030680"/>
                <a:gd name="connsiteX904" fmla="*/ 1211670 w 2992697"/>
                <a:gd name="connsiteY904" fmla="*/ 148083 h 1030680"/>
                <a:gd name="connsiteX905" fmla="*/ 1213843 w 2992697"/>
                <a:gd name="connsiteY905" fmla="*/ 151187 h 1030680"/>
                <a:gd name="connsiteX906" fmla="*/ 1216016 w 2992697"/>
                <a:gd name="connsiteY906" fmla="*/ 153360 h 1030680"/>
                <a:gd name="connsiteX907" fmla="*/ 1219121 w 2992697"/>
                <a:gd name="connsiteY907" fmla="*/ 155533 h 1030680"/>
                <a:gd name="connsiteX908" fmla="*/ 1223156 w 2992697"/>
                <a:gd name="connsiteY908" fmla="*/ 158638 h 1030680"/>
                <a:gd name="connsiteX909" fmla="*/ 1206392 w 2992697"/>
                <a:gd name="connsiteY909" fmla="*/ 189993 h 1030680"/>
                <a:gd name="connsiteX910" fmla="*/ 1213843 w 2992697"/>
                <a:gd name="connsiteY910" fmla="*/ 189993 h 1030680"/>
                <a:gd name="connsiteX911" fmla="*/ 1226261 w 2992697"/>
                <a:gd name="connsiteY911" fmla="*/ 182542 h 1030680"/>
                <a:gd name="connsiteX912" fmla="*/ 1243025 w 2992697"/>
                <a:gd name="connsiteY912" fmla="*/ 172918 h 1030680"/>
                <a:gd name="connsiteX913" fmla="*/ 1262893 w 2992697"/>
                <a:gd name="connsiteY913" fmla="*/ 165468 h 1030680"/>
                <a:gd name="connsiteX914" fmla="*/ 1284935 w 2992697"/>
                <a:gd name="connsiteY914" fmla="*/ 158017 h 1030680"/>
                <a:gd name="connsiteX915" fmla="*/ 1308839 w 2992697"/>
                <a:gd name="connsiteY915" fmla="*/ 152739 h 1030680"/>
                <a:gd name="connsiteX916" fmla="*/ 1329639 w 2992697"/>
                <a:gd name="connsiteY916" fmla="*/ 152739 h 1030680"/>
                <a:gd name="connsiteX917" fmla="*/ 1350439 w 2992697"/>
                <a:gd name="connsiteY917" fmla="*/ 154912 h 1030680"/>
                <a:gd name="connsiteX918" fmla="*/ 1365030 w 2992697"/>
                <a:gd name="connsiteY918" fmla="*/ 163294 h 1030680"/>
                <a:gd name="connsiteX919" fmla="*/ 1373412 w 2992697"/>
                <a:gd name="connsiteY919" fmla="*/ 178196 h 1030680"/>
                <a:gd name="connsiteX920" fmla="*/ 1379621 w 2992697"/>
                <a:gd name="connsiteY920" fmla="*/ 178196 h 1030680"/>
                <a:gd name="connsiteX921" fmla="*/ 1379621 w 2992697"/>
                <a:gd name="connsiteY921" fmla="*/ 180369 h 1030680"/>
                <a:gd name="connsiteX922" fmla="*/ 1379621 w 2992697"/>
                <a:gd name="connsiteY922" fmla="*/ 180369 h 1030680"/>
                <a:gd name="connsiteX923" fmla="*/ 1377448 w 2992697"/>
                <a:gd name="connsiteY923" fmla="*/ 182542 h 1030680"/>
                <a:gd name="connsiteX924" fmla="*/ 1375275 w 2992697"/>
                <a:gd name="connsiteY924" fmla="*/ 182542 h 1030680"/>
                <a:gd name="connsiteX925" fmla="*/ 1375275 w 2992697"/>
                <a:gd name="connsiteY925" fmla="*/ 182542 h 1030680"/>
                <a:gd name="connsiteX926" fmla="*/ 1373102 w 2992697"/>
                <a:gd name="connsiteY926" fmla="*/ 182542 h 1030680"/>
                <a:gd name="connsiteX927" fmla="*/ 1369997 w 2992697"/>
                <a:gd name="connsiteY927" fmla="*/ 185647 h 1030680"/>
                <a:gd name="connsiteX928" fmla="*/ 1364720 w 2992697"/>
                <a:gd name="connsiteY928" fmla="*/ 187820 h 1030680"/>
                <a:gd name="connsiteX929" fmla="*/ 1358511 w 2992697"/>
                <a:gd name="connsiteY929" fmla="*/ 189993 h 1030680"/>
                <a:gd name="connsiteX930" fmla="*/ 1351060 w 2992697"/>
                <a:gd name="connsiteY930" fmla="*/ 192166 h 1030680"/>
                <a:gd name="connsiteX931" fmla="*/ 1345783 w 2992697"/>
                <a:gd name="connsiteY931" fmla="*/ 193097 h 1030680"/>
                <a:gd name="connsiteX932" fmla="*/ 1333365 w 2992697"/>
                <a:gd name="connsiteY932" fmla="*/ 213276 h 1030680"/>
                <a:gd name="connsiteX933" fmla="*/ 1309460 w 2992697"/>
                <a:gd name="connsiteY933" fmla="*/ 228178 h 1030680"/>
                <a:gd name="connsiteX934" fmla="*/ 1282452 w 2992697"/>
                <a:gd name="connsiteY934" fmla="*/ 237801 h 1030680"/>
                <a:gd name="connsiteX935" fmla="*/ 1250165 w 2992697"/>
                <a:gd name="connsiteY935" fmla="*/ 243079 h 1030680"/>
                <a:gd name="connsiteX936" fmla="*/ 1250165 w 2992697"/>
                <a:gd name="connsiteY936" fmla="*/ 249288 h 1030680"/>
                <a:gd name="connsiteX937" fmla="*/ 1250165 w 2992697"/>
                <a:gd name="connsiteY937" fmla="*/ 252392 h 1030680"/>
                <a:gd name="connsiteX938" fmla="*/ 1250165 w 2992697"/>
                <a:gd name="connsiteY938" fmla="*/ 254566 h 1030680"/>
                <a:gd name="connsiteX939" fmla="*/ 1247992 w 2992697"/>
                <a:gd name="connsiteY939" fmla="*/ 256739 h 1030680"/>
                <a:gd name="connsiteX940" fmla="*/ 1250165 w 2992697"/>
                <a:gd name="connsiteY940" fmla="*/ 257670 h 1030680"/>
                <a:gd name="connsiteX941" fmla="*/ 1250165 w 2992697"/>
                <a:gd name="connsiteY941" fmla="*/ 259843 h 1030680"/>
                <a:gd name="connsiteX942" fmla="*/ 1253270 w 2992697"/>
                <a:gd name="connsiteY942" fmla="*/ 264189 h 1030680"/>
                <a:gd name="connsiteX943" fmla="*/ 1258547 w 2992697"/>
                <a:gd name="connsiteY943" fmla="*/ 267294 h 1030680"/>
                <a:gd name="connsiteX944" fmla="*/ 1262583 w 2992697"/>
                <a:gd name="connsiteY944" fmla="*/ 269467 h 1030680"/>
                <a:gd name="connsiteX945" fmla="*/ 1265687 w 2992697"/>
                <a:gd name="connsiteY945" fmla="*/ 272571 h 1030680"/>
                <a:gd name="connsiteX946" fmla="*/ 1269723 w 2992697"/>
                <a:gd name="connsiteY946" fmla="*/ 274745 h 1030680"/>
                <a:gd name="connsiteX947" fmla="*/ 1272828 w 2992697"/>
                <a:gd name="connsiteY947" fmla="*/ 280022 h 1030680"/>
                <a:gd name="connsiteX948" fmla="*/ 1269723 w 2992697"/>
                <a:gd name="connsiteY948" fmla="*/ 287473 h 1030680"/>
                <a:gd name="connsiteX949" fmla="*/ 1265687 w 2992697"/>
                <a:gd name="connsiteY949" fmla="*/ 304237 h 1030680"/>
                <a:gd name="connsiteX950" fmla="*/ 1262583 w 2992697"/>
                <a:gd name="connsiteY950" fmla="*/ 324416 h 1030680"/>
                <a:gd name="connsiteX951" fmla="*/ 1258547 w 2992697"/>
                <a:gd name="connsiteY951" fmla="*/ 344595 h 1030680"/>
                <a:gd name="connsiteX952" fmla="*/ 1258547 w 2992697"/>
                <a:gd name="connsiteY952" fmla="*/ 361359 h 1030680"/>
                <a:gd name="connsiteX953" fmla="*/ 1262583 w 2992697"/>
                <a:gd name="connsiteY953" fmla="*/ 359186 h 1030680"/>
                <a:gd name="connsiteX954" fmla="*/ 1265687 w 2992697"/>
                <a:gd name="connsiteY954" fmla="*/ 359186 h 1030680"/>
                <a:gd name="connsiteX955" fmla="*/ 1267861 w 2992697"/>
                <a:gd name="connsiteY955" fmla="*/ 359186 h 1030680"/>
                <a:gd name="connsiteX956" fmla="*/ 1271896 w 2992697"/>
                <a:gd name="connsiteY956" fmla="*/ 359186 h 1030680"/>
                <a:gd name="connsiteX957" fmla="*/ 1272828 w 2992697"/>
                <a:gd name="connsiteY957" fmla="*/ 359186 h 1030680"/>
                <a:gd name="connsiteX958" fmla="*/ 1279037 w 2992697"/>
                <a:gd name="connsiteY958" fmla="*/ 361359 h 1030680"/>
                <a:gd name="connsiteX959" fmla="*/ 1276864 w 2992697"/>
                <a:gd name="connsiteY959" fmla="*/ 366636 h 1030680"/>
                <a:gd name="connsiteX960" fmla="*/ 1276864 w 2992697"/>
                <a:gd name="connsiteY960" fmla="*/ 368810 h 1030680"/>
                <a:gd name="connsiteX961" fmla="*/ 1276864 w 2992697"/>
                <a:gd name="connsiteY961" fmla="*/ 373156 h 1030680"/>
                <a:gd name="connsiteX962" fmla="*/ 1276864 w 2992697"/>
                <a:gd name="connsiteY962" fmla="*/ 374087 h 1030680"/>
                <a:gd name="connsiteX963" fmla="*/ 1276864 w 2992697"/>
                <a:gd name="connsiteY963" fmla="*/ 378433 h 1030680"/>
                <a:gd name="connsiteX964" fmla="*/ 1279037 w 2992697"/>
                <a:gd name="connsiteY964" fmla="*/ 385884 h 1030680"/>
                <a:gd name="connsiteX965" fmla="*/ 1272828 w 2992697"/>
                <a:gd name="connsiteY965" fmla="*/ 385884 h 1030680"/>
                <a:gd name="connsiteX966" fmla="*/ 1272828 w 2992697"/>
                <a:gd name="connsiteY966" fmla="*/ 388989 h 1030680"/>
                <a:gd name="connsiteX967" fmla="*/ 1269723 w 2992697"/>
                <a:gd name="connsiteY967" fmla="*/ 388057 h 1030680"/>
                <a:gd name="connsiteX968" fmla="*/ 1265687 w 2992697"/>
                <a:gd name="connsiteY968" fmla="*/ 383711 h 1030680"/>
                <a:gd name="connsiteX969" fmla="*/ 1264756 w 2992697"/>
                <a:gd name="connsiteY969" fmla="*/ 381538 h 1030680"/>
                <a:gd name="connsiteX970" fmla="*/ 1260720 w 2992697"/>
                <a:gd name="connsiteY970" fmla="*/ 380607 h 1030680"/>
                <a:gd name="connsiteX971" fmla="*/ 1257616 w 2992697"/>
                <a:gd name="connsiteY971" fmla="*/ 378433 h 1030680"/>
                <a:gd name="connsiteX972" fmla="*/ 1250165 w 2992697"/>
                <a:gd name="connsiteY972" fmla="*/ 378433 h 1030680"/>
                <a:gd name="connsiteX973" fmla="*/ 1246129 w 2992697"/>
                <a:gd name="connsiteY973" fmla="*/ 380607 h 1030680"/>
                <a:gd name="connsiteX974" fmla="*/ 1243025 w 2992697"/>
                <a:gd name="connsiteY974" fmla="*/ 381538 h 1030680"/>
                <a:gd name="connsiteX975" fmla="*/ 1238989 w 2992697"/>
                <a:gd name="connsiteY975" fmla="*/ 383711 h 1030680"/>
                <a:gd name="connsiteX976" fmla="*/ 1236816 w 2992697"/>
                <a:gd name="connsiteY976" fmla="*/ 385884 h 1030680"/>
                <a:gd name="connsiteX977" fmla="*/ 1233711 w 2992697"/>
                <a:gd name="connsiteY977" fmla="*/ 388057 h 1030680"/>
                <a:gd name="connsiteX978" fmla="*/ 1231538 w 2992697"/>
                <a:gd name="connsiteY978" fmla="*/ 391162 h 1030680"/>
                <a:gd name="connsiteX979" fmla="*/ 1229365 w 2992697"/>
                <a:gd name="connsiteY979" fmla="*/ 398612 h 1030680"/>
                <a:gd name="connsiteX980" fmla="*/ 1253270 w 2992697"/>
                <a:gd name="connsiteY980" fmla="*/ 406063 h 1030680"/>
                <a:gd name="connsiteX981" fmla="*/ 1258547 w 2992697"/>
                <a:gd name="connsiteY981" fmla="*/ 438660 h 1030680"/>
                <a:gd name="connsiteX982" fmla="*/ 1253270 w 2992697"/>
                <a:gd name="connsiteY982" fmla="*/ 438660 h 1030680"/>
                <a:gd name="connsiteX983" fmla="*/ 1250165 w 2992697"/>
                <a:gd name="connsiteY983" fmla="*/ 438660 h 1030680"/>
                <a:gd name="connsiteX984" fmla="*/ 1246129 w 2992697"/>
                <a:gd name="connsiteY984" fmla="*/ 440833 h 1030680"/>
                <a:gd name="connsiteX985" fmla="*/ 1243025 w 2992697"/>
                <a:gd name="connsiteY985" fmla="*/ 443006 h 1030680"/>
                <a:gd name="connsiteX986" fmla="*/ 1243025 w 2992697"/>
                <a:gd name="connsiteY986" fmla="*/ 450457 h 1030680"/>
                <a:gd name="connsiteX987" fmla="*/ 1251407 w 2992697"/>
                <a:gd name="connsiteY987" fmla="*/ 455734 h 1030680"/>
                <a:gd name="connsiteX988" fmla="*/ 1257616 w 2992697"/>
                <a:gd name="connsiteY988" fmla="*/ 463185 h 1030680"/>
                <a:gd name="connsiteX989" fmla="*/ 1260720 w 2992697"/>
                <a:gd name="connsiteY989" fmla="*/ 472809 h 1030680"/>
                <a:gd name="connsiteX990" fmla="*/ 1262893 w 2992697"/>
                <a:gd name="connsiteY990" fmla="*/ 487710 h 1030680"/>
                <a:gd name="connsiteX991" fmla="*/ 1253580 w 2992697"/>
                <a:gd name="connsiteY991" fmla="*/ 487710 h 1030680"/>
                <a:gd name="connsiteX992" fmla="*/ 1251407 w 2992697"/>
                <a:gd name="connsiteY992" fmla="*/ 487710 h 1030680"/>
                <a:gd name="connsiteX993" fmla="*/ 1246129 w 2992697"/>
                <a:gd name="connsiteY993" fmla="*/ 485537 h 1030680"/>
                <a:gd name="connsiteX994" fmla="*/ 1243025 w 2992697"/>
                <a:gd name="connsiteY994" fmla="*/ 487710 h 1030680"/>
                <a:gd name="connsiteX995" fmla="*/ 1236816 w 2992697"/>
                <a:gd name="connsiteY995" fmla="*/ 487710 h 1030680"/>
                <a:gd name="connsiteX996" fmla="*/ 1233711 w 2992697"/>
                <a:gd name="connsiteY996" fmla="*/ 490815 h 1030680"/>
                <a:gd name="connsiteX997" fmla="*/ 1229676 w 2992697"/>
                <a:gd name="connsiteY997" fmla="*/ 495161 h 1030680"/>
                <a:gd name="connsiteX998" fmla="*/ 1235885 w 2992697"/>
                <a:gd name="connsiteY998" fmla="*/ 498266 h 1030680"/>
                <a:gd name="connsiteX999" fmla="*/ 1238989 w 2992697"/>
                <a:gd name="connsiteY999" fmla="*/ 500439 h 1030680"/>
                <a:gd name="connsiteX1000" fmla="*/ 1241162 w 2992697"/>
                <a:gd name="connsiteY1000" fmla="*/ 502612 h 1030680"/>
                <a:gd name="connsiteX1001" fmla="*/ 1243335 w 2992697"/>
                <a:gd name="connsiteY1001" fmla="*/ 503543 h 1030680"/>
                <a:gd name="connsiteX1002" fmla="*/ 1244267 w 2992697"/>
                <a:gd name="connsiteY1002" fmla="*/ 509752 h 1030680"/>
                <a:gd name="connsiteX1003" fmla="*/ 1246440 w 2992697"/>
                <a:gd name="connsiteY1003" fmla="*/ 515030 h 1030680"/>
                <a:gd name="connsiteX1004" fmla="*/ 1244267 w 2992697"/>
                <a:gd name="connsiteY1004" fmla="*/ 517203 h 1030680"/>
                <a:gd name="connsiteX1005" fmla="*/ 1244267 w 2992697"/>
                <a:gd name="connsiteY1005" fmla="*/ 518134 h 1030680"/>
                <a:gd name="connsiteX1006" fmla="*/ 1244267 w 2992697"/>
                <a:gd name="connsiteY1006" fmla="*/ 518134 h 1030680"/>
                <a:gd name="connsiteX1007" fmla="*/ 1243335 w 2992697"/>
                <a:gd name="connsiteY1007" fmla="*/ 520307 h 1030680"/>
                <a:gd name="connsiteX1008" fmla="*/ 1243335 w 2992697"/>
                <a:gd name="connsiteY1008" fmla="*/ 524653 h 1030680"/>
                <a:gd name="connsiteX1009" fmla="*/ 1228124 w 2992697"/>
                <a:gd name="connsiteY1009" fmla="*/ 524653 h 1030680"/>
                <a:gd name="connsiteX1010" fmla="*/ 1213533 w 2992697"/>
                <a:gd name="connsiteY1010" fmla="*/ 527758 h 1030680"/>
                <a:gd name="connsiteX1011" fmla="*/ 1202046 w 2992697"/>
                <a:gd name="connsiteY1011" fmla="*/ 532104 h 1030680"/>
                <a:gd name="connsiteX1012" fmla="*/ 1206082 w 2992697"/>
                <a:gd name="connsiteY1012" fmla="*/ 532104 h 1030680"/>
                <a:gd name="connsiteX1013" fmla="*/ 1211359 w 2992697"/>
                <a:gd name="connsiteY1013" fmla="*/ 535209 h 1030680"/>
                <a:gd name="connsiteX1014" fmla="*/ 1215395 w 2992697"/>
                <a:gd name="connsiteY1014" fmla="*/ 537382 h 1030680"/>
                <a:gd name="connsiteX1015" fmla="*/ 1218500 w 2992697"/>
                <a:gd name="connsiteY1015" fmla="*/ 537382 h 1030680"/>
                <a:gd name="connsiteX1016" fmla="*/ 1222536 w 2992697"/>
                <a:gd name="connsiteY1016" fmla="*/ 539555 h 1030680"/>
                <a:gd name="connsiteX1017" fmla="*/ 1225640 w 2992697"/>
                <a:gd name="connsiteY1017" fmla="*/ 542659 h 1030680"/>
                <a:gd name="connsiteX1018" fmla="*/ 1228744 w 2992697"/>
                <a:gd name="connsiteY1018" fmla="*/ 547937 h 1030680"/>
                <a:gd name="connsiteX1019" fmla="*/ 1222536 w 2992697"/>
                <a:gd name="connsiteY1019" fmla="*/ 557561 h 1030680"/>
                <a:gd name="connsiteX1020" fmla="*/ 1218500 w 2992697"/>
                <a:gd name="connsiteY1020" fmla="*/ 569047 h 1030680"/>
                <a:gd name="connsiteX1021" fmla="*/ 1213222 w 2992697"/>
                <a:gd name="connsiteY1021" fmla="*/ 581775 h 1030680"/>
                <a:gd name="connsiteX1022" fmla="*/ 1211049 w 2992697"/>
                <a:gd name="connsiteY1022" fmla="*/ 576498 h 1030680"/>
                <a:gd name="connsiteX1023" fmla="*/ 1207945 w 2992697"/>
                <a:gd name="connsiteY1023" fmla="*/ 572152 h 1030680"/>
                <a:gd name="connsiteX1024" fmla="*/ 1205771 w 2992697"/>
                <a:gd name="connsiteY1024" fmla="*/ 569979 h 1030680"/>
                <a:gd name="connsiteX1025" fmla="*/ 1201736 w 2992697"/>
                <a:gd name="connsiteY1025" fmla="*/ 569979 h 1030680"/>
                <a:gd name="connsiteX1026" fmla="*/ 1196458 w 2992697"/>
                <a:gd name="connsiteY1026" fmla="*/ 569047 h 1030680"/>
                <a:gd name="connsiteX1027" fmla="*/ 1189007 w 2992697"/>
                <a:gd name="connsiteY1027" fmla="*/ 569047 h 1030680"/>
                <a:gd name="connsiteX1028" fmla="*/ 1189007 w 2992697"/>
                <a:gd name="connsiteY1028" fmla="*/ 572152 h 1030680"/>
                <a:gd name="connsiteX1029" fmla="*/ 1193043 w 2992697"/>
                <a:gd name="connsiteY1029" fmla="*/ 572152 h 1030680"/>
                <a:gd name="connsiteX1030" fmla="*/ 1205461 w 2992697"/>
                <a:gd name="connsiteY1030" fmla="*/ 584880 h 1030680"/>
                <a:gd name="connsiteX1031" fmla="*/ 1216016 w 2992697"/>
                <a:gd name="connsiteY1031" fmla="*/ 599781 h 1030680"/>
                <a:gd name="connsiteX1032" fmla="*/ 1222225 w 2992697"/>
                <a:gd name="connsiteY1032" fmla="*/ 618719 h 1030680"/>
                <a:gd name="connsiteX1033" fmla="*/ 1225329 w 2992697"/>
                <a:gd name="connsiteY1033" fmla="*/ 640760 h 1030680"/>
                <a:gd name="connsiteX1034" fmla="*/ 1222225 w 2992697"/>
                <a:gd name="connsiteY1034" fmla="*/ 640760 h 1030680"/>
                <a:gd name="connsiteX1035" fmla="*/ 1222225 w 2992697"/>
                <a:gd name="connsiteY1035" fmla="*/ 646038 h 1030680"/>
                <a:gd name="connsiteX1036" fmla="*/ 1193043 w 2992697"/>
                <a:gd name="connsiteY1036" fmla="*/ 649142 h 1030680"/>
                <a:gd name="connsiteX1037" fmla="*/ 1193043 w 2992697"/>
                <a:gd name="connsiteY1037" fmla="*/ 628963 h 1030680"/>
                <a:gd name="connsiteX1038" fmla="*/ 1189007 w 2992697"/>
                <a:gd name="connsiteY1038" fmla="*/ 625859 h 1030680"/>
                <a:gd name="connsiteX1039" fmla="*/ 1185903 w 2992697"/>
                <a:gd name="connsiteY1039" fmla="*/ 623686 h 1030680"/>
                <a:gd name="connsiteX1040" fmla="*/ 1183730 w 2992697"/>
                <a:gd name="connsiteY1040" fmla="*/ 621513 h 1030680"/>
                <a:gd name="connsiteX1041" fmla="*/ 1178452 w 2992697"/>
                <a:gd name="connsiteY1041" fmla="*/ 618408 h 1030680"/>
                <a:gd name="connsiteX1042" fmla="*/ 1172243 w 2992697"/>
                <a:gd name="connsiteY1042" fmla="*/ 616235 h 1030680"/>
                <a:gd name="connsiteX1043" fmla="*/ 1163861 w 2992697"/>
                <a:gd name="connsiteY1043" fmla="*/ 621513 h 1030680"/>
                <a:gd name="connsiteX1044" fmla="*/ 1152375 w 2992697"/>
                <a:gd name="connsiteY1044" fmla="*/ 625859 h 1030680"/>
                <a:gd name="connsiteX1045" fmla="*/ 1139957 w 2992697"/>
                <a:gd name="connsiteY1045" fmla="*/ 626790 h 1030680"/>
                <a:gd name="connsiteX1046" fmla="*/ 1128470 w 2992697"/>
                <a:gd name="connsiteY1046" fmla="*/ 631136 h 1030680"/>
                <a:gd name="connsiteX1047" fmla="*/ 1122262 w 2992697"/>
                <a:gd name="connsiteY1047" fmla="*/ 636414 h 1030680"/>
                <a:gd name="connsiteX1048" fmla="*/ 1128470 w 2992697"/>
                <a:gd name="connsiteY1048" fmla="*/ 636414 h 1030680"/>
                <a:gd name="connsiteX1049" fmla="*/ 1137784 w 2992697"/>
                <a:gd name="connsiteY1049" fmla="*/ 636414 h 1030680"/>
                <a:gd name="connsiteX1050" fmla="*/ 1152375 w 2992697"/>
                <a:gd name="connsiteY1050" fmla="*/ 634241 h 1030680"/>
                <a:gd name="connsiteX1051" fmla="*/ 1169139 w 2992697"/>
                <a:gd name="connsiteY1051" fmla="*/ 633309 h 1030680"/>
                <a:gd name="connsiteX1052" fmla="*/ 1169139 w 2992697"/>
                <a:gd name="connsiteY1052" fmla="*/ 640760 h 1030680"/>
                <a:gd name="connsiteX1053" fmla="*/ 1132506 w 2992697"/>
                <a:gd name="connsiteY1053" fmla="*/ 653488 h 1030680"/>
                <a:gd name="connsiteX1054" fmla="*/ 1132506 w 2992697"/>
                <a:gd name="connsiteY1054" fmla="*/ 656593 h 1030680"/>
                <a:gd name="connsiteX1055" fmla="*/ 1141820 w 2992697"/>
                <a:gd name="connsiteY1055" fmla="*/ 656593 h 1030680"/>
                <a:gd name="connsiteX1056" fmla="*/ 1147097 w 2992697"/>
                <a:gd name="connsiteY1056" fmla="*/ 655662 h 1030680"/>
                <a:gd name="connsiteX1057" fmla="*/ 1154548 w 2992697"/>
                <a:gd name="connsiteY1057" fmla="*/ 653488 h 1030680"/>
                <a:gd name="connsiteX1058" fmla="*/ 1161999 w 2992697"/>
                <a:gd name="connsiteY1058" fmla="*/ 651315 h 1030680"/>
                <a:gd name="connsiteX1059" fmla="*/ 1169449 w 2992697"/>
                <a:gd name="connsiteY1059" fmla="*/ 649142 h 1030680"/>
                <a:gd name="connsiteX1060" fmla="*/ 1171622 w 2992697"/>
                <a:gd name="connsiteY1060" fmla="*/ 658766 h 1030680"/>
                <a:gd name="connsiteX1061" fmla="*/ 1179073 w 2992697"/>
                <a:gd name="connsiteY1061" fmla="*/ 663112 h 1030680"/>
                <a:gd name="connsiteX1062" fmla="*/ 1186524 w 2992697"/>
                <a:gd name="connsiteY1062" fmla="*/ 664044 h 1030680"/>
                <a:gd name="connsiteX1063" fmla="*/ 1198942 w 2992697"/>
                <a:gd name="connsiteY1063" fmla="*/ 663112 h 1030680"/>
                <a:gd name="connsiteX1064" fmla="*/ 1213533 w 2992697"/>
                <a:gd name="connsiteY1064" fmla="*/ 663112 h 1030680"/>
                <a:gd name="connsiteX1065" fmla="*/ 1213533 w 2992697"/>
                <a:gd name="connsiteY1065" fmla="*/ 666217 h 1030680"/>
                <a:gd name="connsiteX1066" fmla="*/ 1209497 w 2992697"/>
                <a:gd name="connsiteY1066" fmla="*/ 666217 h 1030680"/>
                <a:gd name="connsiteX1067" fmla="*/ 1189628 w 2992697"/>
                <a:gd name="connsiteY1067" fmla="*/ 685154 h 1030680"/>
                <a:gd name="connsiteX1068" fmla="*/ 1167587 w 2992697"/>
                <a:gd name="connsiteY1068" fmla="*/ 703160 h 1030680"/>
                <a:gd name="connsiteX1069" fmla="*/ 1145545 w 2992697"/>
                <a:gd name="connsiteY1069" fmla="*/ 718061 h 1030680"/>
                <a:gd name="connsiteX1070" fmla="*/ 1120399 w 2992697"/>
                <a:gd name="connsiteY1070" fmla="*/ 730789 h 1030680"/>
                <a:gd name="connsiteX1071" fmla="*/ 1093390 w 2992697"/>
                <a:gd name="connsiteY1071" fmla="*/ 736067 h 1030680"/>
                <a:gd name="connsiteX1072" fmla="*/ 1062035 w 2992697"/>
                <a:gd name="connsiteY1072" fmla="*/ 735136 h 1030680"/>
                <a:gd name="connsiteX1073" fmla="*/ 1062035 w 2992697"/>
                <a:gd name="connsiteY1073" fmla="*/ 740413 h 1030680"/>
                <a:gd name="connsiteX1074" fmla="*/ 1062035 w 2992697"/>
                <a:gd name="connsiteY1074" fmla="*/ 745691 h 1030680"/>
                <a:gd name="connsiteX1075" fmla="*/ 1059862 w 2992697"/>
                <a:gd name="connsiteY1075" fmla="*/ 750037 h 1030680"/>
                <a:gd name="connsiteX1076" fmla="*/ 1057689 w 2992697"/>
                <a:gd name="connsiteY1076" fmla="*/ 750968 h 1030680"/>
                <a:gd name="connsiteX1077" fmla="*/ 1056757 w 2992697"/>
                <a:gd name="connsiteY1077" fmla="*/ 750968 h 1030680"/>
                <a:gd name="connsiteX1078" fmla="*/ 1054584 w 2992697"/>
                <a:gd name="connsiteY1078" fmla="*/ 753142 h 1030680"/>
                <a:gd name="connsiteX1079" fmla="*/ 1050548 w 2992697"/>
                <a:gd name="connsiteY1079" fmla="*/ 755315 h 1030680"/>
                <a:gd name="connsiteX1080" fmla="*/ 1047444 w 2992697"/>
                <a:gd name="connsiteY1080" fmla="*/ 757488 h 1030680"/>
                <a:gd name="connsiteX1081" fmla="*/ 1045271 w 2992697"/>
                <a:gd name="connsiteY1081" fmla="*/ 758419 h 1030680"/>
                <a:gd name="connsiteX1082" fmla="*/ 1042166 w 2992697"/>
                <a:gd name="connsiteY1082" fmla="*/ 762765 h 1030680"/>
                <a:gd name="connsiteX1083" fmla="*/ 1038131 w 2992697"/>
                <a:gd name="connsiteY1083" fmla="*/ 773321 h 1030680"/>
                <a:gd name="connsiteX1084" fmla="*/ 1035957 w 2992697"/>
                <a:gd name="connsiteY1084" fmla="*/ 786980 h 1030680"/>
                <a:gd name="connsiteX1085" fmla="*/ 1032853 w 2992697"/>
                <a:gd name="connsiteY1085" fmla="*/ 795362 h 1030680"/>
                <a:gd name="connsiteX1086" fmla="*/ 1023540 w 2992697"/>
                <a:gd name="connsiteY1086" fmla="*/ 804986 h 1030680"/>
                <a:gd name="connsiteX1087" fmla="*/ 1008017 w 2992697"/>
                <a:gd name="connsiteY1087" fmla="*/ 815541 h 1030680"/>
                <a:gd name="connsiteX1088" fmla="*/ 987218 w 2992697"/>
                <a:gd name="connsiteY1088" fmla="*/ 825165 h 1030680"/>
                <a:gd name="connsiteX1089" fmla="*/ 969522 w 2992697"/>
                <a:gd name="connsiteY1089" fmla="*/ 832616 h 1030680"/>
                <a:gd name="connsiteX1090" fmla="*/ 952758 w 2992697"/>
                <a:gd name="connsiteY1090" fmla="*/ 836962 h 1030680"/>
                <a:gd name="connsiteX1091" fmla="*/ 952758 w 2992697"/>
                <a:gd name="connsiteY1091" fmla="*/ 832616 h 1030680"/>
                <a:gd name="connsiteX1092" fmla="*/ 952758 w 2992697"/>
                <a:gd name="connsiteY1092" fmla="*/ 829511 h 1030680"/>
                <a:gd name="connsiteX1093" fmla="*/ 950585 w 2992697"/>
                <a:gd name="connsiteY1093" fmla="*/ 829511 h 1030680"/>
                <a:gd name="connsiteX1094" fmla="*/ 950585 w 2992697"/>
                <a:gd name="connsiteY1094" fmla="*/ 827338 h 1030680"/>
                <a:gd name="connsiteX1095" fmla="*/ 949654 w 2992697"/>
                <a:gd name="connsiteY1095" fmla="*/ 825165 h 1030680"/>
                <a:gd name="connsiteX1096" fmla="*/ 947480 w 2992697"/>
                <a:gd name="connsiteY1096" fmla="*/ 840066 h 1030680"/>
                <a:gd name="connsiteX1097" fmla="*/ 942203 w 2992697"/>
                <a:gd name="connsiteY1097" fmla="*/ 852795 h 1030680"/>
                <a:gd name="connsiteX1098" fmla="*/ 938167 w 2992697"/>
                <a:gd name="connsiteY1098" fmla="*/ 864281 h 1030680"/>
                <a:gd name="connsiteX1099" fmla="*/ 932890 w 2992697"/>
                <a:gd name="connsiteY1099" fmla="*/ 874836 h 1030680"/>
                <a:gd name="connsiteX1100" fmla="*/ 928854 w 2992697"/>
                <a:gd name="connsiteY1100" fmla="*/ 889738 h 1030680"/>
                <a:gd name="connsiteX1101" fmla="*/ 932890 w 2992697"/>
                <a:gd name="connsiteY1101" fmla="*/ 891911 h 1030680"/>
                <a:gd name="connsiteX1102" fmla="*/ 932890 w 2992697"/>
                <a:gd name="connsiteY1102" fmla="*/ 894084 h 1030680"/>
                <a:gd name="connsiteX1103" fmla="*/ 935063 w 2992697"/>
                <a:gd name="connsiteY1103" fmla="*/ 894084 h 1030680"/>
                <a:gd name="connsiteX1104" fmla="*/ 935063 w 2992697"/>
                <a:gd name="connsiteY1104" fmla="*/ 894084 h 1030680"/>
                <a:gd name="connsiteX1105" fmla="*/ 935063 w 2992697"/>
                <a:gd name="connsiteY1105" fmla="*/ 896257 h 1030680"/>
                <a:gd name="connsiteX1106" fmla="*/ 932890 w 2992697"/>
                <a:gd name="connsiteY1106" fmla="*/ 897188 h 1030680"/>
                <a:gd name="connsiteX1107" fmla="*/ 928854 w 2992697"/>
                <a:gd name="connsiteY1107" fmla="*/ 901535 h 1030680"/>
                <a:gd name="connsiteX1108" fmla="*/ 925749 w 2992697"/>
                <a:gd name="connsiteY1108" fmla="*/ 903708 h 1030680"/>
                <a:gd name="connsiteX1109" fmla="*/ 922645 w 2992697"/>
                <a:gd name="connsiteY1109" fmla="*/ 906812 h 1030680"/>
                <a:gd name="connsiteX1110" fmla="*/ 918609 w 2992697"/>
                <a:gd name="connsiteY1110" fmla="*/ 908985 h 1030680"/>
                <a:gd name="connsiteX1111" fmla="*/ 916436 w 2992697"/>
                <a:gd name="connsiteY1111" fmla="*/ 912090 h 1030680"/>
                <a:gd name="connsiteX1112" fmla="*/ 913331 w 2992697"/>
                <a:gd name="connsiteY1112" fmla="*/ 917367 h 1030680"/>
                <a:gd name="connsiteX1113" fmla="*/ 905881 w 2992697"/>
                <a:gd name="connsiteY1113" fmla="*/ 938478 h 1030680"/>
                <a:gd name="connsiteX1114" fmla="*/ 900603 w 2992697"/>
                <a:gd name="connsiteY1114" fmla="*/ 960519 h 1030680"/>
                <a:gd name="connsiteX1115" fmla="*/ 898430 w 2992697"/>
                <a:gd name="connsiteY1115" fmla="*/ 985976 h 1030680"/>
                <a:gd name="connsiteX1116" fmla="*/ 894394 w 2992697"/>
                <a:gd name="connsiteY1116" fmla="*/ 1010191 h 1030680"/>
                <a:gd name="connsiteX1117" fmla="*/ 889117 w 2992697"/>
                <a:gd name="connsiteY1117" fmla="*/ 1032232 h 1030680"/>
                <a:gd name="connsiteX1118" fmla="*/ 886012 w 2992697"/>
                <a:gd name="connsiteY1118" fmla="*/ 1030059 h 1030680"/>
                <a:gd name="connsiteX1119" fmla="*/ 886012 w 2992697"/>
                <a:gd name="connsiteY1119" fmla="*/ 1030059 h 1030680"/>
                <a:gd name="connsiteX1120" fmla="*/ 883839 w 2992697"/>
                <a:gd name="connsiteY1120" fmla="*/ 1030059 h 1030680"/>
                <a:gd name="connsiteX1121" fmla="*/ 883839 w 2992697"/>
                <a:gd name="connsiteY1121" fmla="*/ 1027886 h 1030680"/>
                <a:gd name="connsiteX1122" fmla="*/ 881666 w 2992697"/>
                <a:gd name="connsiteY1122" fmla="*/ 1027886 h 1030680"/>
                <a:gd name="connsiteX1123" fmla="*/ 876388 w 2992697"/>
                <a:gd name="connsiteY1123" fmla="*/ 1024782 h 1030680"/>
                <a:gd name="connsiteX1124" fmla="*/ 867075 w 2992697"/>
                <a:gd name="connsiteY1124" fmla="*/ 1017331 h 1030680"/>
                <a:gd name="connsiteX1125" fmla="*/ 852484 w 2992697"/>
                <a:gd name="connsiteY1125" fmla="*/ 1005844 h 1030680"/>
                <a:gd name="connsiteX1126" fmla="*/ 835720 w 2992697"/>
                <a:gd name="connsiteY1126" fmla="*/ 996221 h 1030680"/>
                <a:gd name="connsiteX1127" fmla="*/ 820198 w 2992697"/>
                <a:gd name="connsiteY1127" fmla="*/ 985665 h 1030680"/>
                <a:gd name="connsiteX1128" fmla="*/ 807780 w 2992697"/>
                <a:gd name="connsiteY1128" fmla="*/ 976042 h 1030680"/>
                <a:gd name="connsiteX1129" fmla="*/ 796294 w 2992697"/>
                <a:gd name="connsiteY1129" fmla="*/ 970764 h 1030680"/>
                <a:gd name="connsiteX1130" fmla="*/ 793189 w 2992697"/>
                <a:gd name="connsiteY1130" fmla="*/ 968591 h 1030680"/>
                <a:gd name="connsiteX1131" fmla="*/ 789153 w 2992697"/>
                <a:gd name="connsiteY1131" fmla="*/ 928543 h 1030680"/>
                <a:gd name="connsiteX1132" fmla="*/ 786980 w 2992697"/>
                <a:gd name="connsiteY1132" fmla="*/ 924197 h 1030680"/>
                <a:gd name="connsiteX1133" fmla="*/ 781703 w 2992697"/>
                <a:gd name="connsiteY1133" fmla="*/ 921093 h 1030680"/>
                <a:gd name="connsiteX1134" fmla="*/ 778598 w 2992697"/>
                <a:gd name="connsiteY1134" fmla="*/ 918920 h 1030680"/>
                <a:gd name="connsiteX1135" fmla="*/ 772389 w 2992697"/>
                <a:gd name="connsiteY1135" fmla="*/ 914573 h 1030680"/>
                <a:gd name="connsiteX1136" fmla="*/ 769285 w 2992697"/>
                <a:gd name="connsiteY1136" fmla="*/ 911469 h 1030680"/>
                <a:gd name="connsiteX1137" fmla="*/ 772389 w 2992697"/>
                <a:gd name="connsiteY1137" fmla="*/ 909296 h 1030680"/>
                <a:gd name="connsiteX1138" fmla="*/ 772389 w 2992697"/>
                <a:gd name="connsiteY1138" fmla="*/ 907123 h 1030680"/>
                <a:gd name="connsiteX1139" fmla="*/ 774562 w 2992697"/>
                <a:gd name="connsiteY1139" fmla="*/ 906191 h 1030680"/>
                <a:gd name="connsiteX1140" fmla="*/ 774562 w 2992697"/>
                <a:gd name="connsiteY1140" fmla="*/ 906191 h 1030680"/>
                <a:gd name="connsiteX1141" fmla="*/ 776735 w 2992697"/>
                <a:gd name="connsiteY1141" fmla="*/ 901845 h 1030680"/>
                <a:gd name="connsiteX1142" fmla="*/ 778908 w 2992697"/>
                <a:gd name="connsiteY1142" fmla="*/ 898741 h 1030680"/>
                <a:gd name="connsiteX1143" fmla="*/ 769595 w 2992697"/>
                <a:gd name="connsiteY1143" fmla="*/ 898741 h 1030680"/>
                <a:gd name="connsiteX1144" fmla="*/ 764317 w 2992697"/>
                <a:gd name="connsiteY1144" fmla="*/ 898741 h 1030680"/>
                <a:gd name="connsiteX1145" fmla="*/ 760282 w 2992697"/>
                <a:gd name="connsiteY1145" fmla="*/ 898741 h 1030680"/>
                <a:gd name="connsiteX1146" fmla="*/ 758109 w 2992697"/>
                <a:gd name="connsiteY1146" fmla="*/ 896567 h 1030680"/>
                <a:gd name="connsiteX1147" fmla="*/ 757177 w 2992697"/>
                <a:gd name="connsiteY1147" fmla="*/ 893463 h 1030680"/>
                <a:gd name="connsiteX1148" fmla="*/ 753141 w 2992697"/>
                <a:gd name="connsiteY1148" fmla="*/ 887254 h 1030680"/>
                <a:gd name="connsiteX1149" fmla="*/ 750968 w 2992697"/>
                <a:gd name="connsiteY1149" fmla="*/ 884150 h 1030680"/>
                <a:gd name="connsiteX1150" fmla="*/ 750968 w 2992697"/>
                <a:gd name="connsiteY1150" fmla="*/ 879803 h 1030680"/>
                <a:gd name="connsiteX1151" fmla="*/ 750968 w 2992697"/>
                <a:gd name="connsiteY1151" fmla="*/ 878872 h 1030680"/>
                <a:gd name="connsiteX1152" fmla="*/ 750968 w 2992697"/>
                <a:gd name="connsiteY1152" fmla="*/ 874526 h 1030680"/>
                <a:gd name="connsiteX1153" fmla="*/ 753141 w 2992697"/>
                <a:gd name="connsiteY1153" fmla="*/ 871421 h 1030680"/>
                <a:gd name="connsiteX1154" fmla="*/ 753141 w 2992697"/>
                <a:gd name="connsiteY1154" fmla="*/ 867075 h 1030680"/>
                <a:gd name="connsiteX1155" fmla="*/ 742586 w 2992697"/>
                <a:gd name="connsiteY1155" fmla="*/ 867075 h 1030680"/>
                <a:gd name="connsiteX1156" fmla="*/ 742586 w 2992697"/>
                <a:gd name="connsiteY1156" fmla="*/ 861798 h 1030680"/>
                <a:gd name="connsiteX1157" fmla="*/ 743518 w 2992697"/>
                <a:gd name="connsiteY1157" fmla="*/ 856520 h 1030680"/>
                <a:gd name="connsiteX1158" fmla="*/ 745691 w 2992697"/>
                <a:gd name="connsiteY1158" fmla="*/ 854347 h 1030680"/>
                <a:gd name="connsiteX1159" fmla="*/ 745691 w 2992697"/>
                <a:gd name="connsiteY1159" fmla="*/ 850622 h 1030680"/>
                <a:gd name="connsiteX1160" fmla="*/ 747864 w 2992697"/>
                <a:gd name="connsiteY1160" fmla="*/ 847517 h 1030680"/>
                <a:gd name="connsiteX1161" fmla="*/ 750037 w 2992697"/>
                <a:gd name="connsiteY1161" fmla="*/ 842239 h 1030680"/>
                <a:gd name="connsiteX1162" fmla="*/ 743828 w 2992697"/>
                <a:gd name="connsiteY1162" fmla="*/ 842239 h 1030680"/>
                <a:gd name="connsiteX1163" fmla="*/ 737619 w 2992697"/>
                <a:gd name="connsiteY1163" fmla="*/ 842239 h 1030680"/>
                <a:gd name="connsiteX1164" fmla="*/ 734515 w 2992697"/>
                <a:gd name="connsiteY1164" fmla="*/ 840066 h 1030680"/>
                <a:gd name="connsiteX1165" fmla="*/ 728306 w 2992697"/>
                <a:gd name="connsiteY1165" fmla="*/ 837893 h 1030680"/>
                <a:gd name="connsiteX1166" fmla="*/ 727375 w 2992697"/>
                <a:gd name="connsiteY1166" fmla="*/ 810574 h 1030680"/>
                <a:gd name="connsiteX1167" fmla="*/ 725201 w 2992697"/>
                <a:gd name="connsiteY1167" fmla="*/ 785117 h 1030680"/>
                <a:gd name="connsiteX1168" fmla="*/ 725201 w 2992697"/>
                <a:gd name="connsiteY1168" fmla="*/ 760903 h 1030680"/>
                <a:gd name="connsiteX1169" fmla="*/ 732652 w 2992697"/>
                <a:gd name="connsiteY1169" fmla="*/ 736688 h 1030680"/>
                <a:gd name="connsiteX1170" fmla="*/ 740103 w 2992697"/>
                <a:gd name="connsiteY1170" fmla="*/ 726133 h 1030680"/>
                <a:gd name="connsiteX1171" fmla="*/ 749416 w 2992697"/>
                <a:gd name="connsiteY1171" fmla="*/ 718682 h 1030680"/>
                <a:gd name="connsiteX1172" fmla="*/ 756867 w 2992697"/>
                <a:gd name="connsiteY1172" fmla="*/ 712473 h 1030680"/>
                <a:gd name="connsiteX1173" fmla="*/ 762144 w 2992697"/>
                <a:gd name="connsiteY1173" fmla="*/ 704091 h 1030680"/>
                <a:gd name="connsiteX1174" fmla="*/ 767422 w 2992697"/>
                <a:gd name="connsiteY1174" fmla="*/ 692605 h 1030680"/>
                <a:gd name="connsiteX1175" fmla="*/ 769595 w 2992697"/>
                <a:gd name="connsiteY1175" fmla="*/ 672426 h 1030680"/>
                <a:gd name="connsiteX1176" fmla="*/ 765559 w 2992697"/>
                <a:gd name="connsiteY1176" fmla="*/ 672426 h 1030680"/>
                <a:gd name="connsiteX1177" fmla="*/ 762455 w 2992697"/>
                <a:gd name="connsiteY1177" fmla="*/ 676772 h 1030680"/>
                <a:gd name="connsiteX1178" fmla="*/ 758419 w 2992697"/>
                <a:gd name="connsiteY1178" fmla="*/ 677703 h 1030680"/>
                <a:gd name="connsiteX1179" fmla="*/ 757488 w 2992697"/>
                <a:gd name="connsiteY1179" fmla="*/ 677703 h 1030680"/>
                <a:gd name="connsiteX1180" fmla="*/ 753452 w 2992697"/>
                <a:gd name="connsiteY1180" fmla="*/ 677703 h 1030680"/>
                <a:gd name="connsiteX1181" fmla="*/ 750347 w 2992697"/>
                <a:gd name="connsiteY1181" fmla="*/ 676772 h 1030680"/>
                <a:gd name="connsiteX1182" fmla="*/ 735757 w 2992697"/>
                <a:gd name="connsiteY1182" fmla="*/ 672426 h 1030680"/>
                <a:gd name="connsiteX1183" fmla="*/ 724270 w 2992697"/>
                <a:gd name="connsiteY1183" fmla="*/ 664975 h 1030680"/>
                <a:gd name="connsiteX1184" fmla="*/ 716819 w 2992697"/>
                <a:gd name="connsiteY1184" fmla="*/ 654420 h 1030680"/>
                <a:gd name="connsiteX1185" fmla="*/ 713715 w 2992697"/>
                <a:gd name="connsiteY1185" fmla="*/ 635483 h 1030680"/>
                <a:gd name="connsiteX1186" fmla="*/ 718992 w 2992697"/>
                <a:gd name="connsiteY1186" fmla="*/ 635483 h 1030680"/>
                <a:gd name="connsiteX1187" fmla="*/ 718992 w 2992697"/>
                <a:gd name="connsiteY1187" fmla="*/ 632378 h 1030680"/>
                <a:gd name="connsiteX1188" fmla="*/ 728306 w 2992697"/>
                <a:gd name="connsiteY1188" fmla="*/ 637656 h 1030680"/>
                <a:gd name="connsiteX1189" fmla="*/ 738861 w 2992697"/>
                <a:gd name="connsiteY1189" fmla="*/ 645106 h 1030680"/>
                <a:gd name="connsiteX1190" fmla="*/ 748174 w 2992697"/>
                <a:gd name="connsiteY1190" fmla="*/ 648211 h 1030680"/>
                <a:gd name="connsiteX1191" fmla="*/ 758729 w 2992697"/>
                <a:gd name="connsiteY1191" fmla="*/ 648211 h 1030680"/>
                <a:gd name="connsiteX1192" fmla="*/ 758729 w 2992697"/>
                <a:gd name="connsiteY1192" fmla="*/ 647280 h 1030680"/>
                <a:gd name="connsiteX1193" fmla="*/ 760903 w 2992697"/>
                <a:gd name="connsiteY1193" fmla="*/ 645106 h 1030680"/>
                <a:gd name="connsiteX1194" fmla="*/ 760903 w 2992697"/>
                <a:gd name="connsiteY1194" fmla="*/ 645106 h 1030680"/>
                <a:gd name="connsiteX1195" fmla="*/ 760903 w 2992697"/>
                <a:gd name="connsiteY1195" fmla="*/ 642623 h 1030680"/>
                <a:gd name="connsiteX1196" fmla="*/ 763076 w 2992697"/>
                <a:gd name="connsiteY1196" fmla="*/ 639518 h 1030680"/>
                <a:gd name="connsiteX1197" fmla="*/ 743207 w 2992697"/>
                <a:gd name="connsiteY1197" fmla="*/ 624617 h 1030680"/>
                <a:gd name="connsiteX1198" fmla="*/ 726443 w 2992697"/>
                <a:gd name="connsiteY1198" fmla="*/ 603507 h 1030680"/>
                <a:gd name="connsiteX1199" fmla="*/ 721166 w 2992697"/>
                <a:gd name="connsiteY1199" fmla="*/ 605680 h 1030680"/>
                <a:gd name="connsiteX1200" fmla="*/ 717130 w 2992697"/>
                <a:gd name="connsiteY1200" fmla="*/ 607853 h 1030680"/>
                <a:gd name="connsiteX1201" fmla="*/ 711852 w 2992697"/>
                <a:gd name="connsiteY1201" fmla="*/ 610026 h 1030680"/>
                <a:gd name="connsiteX1202" fmla="*/ 706575 w 2992697"/>
                <a:gd name="connsiteY1202" fmla="*/ 610957 h 1030680"/>
                <a:gd name="connsiteX1203" fmla="*/ 702539 w 2992697"/>
                <a:gd name="connsiteY1203" fmla="*/ 607853 h 1030680"/>
                <a:gd name="connsiteX1204" fmla="*/ 701608 w 2992697"/>
                <a:gd name="connsiteY1204" fmla="*/ 605680 h 1030680"/>
                <a:gd name="connsiteX1205" fmla="*/ 699434 w 2992697"/>
                <a:gd name="connsiteY1205" fmla="*/ 602575 h 1030680"/>
                <a:gd name="connsiteX1206" fmla="*/ 697261 w 2992697"/>
                <a:gd name="connsiteY1206" fmla="*/ 600402 h 1030680"/>
                <a:gd name="connsiteX1207" fmla="*/ 694157 w 2992697"/>
                <a:gd name="connsiteY1207" fmla="*/ 595125 h 1030680"/>
                <a:gd name="connsiteX1208" fmla="*/ 704712 w 2992697"/>
                <a:gd name="connsiteY1208" fmla="*/ 583638 h 1030680"/>
                <a:gd name="connsiteX1209" fmla="*/ 706885 w 2992697"/>
                <a:gd name="connsiteY1209" fmla="*/ 567805 h 1030680"/>
                <a:gd name="connsiteX1210" fmla="*/ 704712 w 2992697"/>
                <a:gd name="connsiteY1210" fmla="*/ 546695 h 1030680"/>
                <a:gd name="connsiteX1211" fmla="*/ 699434 w 2992697"/>
                <a:gd name="connsiteY1211" fmla="*/ 524653 h 1030680"/>
                <a:gd name="connsiteX1212" fmla="*/ 690121 w 2992697"/>
                <a:gd name="connsiteY1212" fmla="*/ 501370 h 1030680"/>
                <a:gd name="connsiteX1213" fmla="*/ 679566 w 2992697"/>
                <a:gd name="connsiteY1213" fmla="*/ 479328 h 1030680"/>
                <a:gd name="connsiteX1214" fmla="*/ 665906 w 2992697"/>
                <a:gd name="connsiteY1214" fmla="*/ 459149 h 1030680"/>
                <a:gd name="connsiteX1215" fmla="*/ 655351 w 2992697"/>
                <a:gd name="connsiteY1215" fmla="*/ 440212 h 1030680"/>
                <a:gd name="connsiteX1216" fmla="*/ 646038 w 2992697"/>
                <a:gd name="connsiteY1216" fmla="*/ 425311 h 1030680"/>
                <a:gd name="connsiteX1217" fmla="*/ 623996 w 2992697"/>
                <a:gd name="connsiteY1217" fmla="*/ 410409 h 1030680"/>
                <a:gd name="connsiteX1218" fmla="*/ 598850 w 2992697"/>
                <a:gd name="connsiteY1218" fmla="*/ 405132 h 1030680"/>
                <a:gd name="connsiteX1219" fmla="*/ 572772 w 2992697"/>
                <a:gd name="connsiteY1219" fmla="*/ 405132 h 1030680"/>
                <a:gd name="connsiteX1220" fmla="*/ 543591 w 2992697"/>
                <a:gd name="connsiteY1220" fmla="*/ 405132 h 1030680"/>
                <a:gd name="connsiteX1221" fmla="*/ 515340 w 2992697"/>
                <a:gd name="connsiteY1221" fmla="*/ 407305 h 1030680"/>
                <a:gd name="connsiteX1222" fmla="*/ 486158 w 2992697"/>
                <a:gd name="connsiteY1222" fmla="*/ 405132 h 1030680"/>
                <a:gd name="connsiteX1223" fmla="*/ 486158 w 2992697"/>
                <a:gd name="connsiteY1223" fmla="*/ 399854 h 1030680"/>
                <a:gd name="connsiteX1224" fmla="*/ 486158 w 2992697"/>
                <a:gd name="connsiteY1224" fmla="*/ 395508 h 1030680"/>
                <a:gd name="connsiteX1225" fmla="*/ 487089 w 2992697"/>
                <a:gd name="connsiteY1225" fmla="*/ 394577 h 1030680"/>
                <a:gd name="connsiteX1226" fmla="*/ 487089 w 2992697"/>
                <a:gd name="connsiteY1226" fmla="*/ 392404 h 1030680"/>
                <a:gd name="connsiteX1227" fmla="*/ 487089 w 2992697"/>
                <a:gd name="connsiteY1227" fmla="*/ 390230 h 1030680"/>
                <a:gd name="connsiteX1228" fmla="*/ 486158 w 2992697"/>
                <a:gd name="connsiteY1228" fmla="*/ 388057 h 1030680"/>
                <a:gd name="connsiteX1229" fmla="*/ 474672 w 2992697"/>
                <a:gd name="connsiteY1229" fmla="*/ 382780 h 1030680"/>
                <a:gd name="connsiteX1230" fmla="*/ 464116 w 2992697"/>
                <a:gd name="connsiteY1230" fmla="*/ 379675 h 1030680"/>
                <a:gd name="connsiteX1231" fmla="*/ 452630 w 2992697"/>
                <a:gd name="connsiteY1231" fmla="*/ 372225 h 1030680"/>
                <a:gd name="connsiteX1232" fmla="*/ 461943 w 2992697"/>
                <a:gd name="connsiteY1232" fmla="*/ 372225 h 1030680"/>
                <a:gd name="connsiteX1233" fmla="*/ 472499 w 2992697"/>
                <a:gd name="connsiteY1233" fmla="*/ 367878 h 1030680"/>
                <a:gd name="connsiteX1234" fmla="*/ 487089 w 2992697"/>
                <a:gd name="connsiteY1234" fmla="*/ 364774 h 1030680"/>
                <a:gd name="connsiteX1235" fmla="*/ 503854 w 2992697"/>
                <a:gd name="connsiteY1235" fmla="*/ 362601 h 1030680"/>
                <a:gd name="connsiteX1236" fmla="*/ 516271 w 2992697"/>
                <a:gd name="connsiteY1236" fmla="*/ 358254 h 1030680"/>
                <a:gd name="connsiteX1237" fmla="*/ 525585 w 2992697"/>
                <a:gd name="connsiteY1237" fmla="*/ 350804 h 1030680"/>
                <a:gd name="connsiteX1238" fmla="*/ 481812 w 2992697"/>
                <a:gd name="connsiteY1238" fmla="*/ 350804 h 1030680"/>
                <a:gd name="connsiteX1239" fmla="*/ 471257 w 2992697"/>
                <a:gd name="connsiteY1239" fmla="*/ 347699 h 1030680"/>
                <a:gd name="connsiteX1240" fmla="*/ 461943 w 2992697"/>
                <a:gd name="connsiteY1240" fmla="*/ 347699 h 1030680"/>
                <a:gd name="connsiteX1241" fmla="*/ 450457 w 2992697"/>
                <a:gd name="connsiteY1241" fmla="*/ 345526 h 1030680"/>
                <a:gd name="connsiteX1242" fmla="*/ 442075 w 2992697"/>
                <a:gd name="connsiteY1242" fmla="*/ 343353 h 1030680"/>
                <a:gd name="connsiteX1243" fmla="*/ 432761 w 2992697"/>
                <a:gd name="connsiteY1243" fmla="*/ 340249 h 1030680"/>
                <a:gd name="connsiteX1244" fmla="*/ 427484 w 2992697"/>
                <a:gd name="connsiteY1244" fmla="*/ 330625 h 1030680"/>
                <a:gd name="connsiteX1245" fmla="*/ 425311 w 2992697"/>
                <a:gd name="connsiteY1245" fmla="*/ 315723 h 1030680"/>
                <a:gd name="connsiteX1246" fmla="*/ 447352 w 2992697"/>
                <a:gd name="connsiteY1246" fmla="*/ 312619 h 1030680"/>
                <a:gd name="connsiteX1247" fmla="*/ 467221 w 2992697"/>
                <a:gd name="connsiteY1247" fmla="*/ 305168 h 1030680"/>
                <a:gd name="connsiteX1248" fmla="*/ 483985 w 2992697"/>
                <a:gd name="connsiteY1248" fmla="*/ 297718 h 1030680"/>
                <a:gd name="connsiteX1249" fmla="*/ 501680 w 2992697"/>
                <a:gd name="connsiteY1249" fmla="*/ 290267 h 1030680"/>
                <a:gd name="connsiteX1250" fmla="*/ 538313 w 2992697"/>
                <a:gd name="connsiteY1250" fmla="*/ 290267 h 1030680"/>
                <a:gd name="connsiteX1251" fmla="*/ 552904 w 2992697"/>
                <a:gd name="connsiteY1251" fmla="*/ 241837 h 1030680"/>
                <a:gd name="connsiteX1252" fmla="*/ 518444 w 2992697"/>
                <a:gd name="connsiteY1252" fmla="*/ 241837 h 1030680"/>
                <a:gd name="connsiteX1253" fmla="*/ 509131 w 2992697"/>
                <a:gd name="connsiteY1253" fmla="*/ 229109 h 1030680"/>
                <a:gd name="connsiteX1254" fmla="*/ 520618 w 2992697"/>
                <a:gd name="connsiteY1254" fmla="*/ 221658 h 1030680"/>
                <a:gd name="connsiteX1255" fmla="*/ 529000 w 2992697"/>
                <a:gd name="connsiteY1255" fmla="*/ 214208 h 1030680"/>
                <a:gd name="connsiteX1256" fmla="*/ 540486 w 2992697"/>
                <a:gd name="connsiteY1256" fmla="*/ 208930 h 1030680"/>
                <a:gd name="connsiteX1257" fmla="*/ 552904 w 2992697"/>
                <a:gd name="connsiteY1257" fmla="*/ 204584 h 1030680"/>
                <a:gd name="connsiteX1258" fmla="*/ 552904 w 2992697"/>
                <a:gd name="connsiteY1258" fmla="*/ 191856 h 1030680"/>
                <a:gd name="connsiteX1259" fmla="*/ 567495 w 2992697"/>
                <a:gd name="connsiteY1259" fmla="*/ 184405 h 1030680"/>
                <a:gd name="connsiteX1260" fmla="*/ 574946 w 2992697"/>
                <a:gd name="connsiteY1260" fmla="*/ 176023 h 1030680"/>
                <a:gd name="connsiteX1261" fmla="*/ 582396 w 2992697"/>
                <a:gd name="connsiteY1261" fmla="*/ 164536 h 1030680"/>
                <a:gd name="connsiteX1262" fmla="*/ 593883 w 2992697"/>
                <a:gd name="connsiteY1262" fmla="*/ 157086 h 1030680"/>
                <a:gd name="connsiteX1263" fmla="*/ 606301 w 2992697"/>
                <a:gd name="connsiteY1263" fmla="*/ 151808 h 1030680"/>
                <a:gd name="connsiteX1264" fmla="*/ 616856 w 2992697"/>
                <a:gd name="connsiteY1264" fmla="*/ 151808 h 1030680"/>
                <a:gd name="connsiteX1265" fmla="*/ 626169 w 2992697"/>
                <a:gd name="connsiteY1265" fmla="*/ 154912 h 1030680"/>
                <a:gd name="connsiteX1266" fmla="*/ 638587 w 2992697"/>
                <a:gd name="connsiteY1266" fmla="*/ 153981 h 1030680"/>
                <a:gd name="connsiteX1267" fmla="*/ 629274 w 2992697"/>
                <a:gd name="connsiteY1267" fmla="*/ 149635 h 1030680"/>
                <a:gd name="connsiteX1268" fmla="*/ 623996 w 2992697"/>
                <a:gd name="connsiteY1268" fmla="*/ 147462 h 1030680"/>
                <a:gd name="connsiteX1269" fmla="*/ 618718 w 2992697"/>
                <a:gd name="connsiteY1269" fmla="*/ 146530 h 1030680"/>
                <a:gd name="connsiteX1270" fmla="*/ 613441 w 2992697"/>
                <a:gd name="connsiteY1270" fmla="*/ 140322 h 1030680"/>
                <a:gd name="connsiteX1271" fmla="*/ 631136 w 2992697"/>
                <a:gd name="connsiteY1271" fmla="*/ 137217 h 1030680"/>
                <a:gd name="connsiteX1272" fmla="*/ 647900 w 2992697"/>
                <a:gd name="connsiteY1272" fmla="*/ 131939 h 1030680"/>
                <a:gd name="connsiteX1273" fmla="*/ 662491 w 2992697"/>
                <a:gd name="connsiteY1273" fmla="*/ 127593 h 1030680"/>
                <a:gd name="connsiteX1274" fmla="*/ 679255 w 2992697"/>
                <a:gd name="connsiteY1274" fmla="*/ 124489 h 1030680"/>
                <a:gd name="connsiteX1275" fmla="*/ 680187 w 2992697"/>
                <a:gd name="connsiteY1275" fmla="*/ 131939 h 1030680"/>
                <a:gd name="connsiteX1276" fmla="*/ 682360 w 2992697"/>
                <a:gd name="connsiteY1276" fmla="*/ 135044 h 1030680"/>
                <a:gd name="connsiteX1277" fmla="*/ 684533 w 2992697"/>
                <a:gd name="connsiteY1277" fmla="*/ 140322 h 1030680"/>
                <a:gd name="connsiteX1278" fmla="*/ 686706 w 2992697"/>
                <a:gd name="connsiteY1278" fmla="*/ 144668 h 1030680"/>
                <a:gd name="connsiteX1279" fmla="*/ 691984 w 2992697"/>
                <a:gd name="connsiteY1279" fmla="*/ 146841 h 1030680"/>
                <a:gd name="connsiteX1280" fmla="*/ 699434 w 2992697"/>
                <a:gd name="connsiteY1280" fmla="*/ 147772 h 1030680"/>
                <a:gd name="connsiteX1281" fmla="*/ 699434 w 2992697"/>
                <a:gd name="connsiteY1281" fmla="*/ 142495 h 1030680"/>
                <a:gd name="connsiteX1282" fmla="*/ 702539 w 2992697"/>
                <a:gd name="connsiteY1282" fmla="*/ 137217 h 1030680"/>
                <a:gd name="connsiteX1283" fmla="*/ 704712 w 2992697"/>
                <a:gd name="connsiteY1283" fmla="*/ 129766 h 1030680"/>
                <a:gd name="connsiteX1284" fmla="*/ 706885 w 2992697"/>
                <a:gd name="connsiteY1284" fmla="*/ 124489 h 1030680"/>
                <a:gd name="connsiteX1285" fmla="*/ 709989 w 2992697"/>
                <a:gd name="connsiteY1285" fmla="*/ 129766 h 1030680"/>
                <a:gd name="connsiteX1286" fmla="*/ 716198 w 2992697"/>
                <a:gd name="connsiteY1286" fmla="*/ 135044 h 1030680"/>
                <a:gd name="connsiteX1287" fmla="*/ 719303 w 2992697"/>
                <a:gd name="connsiteY1287" fmla="*/ 139390 h 1030680"/>
                <a:gd name="connsiteX1288" fmla="*/ 726754 w 2992697"/>
                <a:gd name="connsiteY1288" fmla="*/ 142495 h 1030680"/>
                <a:gd name="connsiteX1289" fmla="*/ 734204 w 2992697"/>
                <a:gd name="connsiteY1289" fmla="*/ 144668 h 1030680"/>
                <a:gd name="connsiteX1290" fmla="*/ 730168 w 2992697"/>
                <a:gd name="connsiteY1290" fmla="*/ 120453 h 1030680"/>
                <a:gd name="connsiteX1291" fmla="*/ 743828 w 2992697"/>
                <a:gd name="connsiteY1291" fmla="*/ 117349 h 1030680"/>
                <a:gd name="connsiteX1292" fmla="*/ 754383 w 2992697"/>
                <a:gd name="connsiteY1292" fmla="*/ 113002 h 1030680"/>
                <a:gd name="connsiteX1293" fmla="*/ 771147 w 2992697"/>
                <a:gd name="connsiteY1293" fmla="*/ 117349 h 1030680"/>
                <a:gd name="connsiteX1294" fmla="*/ 788843 w 2992697"/>
                <a:gd name="connsiteY1294" fmla="*/ 124799 h 1030680"/>
                <a:gd name="connsiteX1295" fmla="*/ 807780 w 2992697"/>
                <a:gd name="connsiteY1295" fmla="*/ 135354 h 1030680"/>
                <a:gd name="connsiteX1296" fmla="*/ 827648 w 2992697"/>
                <a:gd name="connsiteY1296" fmla="*/ 144978 h 1030680"/>
                <a:gd name="connsiteX1297" fmla="*/ 844413 w 2992697"/>
                <a:gd name="connsiteY1297" fmla="*/ 152429 h 1030680"/>
                <a:gd name="connsiteX1298" fmla="*/ 859935 w 2992697"/>
                <a:gd name="connsiteY1298" fmla="*/ 157706 h 1030680"/>
                <a:gd name="connsiteX1299" fmla="*/ 859935 w 2992697"/>
                <a:gd name="connsiteY1299" fmla="*/ 154602 h 1030680"/>
                <a:gd name="connsiteX1300" fmla="*/ 849380 w 2992697"/>
                <a:gd name="connsiteY1300" fmla="*/ 144978 h 1030680"/>
                <a:gd name="connsiteX1301" fmla="*/ 841929 w 2992697"/>
                <a:gd name="connsiteY1301" fmla="*/ 137527 h 1030680"/>
                <a:gd name="connsiteX1302" fmla="*/ 837893 w 2992697"/>
                <a:gd name="connsiteY1302" fmla="*/ 127904 h 1030680"/>
                <a:gd name="connsiteX1303" fmla="*/ 844102 w 2992697"/>
                <a:gd name="connsiteY1303" fmla="*/ 117349 h 1030680"/>
                <a:gd name="connsiteX1304" fmla="*/ 840066 w 2992697"/>
                <a:gd name="connsiteY1304" fmla="*/ 113002 h 1030680"/>
                <a:gd name="connsiteX1305" fmla="*/ 834789 w 2992697"/>
                <a:gd name="connsiteY1305" fmla="*/ 107725 h 1030680"/>
                <a:gd name="connsiteX1306" fmla="*/ 829511 w 2992697"/>
                <a:gd name="connsiteY1306" fmla="*/ 103378 h 1030680"/>
                <a:gd name="connsiteX1307" fmla="*/ 824234 w 2992697"/>
                <a:gd name="connsiteY1307" fmla="*/ 100274 h 1030680"/>
                <a:gd name="connsiteX1308" fmla="*/ 820198 w 2992697"/>
                <a:gd name="connsiteY1308" fmla="*/ 95928 h 1030680"/>
                <a:gd name="connsiteX1309" fmla="*/ 824234 w 2992697"/>
                <a:gd name="connsiteY1309" fmla="*/ 87546 h 1030680"/>
                <a:gd name="connsiteX1310" fmla="*/ 834789 w 2992697"/>
                <a:gd name="connsiteY1310" fmla="*/ 90650 h 1030680"/>
                <a:gd name="connsiteX1311" fmla="*/ 849380 w 2992697"/>
                <a:gd name="connsiteY1311" fmla="*/ 92823 h 1030680"/>
                <a:gd name="connsiteX1312" fmla="*/ 861797 w 2992697"/>
                <a:gd name="connsiteY1312" fmla="*/ 90650 h 1030680"/>
                <a:gd name="connsiteX1313" fmla="*/ 871111 w 2992697"/>
                <a:gd name="connsiteY1313" fmla="*/ 83199 h 1030680"/>
                <a:gd name="connsiteX1314" fmla="*/ 827338 w 2992697"/>
                <a:gd name="connsiteY1314" fmla="*/ 83199 h 1030680"/>
                <a:gd name="connsiteX1315" fmla="*/ 827338 w 2992697"/>
                <a:gd name="connsiteY1315" fmla="*/ 80095 h 1030680"/>
                <a:gd name="connsiteX1316" fmla="*/ 824234 w 2992697"/>
                <a:gd name="connsiteY1316" fmla="*/ 80095 h 1030680"/>
                <a:gd name="connsiteX1317" fmla="*/ 824234 w 2992697"/>
                <a:gd name="connsiteY1317" fmla="*/ 75749 h 1030680"/>
                <a:gd name="connsiteX1318" fmla="*/ 829511 w 2992697"/>
                <a:gd name="connsiteY1318" fmla="*/ 72644 h 1030680"/>
                <a:gd name="connsiteX1319" fmla="*/ 834789 w 2992697"/>
                <a:gd name="connsiteY1319" fmla="*/ 68298 h 1030680"/>
                <a:gd name="connsiteX1320" fmla="*/ 840066 w 2992697"/>
                <a:gd name="connsiteY1320" fmla="*/ 65194 h 1030680"/>
                <a:gd name="connsiteX1321" fmla="*/ 845344 w 2992697"/>
                <a:gd name="connsiteY1321" fmla="*/ 60847 h 1030680"/>
                <a:gd name="connsiteX1322" fmla="*/ 851553 w 2992697"/>
                <a:gd name="connsiteY1322" fmla="*/ 59916 h 1030680"/>
                <a:gd name="connsiteX1323" fmla="*/ 874526 w 2992697"/>
                <a:gd name="connsiteY1323" fmla="*/ 63020 h 1030680"/>
                <a:gd name="connsiteX1324" fmla="*/ 880735 w 2992697"/>
                <a:gd name="connsiteY1324" fmla="*/ 46256 h 1030680"/>
                <a:gd name="connsiteX1325" fmla="*/ 907743 w 2992697"/>
                <a:gd name="connsiteY1325" fmla="*/ 50603 h 1030680"/>
                <a:gd name="connsiteX1326" fmla="*/ 909917 w 2992697"/>
                <a:gd name="connsiteY1326" fmla="*/ 50603 h 1030680"/>
                <a:gd name="connsiteX1327" fmla="*/ 910848 w 2992697"/>
                <a:gd name="connsiteY1327" fmla="*/ 46256 h 1030680"/>
                <a:gd name="connsiteX1328" fmla="*/ 913021 w 2992697"/>
                <a:gd name="connsiteY1328" fmla="*/ 45325 h 1030680"/>
                <a:gd name="connsiteX1329" fmla="*/ 915194 w 2992697"/>
                <a:gd name="connsiteY1329" fmla="*/ 40979 h 1030680"/>
                <a:gd name="connsiteX1330" fmla="*/ 920472 w 2992697"/>
                <a:gd name="connsiteY1330" fmla="*/ 38806 h 1030680"/>
                <a:gd name="connsiteX1331" fmla="*/ 924508 w 2992697"/>
                <a:gd name="connsiteY1331" fmla="*/ 45015 h 1030680"/>
                <a:gd name="connsiteX1332" fmla="*/ 929785 w 2992697"/>
                <a:gd name="connsiteY1332" fmla="*/ 50292 h 1030680"/>
                <a:gd name="connsiteX1333" fmla="*/ 935063 w 2992697"/>
                <a:gd name="connsiteY1333" fmla="*/ 55570 h 1030680"/>
                <a:gd name="connsiteX1334" fmla="*/ 935063 w 2992697"/>
                <a:gd name="connsiteY1334" fmla="*/ 45946 h 1030680"/>
                <a:gd name="connsiteX1335" fmla="*/ 937236 w 2992697"/>
                <a:gd name="connsiteY1335" fmla="*/ 45015 h 1030680"/>
                <a:gd name="connsiteX1336" fmla="*/ 937236 w 2992697"/>
                <a:gd name="connsiteY1336" fmla="*/ 42842 h 1030680"/>
                <a:gd name="connsiteX1337" fmla="*/ 937236 w 2992697"/>
                <a:gd name="connsiteY1337" fmla="*/ 40668 h 1030680"/>
                <a:gd name="connsiteX1338" fmla="*/ 937236 w 2992697"/>
                <a:gd name="connsiteY1338" fmla="*/ 38495 h 1030680"/>
                <a:gd name="connsiteX1339" fmla="*/ 938167 w 2992697"/>
                <a:gd name="connsiteY1339" fmla="*/ 35391 h 1030680"/>
                <a:gd name="connsiteX1340" fmla="*/ 940340 w 2992697"/>
                <a:gd name="connsiteY1340" fmla="*/ 33218 h 1030680"/>
                <a:gd name="connsiteX1341" fmla="*/ 944376 w 2992697"/>
                <a:gd name="connsiteY1341" fmla="*/ 31045 h 1030680"/>
                <a:gd name="connsiteX1342" fmla="*/ 962071 w 2992697"/>
                <a:gd name="connsiteY1342" fmla="*/ 22663 h 1030680"/>
                <a:gd name="connsiteX1343" fmla="*/ 984113 w 2992697"/>
                <a:gd name="connsiteY1343" fmla="*/ 20179 h 1030680"/>
                <a:gd name="connsiteX1344" fmla="*/ 984113 w 2992697"/>
                <a:gd name="connsiteY1344" fmla="*/ 20179 h 1030680"/>
                <a:gd name="connsiteX1345" fmla="*/ 984113 w 2992697"/>
                <a:gd name="connsiteY1345" fmla="*/ 20179 h 1030680"/>
                <a:gd name="connsiteX1346" fmla="*/ 2301024 w 2992697"/>
                <a:gd name="connsiteY1346" fmla="*/ 16764 h 1030680"/>
                <a:gd name="connsiteX1347" fmla="*/ 2311579 w 2992697"/>
                <a:gd name="connsiteY1347" fmla="*/ 19869 h 1030680"/>
                <a:gd name="connsiteX1348" fmla="*/ 2311579 w 2992697"/>
                <a:gd name="connsiteY1348" fmla="*/ 27319 h 1030680"/>
                <a:gd name="connsiteX1349" fmla="*/ 2296057 w 2992697"/>
                <a:gd name="connsiteY1349" fmla="*/ 27319 h 1030680"/>
                <a:gd name="connsiteX1350" fmla="*/ 2301024 w 2992697"/>
                <a:gd name="connsiteY1350" fmla="*/ 16764 h 1030680"/>
                <a:gd name="connsiteX1351" fmla="*/ 2301024 w 2992697"/>
                <a:gd name="connsiteY1351" fmla="*/ 16764 h 1030680"/>
                <a:gd name="connsiteX1352" fmla="*/ 2301024 w 2992697"/>
                <a:gd name="connsiteY1352" fmla="*/ 16764 h 1030680"/>
                <a:gd name="connsiteX1353" fmla="*/ 2792460 w 2992697"/>
                <a:gd name="connsiteY1353" fmla="*/ 0 h 1030680"/>
                <a:gd name="connsiteX1354" fmla="*/ 2797737 w 2992697"/>
                <a:gd name="connsiteY1354" fmla="*/ 3104 h 1030680"/>
                <a:gd name="connsiteX1355" fmla="*/ 2801773 w 2992697"/>
                <a:gd name="connsiteY1355" fmla="*/ 7451 h 1030680"/>
                <a:gd name="connsiteX1356" fmla="*/ 2803946 w 2992697"/>
                <a:gd name="connsiteY1356" fmla="*/ 10555 h 1030680"/>
                <a:gd name="connsiteX1357" fmla="*/ 2804878 w 2992697"/>
                <a:gd name="connsiteY1357" fmla="*/ 16764 h 1030680"/>
                <a:gd name="connsiteX1358" fmla="*/ 2807051 w 2992697"/>
                <a:gd name="connsiteY1358" fmla="*/ 19869 h 1030680"/>
                <a:gd name="connsiteX1359" fmla="*/ 2809224 w 2992697"/>
                <a:gd name="connsiteY1359" fmla="*/ 25146 h 1030680"/>
                <a:gd name="connsiteX1360" fmla="*/ 2812328 w 2992697"/>
                <a:gd name="connsiteY1360" fmla="*/ 27319 h 1030680"/>
                <a:gd name="connsiteX1361" fmla="*/ 2823815 w 2992697"/>
                <a:gd name="connsiteY1361" fmla="*/ 32597 h 1030680"/>
                <a:gd name="connsiteX1362" fmla="*/ 2834370 w 2992697"/>
                <a:gd name="connsiteY1362" fmla="*/ 34770 h 1030680"/>
                <a:gd name="connsiteX1363" fmla="*/ 2841821 w 2992697"/>
                <a:gd name="connsiteY1363" fmla="*/ 34770 h 1030680"/>
                <a:gd name="connsiteX1364" fmla="*/ 2847098 w 2992697"/>
                <a:gd name="connsiteY1364" fmla="*/ 39116 h 1030680"/>
                <a:gd name="connsiteX1365" fmla="*/ 2851134 w 2992697"/>
                <a:gd name="connsiteY1365" fmla="*/ 46567 h 1030680"/>
                <a:gd name="connsiteX1366" fmla="*/ 2853307 w 2992697"/>
                <a:gd name="connsiteY1366" fmla="*/ 61468 h 1030680"/>
                <a:gd name="connsiteX1367" fmla="*/ 2851134 w 2992697"/>
                <a:gd name="connsiteY1367" fmla="*/ 62400 h 1030680"/>
                <a:gd name="connsiteX1368" fmla="*/ 2851134 w 2992697"/>
                <a:gd name="connsiteY1368" fmla="*/ 62400 h 1030680"/>
                <a:gd name="connsiteX1369" fmla="*/ 2851134 w 2992697"/>
                <a:gd name="connsiteY1369" fmla="*/ 64573 h 1030680"/>
                <a:gd name="connsiteX1370" fmla="*/ 2851134 w 2992697"/>
                <a:gd name="connsiteY1370" fmla="*/ 66746 h 1030680"/>
                <a:gd name="connsiteX1371" fmla="*/ 2848961 w 2992697"/>
                <a:gd name="connsiteY1371" fmla="*/ 68919 h 1030680"/>
                <a:gd name="connsiteX1372" fmla="*/ 2825988 w 2992697"/>
                <a:gd name="connsiteY1372" fmla="*/ 68919 h 1030680"/>
                <a:gd name="connsiteX1373" fmla="*/ 2802084 w 2992697"/>
                <a:gd name="connsiteY1373" fmla="*/ 68919 h 1030680"/>
                <a:gd name="connsiteX1374" fmla="*/ 2782215 w 2992697"/>
                <a:gd name="connsiteY1374" fmla="*/ 77301 h 1030680"/>
                <a:gd name="connsiteX1375" fmla="*/ 2778179 w 2992697"/>
                <a:gd name="connsiteY1375" fmla="*/ 79474 h 1030680"/>
                <a:gd name="connsiteX1376" fmla="*/ 2776006 w 2992697"/>
                <a:gd name="connsiteY1376" fmla="*/ 83820 h 1030680"/>
                <a:gd name="connsiteX1377" fmla="*/ 2775075 w 2992697"/>
                <a:gd name="connsiteY1377" fmla="*/ 84752 h 1030680"/>
                <a:gd name="connsiteX1378" fmla="*/ 2772902 w 2992697"/>
                <a:gd name="connsiteY1378" fmla="*/ 86925 h 1030680"/>
                <a:gd name="connsiteX1379" fmla="*/ 2770729 w 2992697"/>
                <a:gd name="connsiteY1379" fmla="*/ 89098 h 1030680"/>
                <a:gd name="connsiteX1380" fmla="*/ 2767624 w 2992697"/>
                <a:gd name="connsiteY1380" fmla="*/ 91271 h 1030680"/>
                <a:gd name="connsiteX1381" fmla="*/ 2761415 w 2992697"/>
                <a:gd name="connsiteY1381" fmla="*/ 94376 h 1030680"/>
                <a:gd name="connsiteX1382" fmla="*/ 2758311 w 2992697"/>
                <a:gd name="connsiteY1382" fmla="*/ 89098 h 1030680"/>
                <a:gd name="connsiteX1383" fmla="*/ 2756137 w 2992697"/>
                <a:gd name="connsiteY1383" fmla="*/ 84752 h 1030680"/>
                <a:gd name="connsiteX1384" fmla="*/ 2753033 w 2992697"/>
                <a:gd name="connsiteY1384" fmla="*/ 81647 h 1030680"/>
                <a:gd name="connsiteX1385" fmla="*/ 2765451 w 2992697"/>
                <a:gd name="connsiteY1385" fmla="*/ 49982 h 1030680"/>
                <a:gd name="connsiteX1386" fmla="*/ 2777869 w 2992697"/>
                <a:gd name="connsiteY1386" fmla="*/ 24525 h 1030680"/>
                <a:gd name="connsiteX1387" fmla="*/ 2792460 w 2992697"/>
                <a:gd name="connsiteY1387" fmla="*/ 0 h 1030680"/>
                <a:gd name="connsiteX1388" fmla="*/ 2792460 w 2992697"/>
                <a:gd name="connsiteY1388" fmla="*/ 0 h 1030680"/>
                <a:gd name="connsiteX1389" fmla="*/ 2792460 w 2992697"/>
                <a:gd name="connsiteY1389" fmla="*/ 0 h 1030680"/>
                <a:gd name="connsiteX1390" fmla="*/ 2665177 w 2992697"/>
                <a:gd name="connsiteY1390" fmla="*/ 0 h 1030680"/>
                <a:gd name="connsiteX1391" fmla="*/ 2674490 w 2992697"/>
                <a:gd name="connsiteY1391" fmla="*/ 9624 h 1030680"/>
                <a:gd name="connsiteX1392" fmla="*/ 2679768 w 2992697"/>
                <a:gd name="connsiteY1392" fmla="*/ 20179 h 1030680"/>
                <a:gd name="connsiteX1393" fmla="*/ 2685046 w 2992697"/>
                <a:gd name="connsiteY1393" fmla="*/ 32907 h 1030680"/>
                <a:gd name="connsiteX1394" fmla="*/ 2675732 w 2992697"/>
                <a:gd name="connsiteY1394" fmla="*/ 32907 h 1030680"/>
                <a:gd name="connsiteX1395" fmla="*/ 2675732 w 2992697"/>
                <a:gd name="connsiteY1395" fmla="*/ 27319 h 1030680"/>
                <a:gd name="connsiteX1396" fmla="*/ 2672628 w 2992697"/>
                <a:gd name="connsiteY1396" fmla="*/ 24215 h 1030680"/>
                <a:gd name="connsiteX1397" fmla="*/ 2668592 w 2992697"/>
                <a:gd name="connsiteY1397" fmla="*/ 19869 h 1030680"/>
                <a:gd name="connsiteX1398" fmla="*/ 2667660 w 2992697"/>
                <a:gd name="connsiteY1398" fmla="*/ 14591 h 1030680"/>
                <a:gd name="connsiteX1399" fmla="*/ 2665487 w 2992697"/>
                <a:gd name="connsiteY1399" fmla="*/ 9313 h 1030680"/>
                <a:gd name="connsiteX1400" fmla="*/ 2665487 w 2992697"/>
                <a:gd name="connsiteY1400" fmla="*/ 0 h 1030680"/>
                <a:gd name="connsiteX1401" fmla="*/ 2665177 w 2992697"/>
                <a:gd name="connsiteY1401" fmla="*/ 0 h 1030680"/>
                <a:gd name="connsiteX1402" fmla="*/ 2665177 w 2992697"/>
                <a:gd name="connsiteY1402" fmla="*/ 0 h 1030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</a:cxnLst>
              <a:rect l="l" t="t" r="r" b="b"/>
              <a:pathLst>
                <a:path w="2992697" h="1030680">
                  <a:moveTo>
                    <a:pt x="7140" y="256428"/>
                  </a:moveTo>
                  <a:lnTo>
                    <a:pt x="26077" y="261706"/>
                  </a:lnTo>
                  <a:lnTo>
                    <a:pt x="38495" y="271330"/>
                  </a:lnTo>
                  <a:lnTo>
                    <a:pt x="49050" y="279712"/>
                  </a:lnTo>
                  <a:lnTo>
                    <a:pt x="60537" y="291198"/>
                  </a:lnTo>
                  <a:lnTo>
                    <a:pt x="71092" y="299580"/>
                  </a:lnTo>
                  <a:lnTo>
                    <a:pt x="71092" y="296476"/>
                  </a:lnTo>
                  <a:lnTo>
                    <a:pt x="77301" y="296476"/>
                  </a:lnTo>
                  <a:lnTo>
                    <a:pt x="77301" y="299580"/>
                  </a:lnTo>
                  <a:lnTo>
                    <a:pt x="78232" y="303926"/>
                  </a:lnTo>
                  <a:lnTo>
                    <a:pt x="82268" y="309204"/>
                  </a:lnTo>
                  <a:lnTo>
                    <a:pt x="84441" y="316655"/>
                  </a:lnTo>
                  <a:lnTo>
                    <a:pt x="76991" y="316655"/>
                  </a:lnTo>
                  <a:lnTo>
                    <a:pt x="72955" y="316655"/>
                  </a:lnTo>
                  <a:lnTo>
                    <a:pt x="72955" y="318828"/>
                  </a:lnTo>
                  <a:lnTo>
                    <a:pt x="70782" y="318828"/>
                  </a:lnTo>
                  <a:lnTo>
                    <a:pt x="67677" y="318828"/>
                  </a:lnTo>
                  <a:lnTo>
                    <a:pt x="63641" y="321001"/>
                  </a:lnTo>
                  <a:lnTo>
                    <a:pt x="49050" y="309514"/>
                  </a:lnTo>
                  <a:lnTo>
                    <a:pt x="34460" y="304237"/>
                  </a:lnTo>
                  <a:lnTo>
                    <a:pt x="16764" y="299891"/>
                  </a:lnTo>
                  <a:lnTo>
                    <a:pt x="0" y="291509"/>
                  </a:lnTo>
                  <a:lnTo>
                    <a:pt x="6209" y="286231"/>
                  </a:lnTo>
                  <a:lnTo>
                    <a:pt x="7140" y="280022"/>
                  </a:lnTo>
                  <a:lnTo>
                    <a:pt x="6209" y="274745"/>
                  </a:lnTo>
                  <a:lnTo>
                    <a:pt x="6209" y="266983"/>
                  </a:lnTo>
                  <a:lnTo>
                    <a:pt x="7140" y="256428"/>
                  </a:lnTo>
                  <a:lnTo>
                    <a:pt x="7140" y="256428"/>
                  </a:lnTo>
                  <a:lnTo>
                    <a:pt x="7140" y="256428"/>
                  </a:lnTo>
                  <a:close/>
                  <a:moveTo>
                    <a:pt x="1275001" y="248978"/>
                  </a:moveTo>
                  <a:lnTo>
                    <a:pt x="1279037" y="248978"/>
                  </a:lnTo>
                  <a:lnTo>
                    <a:pt x="1282141" y="249909"/>
                  </a:lnTo>
                  <a:lnTo>
                    <a:pt x="1284314" y="252082"/>
                  </a:lnTo>
                  <a:lnTo>
                    <a:pt x="1286487" y="254255"/>
                  </a:lnTo>
                  <a:lnTo>
                    <a:pt x="1287419" y="256428"/>
                  </a:lnTo>
                  <a:lnTo>
                    <a:pt x="1287419" y="257670"/>
                  </a:lnTo>
                  <a:lnTo>
                    <a:pt x="1287419" y="259843"/>
                  </a:lnTo>
                  <a:lnTo>
                    <a:pt x="1289592" y="264189"/>
                  </a:lnTo>
                  <a:lnTo>
                    <a:pt x="1282141" y="264189"/>
                  </a:lnTo>
                  <a:lnTo>
                    <a:pt x="1279037" y="265121"/>
                  </a:lnTo>
                  <a:lnTo>
                    <a:pt x="1275001" y="265121"/>
                  </a:lnTo>
                  <a:lnTo>
                    <a:pt x="1271896" y="267294"/>
                  </a:lnTo>
                  <a:lnTo>
                    <a:pt x="1265687" y="267294"/>
                  </a:lnTo>
                  <a:lnTo>
                    <a:pt x="1265687" y="264189"/>
                  </a:lnTo>
                  <a:lnTo>
                    <a:pt x="1262583" y="264189"/>
                  </a:lnTo>
                  <a:lnTo>
                    <a:pt x="1262583" y="250530"/>
                  </a:lnTo>
                  <a:lnTo>
                    <a:pt x="1267861" y="250530"/>
                  </a:lnTo>
                  <a:lnTo>
                    <a:pt x="1273138" y="249598"/>
                  </a:lnTo>
                  <a:lnTo>
                    <a:pt x="1275001" y="249598"/>
                  </a:lnTo>
                  <a:lnTo>
                    <a:pt x="1275001" y="248978"/>
                  </a:lnTo>
                  <a:lnTo>
                    <a:pt x="1275001" y="248978"/>
                  </a:lnTo>
                  <a:close/>
                  <a:moveTo>
                    <a:pt x="63641" y="239664"/>
                  </a:moveTo>
                  <a:lnTo>
                    <a:pt x="80405" y="239664"/>
                  </a:lnTo>
                  <a:lnTo>
                    <a:pt x="80405" y="242769"/>
                  </a:lnTo>
                  <a:lnTo>
                    <a:pt x="77301" y="242769"/>
                  </a:lnTo>
                  <a:lnTo>
                    <a:pt x="73265" y="242769"/>
                  </a:lnTo>
                  <a:lnTo>
                    <a:pt x="71092" y="244942"/>
                  </a:lnTo>
                  <a:lnTo>
                    <a:pt x="70161" y="244942"/>
                  </a:lnTo>
                  <a:lnTo>
                    <a:pt x="70161" y="244942"/>
                  </a:lnTo>
                  <a:lnTo>
                    <a:pt x="67988" y="244942"/>
                  </a:lnTo>
                  <a:lnTo>
                    <a:pt x="65815" y="242769"/>
                  </a:lnTo>
                  <a:lnTo>
                    <a:pt x="63641" y="239664"/>
                  </a:lnTo>
                  <a:lnTo>
                    <a:pt x="63641" y="239664"/>
                  </a:lnTo>
                  <a:lnTo>
                    <a:pt x="63641" y="239664"/>
                  </a:lnTo>
                  <a:close/>
                  <a:moveTo>
                    <a:pt x="1790651" y="213276"/>
                  </a:moveTo>
                  <a:lnTo>
                    <a:pt x="1803069" y="213276"/>
                  </a:lnTo>
                  <a:lnTo>
                    <a:pt x="1807105" y="228178"/>
                  </a:lnTo>
                  <a:lnTo>
                    <a:pt x="1810209" y="237801"/>
                  </a:lnTo>
                  <a:lnTo>
                    <a:pt x="1817660" y="242148"/>
                  </a:lnTo>
                  <a:lnTo>
                    <a:pt x="1830078" y="247425"/>
                  </a:lnTo>
                  <a:lnTo>
                    <a:pt x="1824800" y="269467"/>
                  </a:lnTo>
                  <a:lnTo>
                    <a:pt x="1817350" y="291509"/>
                  </a:lnTo>
                  <a:lnTo>
                    <a:pt x="1806794" y="307341"/>
                  </a:lnTo>
                  <a:lnTo>
                    <a:pt x="1806794" y="287162"/>
                  </a:lnTo>
                  <a:lnTo>
                    <a:pt x="1782890" y="287162"/>
                  </a:lnTo>
                  <a:lnTo>
                    <a:pt x="1785063" y="263879"/>
                  </a:lnTo>
                  <a:lnTo>
                    <a:pt x="1787236" y="241837"/>
                  </a:lnTo>
                  <a:lnTo>
                    <a:pt x="1790651" y="213276"/>
                  </a:lnTo>
                  <a:lnTo>
                    <a:pt x="1790651" y="213276"/>
                  </a:lnTo>
                  <a:lnTo>
                    <a:pt x="1790651" y="213276"/>
                  </a:lnTo>
                  <a:close/>
                  <a:moveTo>
                    <a:pt x="2941784" y="165778"/>
                  </a:moveTo>
                  <a:lnTo>
                    <a:pt x="2945820" y="165778"/>
                  </a:lnTo>
                  <a:lnTo>
                    <a:pt x="2945820" y="170124"/>
                  </a:lnTo>
                  <a:lnTo>
                    <a:pt x="2946751" y="175402"/>
                  </a:lnTo>
                  <a:lnTo>
                    <a:pt x="2948925" y="177575"/>
                  </a:lnTo>
                  <a:lnTo>
                    <a:pt x="2951098" y="180679"/>
                  </a:lnTo>
                  <a:lnTo>
                    <a:pt x="2953271" y="182853"/>
                  </a:lnTo>
                  <a:lnTo>
                    <a:pt x="2956375" y="185957"/>
                  </a:lnTo>
                  <a:lnTo>
                    <a:pt x="2960411" y="182853"/>
                  </a:lnTo>
                  <a:lnTo>
                    <a:pt x="2961342" y="178506"/>
                  </a:lnTo>
                  <a:lnTo>
                    <a:pt x="2963515" y="177575"/>
                  </a:lnTo>
                  <a:lnTo>
                    <a:pt x="2967551" y="177575"/>
                  </a:lnTo>
                  <a:lnTo>
                    <a:pt x="2972829" y="175402"/>
                  </a:lnTo>
                  <a:lnTo>
                    <a:pt x="2975933" y="185957"/>
                  </a:lnTo>
                  <a:lnTo>
                    <a:pt x="2982142" y="193408"/>
                  </a:lnTo>
                  <a:lnTo>
                    <a:pt x="2987420" y="200858"/>
                  </a:lnTo>
                  <a:lnTo>
                    <a:pt x="2990524" y="210482"/>
                  </a:lnTo>
                  <a:lnTo>
                    <a:pt x="2992697" y="223211"/>
                  </a:lnTo>
                  <a:lnTo>
                    <a:pt x="2992697" y="225384"/>
                  </a:lnTo>
                  <a:lnTo>
                    <a:pt x="2990524" y="227557"/>
                  </a:lnTo>
                  <a:lnTo>
                    <a:pt x="2990524" y="228488"/>
                  </a:lnTo>
                  <a:lnTo>
                    <a:pt x="2990524" y="230661"/>
                  </a:lnTo>
                  <a:lnTo>
                    <a:pt x="2990524" y="232834"/>
                  </a:lnTo>
                  <a:lnTo>
                    <a:pt x="2989593" y="235939"/>
                  </a:lnTo>
                  <a:lnTo>
                    <a:pt x="2978106" y="243390"/>
                  </a:lnTo>
                  <a:lnTo>
                    <a:pt x="2961342" y="250840"/>
                  </a:lnTo>
                  <a:lnTo>
                    <a:pt x="2941474" y="255186"/>
                  </a:lnTo>
                  <a:lnTo>
                    <a:pt x="2921605" y="258291"/>
                  </a:lnTo>
                  <a:lnTo>
                    <a:pt x="2904841" y="260464"/>
                  </a:lnTo>
                  <a:lnTo>
                    <a:pt x="2907014" y="250840"/>
                  </a:lnTo>
                  <a:lnTo>
                    <a:pt x="2909187" y="247736"/>
                  </a:lnTo>
                  <a:lnTo>
                    <a:pt x="2911360" y="243390"/>
                  </a:lnTo>
                  <a:lnTo>
                    <a:pt x="2912292" y="242458"/>
                  </a:lnTo>
                  <a:lnTo>
                    <a:pt x="2914465" y="242458"/>
                  </a:lnTo>
                  <a:lnTo>
                    <a:pt x="2918501" y="240285"/>
                  </a:lnTo>
                  <a:lnTo>
                    <a:pt x="2919432" y="240285"/>
                  </a:lnTo>
                  <a:lnTo>
                    <a:pt x="2921605" y="238112"/>
                  </a:lnTo>
                  <a:lnTo>
                    <a:pt x="2925641" y="235939"/>
                  </a:lnTo>
                  <a:lnTo>
                    <a:pt x="2930919" y="221037"/>
                  </a:lnTo>
                  <a:lnTo>
                    <a:pt x="2930919" y="206136"/>
                  </a:lnTo>
                  <a:lnTo>
                    <a:pt x="2928746" y="192476"/>
                  </a:lnTo>
                  <a:lnTo>
                    <a:pt x="2931850" y="180990"/>
                  </a:lnTo>
                  <a:lnTo>
                    <a:pt x="2941163" y="170435"/>
                  </a:lnTo>
                  <a:lnTo>
                    <a:pt x="2941163" y="165778"/>
                  </a:lnTo>
                  <a:lnTo>
                    <a:pt x="2941784" y="165778"/>
                  </a:lnTo>
                  <a:lnTo>
                    <a:pt x="2941784" y="165778"/>
                  </a:lnTo>
                  <a:close/>
                  <a:moveTo>
                    <a:pt x="148083" y="158327"/>
                  </a:moveTo>
                  <a:lnTo>
                    <a:pt x="167951" y="180369"/>
                  </a:lnTo>
                  <a:lnTo>
                    <a:pt x="193097" y="197133"/>
                  </a:lnTo>
                  <a:lnTo>
                    <a:pt x="224452" y="209861"/>
                  </a:lnTo>
                  <a:lnTo>
                    <a:pt x="226625" y="227867"/>
                  </a:lnTo>
                  <a:lnTo>
                    <a:pt x="231903" y="241527"/>
                  </a:lnTo>
                  <a:lnTo>
                    <a:pt x="237181" y="248978"/>
                  </a:lnTo>
                  <a:lnTo>
                    <a:pt x="244631" y="256428"/>
                  </a:lnTo>
                  <a:lnTo>
                    <a:pt x="252082" y="266983"/>
                  </a:lnTo>
                  <a:lnTo>
                    <a:pt x="239664" y="269157"/>
                  </a:lnTo>
                  <a:lnTo>
                    <a:pt x="227246" y="271330"/>
                  </a:lnTo>
                  <a:lnTo>
                    <a:pt x="215760" y="276607"/>
                  </a:lnTo>
                  <a:lnTo>
                    <a:pt x="208309" y="284058"/>
                  </a:lnTo>
                  <a:lnTo>
                    <a:pt x="207378" y="287162"/>
                  </a:lnTo>
                  <a:lnTo>
                    <a:pt x="205205" y="291509"/>
                  </a:lnTo>
                  <a:lnTo>
                    <a:pt x="203032" y="294613"/>
                  </a:lnTo>
                  <a:lnTo>
                    <a:pt x="200858" y="296786"/>
                  </a:lnTo>
                  <a:lnTo>
                    <a:pt x="197754" y="299891"/>
                  </a:lnTo>
                  <a:lnTo>
                    <a:pt x="186267" y="302064"/>
                  </a:lnTo>
                  <a:lnTo>
                    <a:pt x="170745" y="304237"/>
                  </a:lnTo>
                  <a:lnTo>
                    <a:pt x="151808" y="302064"/>
                  </a:lnTo>
                  <a:lnTo>
                    <a:pt x="137217" y="299891"/>
                  </a:lnTo>
                  <a:lnTo>
                    <a:pt x="134113" y="289335"/>
                  </a:lnTo>
                  <a:lnTo>
                    <a:pt x="131939" y="281885"/>
                  </a:lnTo>
                  <a:lnTo>
                    <a:pt x="129766" y="276607"/>
                  </a:lnTo>
                  <a:lnTo>
                    <a:pt x="124489" y="266983"/>
                  </a:lnTo>
                  <a:lnTo>
                    <a:pt x="148393" y="259533"/>
                  </a:lnTo>
                  <a:lnTo>
                    <a:pt x="148393" y="256428"/>
                  </a:lnTo>
                  <a:lnTo>
                    <a:pt x="129456" y="254255"/>
                  </a:lnTo>
                  <a:lnTo>
                    <a:pt x="117038" y="249909"/>
                  </a:lnTo>
                  <a:lnTo>
                    <a:pt x="107725" y="242458"/>
                  </a:lnTo>
                  <a:lnTo>
                    <a:pt x="106793" y="237181"/>
                  </a:lnTo>
                  <a:lnTo>
                    <a:pt x="102758" y="231903"/>
                  </a:lnTo>
                  <a:lnTo>
                    <a:pt x="100584" y="226625"/>
                  </a:lnTo>
                  <a:lnTo>
                    <a:pt x="100584" y="220417"/>
                  </a:lnTo>
                  <a:lnTo>
                    <a:pt x="100584" y="217312"/>
                  </a:lnTo>
                  <a:lnTo>
                    <a:pt x="100584" y="212966"/>
                  </a:lnTo>
                  <a:lnTo>
                    <a:pt x="102758" y="212966"/>
                  </a:lnTo>
                  <a:lnTo>
                    <a:pt x="104931" y="212034"/>
                  </a:lnTo>
                  <a:lnTo>
                    <a:pt x="107104" y="212034"/>
                  </a:lnTo>
                  <a:lnTo>
                    <a:pt x="108035" y="212034"/>
                  </a:lnTo>
                  <a:lnTo>
                    <a:pt x="112071" y="209861"/>
                  </a:lnTo>
                  <a:lnTo>
                    <a:pt x="113623" y="204894"/>
                  </a:lnTo>
                  <a:lnTo>
                    <a:pt x="113623" y="198685"/>
                  </a:lnTo>
                  <a:lnTo>
                    <a:pt x="113623" y="195581"/>
                  </a:lnTo>
                  <a:lnTo>
                    <a:pt x="114554" y="193408"/>
                  </a:lnTo>
                  <a:lnTo>
                    <a:pt x="116728" y="190303"/>
                  </a:lnTo>
                  <a:lnTo>
                    <a:pt x="118901" y="190303"/>
                  </a:lnTo>
                  <a:lnTo>
                    <a:pt x="121074" y="188130"/>
                  </a:lnTo>
                  <a:lnTo>
                    <a:pt x="122005" y="188130"/>
                  </a:lnTo>
                  <a:lnTo>
                    <a:pt x="124178" y="188130"/>
                  </a:lnTo>
                  <a:lnTo>
                    <a:pt x="127283" y="185957"/>
                  </a:lnTo>
                  <a:lnTo>
                    <a:pt x="129456" y="178506"/>
                  </a:lnTo>
                  <a:lnTo>
                    <a:pt x="131629" y="173229"/>
                  </a:lnTo>
                  <a:lnTo>
                    <a:pt x="133802" y="167951"/>
                  </a:lnTo>
                  <a:lnTo>
                    <a:pt x="136907" y="162674"/>
                  </a:lnTo>
                  <a:lnTo>
                    <a:pt x="139080" y="160500"/>
                  </a:lnTo>
                  <a:lnTo>
                    <a:pt x="141253" y="160500"/>
                  </a:lnTo>
                  <a:lnTo>
                    <a:pt x="142184" y="158327"/>
                  </a:lnTo>
                  <a:lnTo>
                    <a:pt x="144357" y="158327"/>
                  </a:lnTo>
                  <a:lnTo>
                    <a:pt x="148083" y="158327"/>
                  </a:lnTo>
                  <a:lnTo>
                    <a:pt x="148083" y="158327"/>
                  </a:lnTo>
                  <a:lnTo>
                    <a:pt x="148083" y="158327"/>
                  </a:lnTo>
                  <a:close/>
                  <a:moveTo>
                    <a:pt x="1222846" y="138148"/>
                  </a:moveTo>
                  <a:lnTo>
                    <a:pt x="1228124" y="140322"/>
                  </a:lnTo>
                  <a:lnTo>
                    <a:pt x="1233401" y="141253"/>
                  </a:lnTo>
                  <a:lnTo>
                    <a:pt x="1236506" y="143426"/>
                  </a:lnTo>
                  <a:lnTo>
                    <a:pt x="1242714" y="145599"/>
                  </a:lnTo>
                  <a:lnTo>
                    <a:pt x="1242714" y="150877"/>
                  </a:lnTo>
                  <a:lnTo>
                    <a:pt x="1243646" y="155223"/>
                  </a:lnTo>
                  <a:lnTo>
                    <a:pt x="1243646" y="158327"/>
                  </a:lnTo>
                  <a:lnTo>
                    <a:pt x="1245819" y="162674"/>
                  </a:lnTo>
                  <a:lnTo>
                    <a:pt x="1233401" y="162674"/>
                  </a:lnTo>
                  <a:lnTo>
                    <a:pt x="1231228" y="158327"/>
                  </a:lnTo>
                  <a:lnTo>
                    <a:pt x="1229055" y="155223"/>
                  </a:lnTo>
                  <a:lnTo>
                    <a:pt x="1225950" y="150877"/>
                  </a:lnTo>
                  <a:lnTo>
                    <a:pt x="1223777" y="148704"/>
                  </a:lnTo>
                  <a:lnTo>
                    <a:pt x="1223777" y="143426"/>
                  </a:lnTo>
                  <a:lnTo>
                    <a:pt x="1222846" y="138148"/>
                  </a:lnTo>
                  <a:lnTo>
                    <a:pt x="1222846" y="138148"/>
                  </a:lnTo>
                  <a:lnTo>
                    <a:pt x="1222846" y="138148"/>
                  </a:lnTo>
                  <a:close/>
                  <a:moveTo>
                    <a:pt x="1730114" y="113934"/>
                  </a:moveTo>
                  <a:lnTo>
                    <a:pt x="1736323" y="123557"/>
                  </a:lnTo>
                  <a:lnTo>
                    <a:pt x="1741601" y="141563"/>
                  </a:lnTo>
                  <a:lnTo>
                    <a:pt x="1749051" y="158327"/>
                  </a:lnTo>
                  <a:lnTo>
                    <a:pt x="1758365" y="175091"/>
                  </a:lnTo>
                  <a:lnTo>
                    <a:pt x="1763642" y="182542"/>
                  </a:lnTo>
                  <a:lnTo>
                    <a:pt x="1766747" y="178196"/>
                  </a:lnTo>
                  <a:lnTo>
                    <a:pt x="1768920" y="177265"/>
                  </a:lnTo>
                  <a:lnTo>
                    <a:pt x="1772956" y="177265"/>
                  </a:lnTo>
                  <a:lnTo>
                    <a:pt x="1776060" y="175091"/>
                  </a:lnTo>
                  <a:lnTo>
                    <a:pt x="1783511" y="175091"/>
                  </a:lnTo>
                  <a:lnTo>
                    <a:pt x="1783511" y="178196"/>
                  </a:lnTo>
                  <a:lnTo>
                    <a:pt x="1787547" y="178196"/>
                  </a:lnTo>
                  <a:lnTo>
                    <a:pt x="1787547" y="189682"/>
                  </a:lnTo>
                  <a:lnTo>
                    <a:pt x="1759296" y="192787"/>
                  </a:lnTo>
                  <a:lnTo>
                    <a:pt x="1756192" y="222279"/>
                  </a:lnTo>
                  <a:lnTo>
                    <a:pt x="1746878" y="246494"/>
                  </a:lnTo>
                  <a:lnTo>
                    <a:pt x="1739428" y="270709"/>
                  </a:lnTo>
                  <a:lnTo>
                    <a:pt x="1736323" y="290888"/>
                  </a:lnTo>
                  <a:lnTo>
                    <a:pt x="1734150" y="311067"/>
                  </a:lnTo>
                  <a:lnTo>
                    <a:pt x="1734150" y="327831"/>
                  </a:lnTo>
                  <a:lnTo>
                    <a:pt x="1730114" y="343664"/>
                  </a:lnTo>
                  <a:lnTo>
                    <a:pt x="1727010" y="343664"/>
                  </a:lnTo>
                  <a:lnTo>
                    <a:pt x="1727010" y="340559"/>
                  </a:lnTo>
                  <a:lnTo>
                    <a:pt x="1721732" y="333108"/>
                  </a:lnTo>
                  <a:lnTo>
                    <a:pt x="1712419" y="323485"/>
                  </a:lnTo>
                  <a:lnTo>
                    <a:pt x="1701864" y="310756"/>
                  </a:lnTo>
                  <a:lnTo>
                    <a:pt x="1692550" y="298028"/>
                  </a:lnTo>
                  <a:lnTo>
                    <a:pt x="1685100" y="285300"/>
                  </a:lnTo>
                  <a:lnTo>
                    <a:pt x="1681064" y="273813"/>
                  </a:lnTo>
                  <a:lnTo>
                    <a:pt x="1683237" y="266363"/>
                  </a:lnTo>
                  <a:lnTo>
                    <a:pt x="1687273" y="264189"/>
                  </a:lnTo>
                  <a:lnTo>
                    <a:pt x="1690377" y="264189"/>
                  </a:lnTo>
                  <a:lnTo>
                    <a:pt x="1692550" y="264189"/>
                  </a:lnTo>
                  <a:lnTo>
                    <a:pt x="1694723" y="264189"/>
                  </a:lnTo>
                  <a:lnTo>
                    <a:pt x="1695655" y="264189"/>
                  </a:lnTo>
                  <a:lnTo>
                    <a:pt x="1697828" y="264189"/>
                  </a:lnTo>
                  <a:lnTo>
                    <a:pt x="1700001" y="263879"/>
                  </a:lnTo>
                  <a:lnTo>
                    <a:pt x="1703106" y="259533"/>
                  </a:lnTo>
                  <a:lnTo>
                    <a:pt x="1700001" y="259533"/>
                  </a:lnTo>
                  <a:lnTo>
                    <a:pt x="1700001" y="256428"/>
                  </a:lnTo>
                  <a:lnTo>
                    <a:pt x="1683237" y="254255"/>
                  </a:lnTo>
                  <a:lnTo>
                    <a:pt x="1673924" y="248978"/>
                  </a:lnTo>
                  <a:lnTo>
                    <a:pt x="1666473" y="239354"/>
                  </a:lnTo>
                  <a:lnTo>
                    <a:pt x="1673924" y="237181"/>
                  </a:lnTo>
                  <a:lnTo>
                    <a:pt x="1680132" y="235007"/>
                  </a:lnTo>
                  <a:lnTo>
                    <a:pt x="1683237" y="234076"/>
                  </a:lnTo>
                  <a:lnTo>
                    <a:pt x="1687273" y="231903"/>
                  </a:lnTo>
                  <a:lnTo>
                    <a:pt x="1690377" y="229730"/>
                  </a:lnTo>
                  <a:lnTo>
                    <a:pt x="1694413" y="226625"/>
                  </a:lnTo>
                  <a:lnTo>
                    <a:pt x="1694413" y="222279"/>
                  </a:lnTo>
                  <a:lnTo>
                    <a:pt x="1679822" y="222279"/>
                  </a:lnTo>
                  <a:lnTo>
                    <a:pt x="1675786" y="224452"/>
                  </a:lnTo>
                  <a:lnTo>
                    <a:pt x="1672682" y="224452"/>
                  </a:lnTo>
                  <a:lnTo>
                    <a:pt x="1668646" y="226625"/>
                  </a:lnTo>
                  <a:lnTo>
                    <a:pt x="1663369" y="226625"/>
                  </a:lnTo>
                  <a:lnTo>
                    <a:pt x="1654055" y="209861"/>
                  </a:lnTo>
                  <a:lnTo>
                    <a:pt x="1643500" y="193097"/>
                  </a:lnTo>
                  <a:lnTo>
                    <a:pt x="1644431" y="187820"/>
                  </a:lnTo>
                  <a:lnTo>
                    <a:pt x="1644431" y="184715"/>
                  </a:lnTo>
                  <a:lnTo>
                    <a:pt x="1646604" y="182542"/>
                  </a:lnTo>
                  <a:lnTo>
                    <a:pt x="1648778" y="178196"/>
                  </a:lnTo>
                  <a:lnTo>
                    <a:pt x="1648778" y="175091"/>
                  </a:lnTo>
                  <a:lnTo>
                    <a:pt x="1650951" y="169814"/>
                  </a:lnTo>
                  <a:lnTo>
                    <a:pt x="1646915" y="169814"/>
                  </a:lnTo>
                  <a:lnTo>
                    <a:pt x="1646915" y="165468"/>
                  </a:lnTo>
                  <a:lnTo>
                    <a:pt x="1643810" y="167641"/>
                  </a:lnTo>
                  <a:lnTo>
                    <a:pt x="1641637" y="167641"/>
                  </a:lnTo>
                  <a:lnTo>
                    <a:pt x="1639464" y="167641"/>
                  </a:lnTo>
                  <a:lnTo>
                    <a:pt x="1639464" y="167641"/>
                  </a:lnTo>
                  <a:lnTo>
                    <a:pt x="1637291" y="167641"/>
                  </a:lnTo>
                  <a:lnTo>
                    <a:pt x="1637291" y="165468"/>
                  </a:lnTo>
                  <a:lnTo>
                    <a:pt x="1634187" y="162363"/>
                  </a:lnTo>
                  <a:lnTo>
                    <a:pt x="1632013" y="158017"/>
                  </a:lnTo>
                  <a:lnTo>
                    <a:pt x="1629840" y="154912"/>
                  </a:lnTo>
                  <a:lnTo>
                    <a:pt x="1628909" y="152739"/>
                  </a:lnTo>
                  <a:lnTo>
                    <a:pt x="1628909" y="147462"/>
                  </a:lnTo>
                  <a:lnTo>
                    <a:pt x="1626736" y="141253"/>
                  </a:lnTo>
                  <a:lnTo>
                    <a:pt x="1646604" y="128525"/>
                  </a:lnTo>
                  <a:lnTo>
                    <a:pt x="1666473" y="117969"/>
                  </a:lnTo>
                  <a:lnTo>
                    <a:pt x="1668646" y="123247"/>
                  </a:lnTo>
                  <a:lnTo>
                    <a:pt x="1670819" y="128525"/>
                  </a:lnTo>
                  <a:lnTo>
                    <a:pt x="1672992" y="130698"/>
                  </a:lnTo>
                  <a:lnTo>
                    <a:pt x="1676097" y="132871"/>
                  </a:lnTo>
                  <a:lnTo>
                    <a:pt x="1678270" y="132871"/>
                  </a:lnTo>
                  <a:lnTo>
                    <a:pt x="1680443" y="133802"/>
                  </a:lnTo>
                  <a:lnTo>
                    <a:pt x="1683547" y="135975"/>
                  </a:lnTo>
                  <a:lnTo>
                    <a:pt x="1687583" y="138148"/>
                  </a:lnTo>
                  <a:lnTo>
                    <a:pt x="1690688" y="148704"/>
                  </a:lnTo>
                  <a:lnTo>
                    <a:pt x="1692861" y="162363"/>
                  </a:lnTo>
                  <a:lnTo>
                    <a:pt x="1695034" y="175091"/>
                  </a:lnTo>
                  <a:lnTo>
                    <a:pt x="1703416" y="175091"/>
                  </a:lnTo>
                  <a:lnTo>
                    <a:pt x="1703416" y="165468"/>
                  </a:lnTo>
                  <a:lnTo>
                    <a:pt x="1700311" y="154912"/>
                  </a:lnTo>
                  <a:lnTo>
                    <a:pt x="1700311" y="141253"/>
                  </a:lnTo>
                  <a:lnTo>
                    <a:pt x="1703416" y="128525"/>
                  </a:lnTo>
                  <a:lnTo>
                    <a:pt x="1707452" y="117969"/>
                  </a:lnTo>
                  <a:lnTo>
                    <a:pt x="1730114" y="113934"/>
                  </a:lnTo>
                  <a:lnTo>
                    <a:pt x="1730114" y="113934"/>
                  </a:lnTo>
                  <a:lnTo>
                    <a:pt x="1730114" y="113934"/>
                  </a:lnTo>
                  <a:close/>
                  <a:moveTo>
                    <a:pt x="2755827" y="104620"/>
                  </a:moveTo>
                  <a:lnTo>
                    <a:pt x="2761105" y="108966"/>
                  </a:lnTo>
                  <a:lnTo>
                    <a:pt x="2765140" y="112071"/>
                  </a:lnTo>
                  <a:lnTo>
                    <a:pt x="2770418" y="112071"/>
                  </a:lnTo>
                  <a:lnTo>
                    <a:pt x="2775696" y="112071"/>
                  </a:lnTo>
                  <a:lnTo>
                    <a:pt x="2785009" y="114244"/>
                  </a:lnTo>
                  <a:lnTo>
                    <a:pt x="2782836" y="118590"/>
                  </a:lnTo>
                  <a:lnTo>
                    <a:pt x="2782836" y="119522"/>
                  </a:lnTo>
                  <a:lnTo>
                    <a:pt x="2782836" y="121695"/>
                  </a:lnTo>
                  <a:lnTo>
                    <a:pt x="2781905" y="123868"/>
                  </a:lnTo>
                  <a:lnTo>
                    <a:pt x="2781905" y="126041"/>
                  </a:lnTo>
                  <a:lnTo>
                    <a:pt x="2768245" y="133492"/>
                  </a:lnTo>
                  <a:lnTo>
                    <a:pt x="2750550" y="136596"/>
                  </a:lnTo>
                  <a:lnTo>
                    <a:pt x="2731613" y="138769"/>
                  </a:lnTo>
                  <a:lnTo>
                    <a:pt x="2730681" y="134423"/>
                  </a:lnTo>
                  <a:lnTo>
                    <a:pt x="2730681" y="131319"/>
                  </a:lnTo>
                  <a:lnTo>
                    <a:pt x="2728508" y="126972"/>
                  </a:lnTo>
                  <a:lnTo>
                    <a:pt x="2728508" y="121695"/>
                  </a:lnTo>
                  <a:lnTo>
                    <a:pt x="2733786" y="118590"/>
                  </a:lnTo>
                  <a:lnTo>
                    <a:pt x="2737821" y="114244"/>
                  </a:lnTo>
                  <a:lnTo>
                    <a:pt x="2740926" y="112071"/>
                  </a:lnTo>
                  <a:lnTo>
                    <a:pt x="2744961" y="108966"/>
                  </a:lnTo>
                  <a:lnTo>
                    <a:pt x="2748066" y="106793"/>
                  </a:lnTo>
                  <a:lnTo>
                    <a:pt x="2755827" y="104620"/>
                  </a:lnTo>
                  <a:lnTo>
                    <a:pt x="2755827" y="104620"/>
                  </a:lnTo>
                  <a:lnTo>
                    <a:pt x="2755827" y="104620"/>
                  </a:lnTo>
                  <a:close/>
                  <a:moveTo>
                    <a:pt x="2195472" y="104620"/>
                  </a:moveTo>
                  <a:lnTo>
                    <a:pt x="2210063" y="106793"/>
                  </a:lnTo>
                  <a:lnTo>
                    <a:pt x="2220619" y="112071"/>
                  </a:lnTo>
                  <a:lnTo>
                    <a:pt x="2231174" y="118280"/>
                  </a:lnTo>
                  <a:lnTo>
                    <a:pt x="2228069" y="121384"/>
                  </a:lnTo>
                  <a:lnTo>
                    <a:pt x="2225896" y="126662"/>
                  </a:lnTo>
                  <a:lnTo>
                    <a:pt x="2222792" y="128835"/>
                  </a:lnTo>
                  <a:lnTo>
                    <a:pt x="2217514" y="131008"/>
                  </a:lnTo>
                  <a:lnTo>
                    <a:pt x="2211305" y="133181"/>
                  </a:lnTo>
                  <a:lnTo>
                    <a:pt x="2203855" y="133181"/>
                  </a:lnTo>
                  <a:lnTo>
                    <a:pt x="2198577" y="136286"/>
                  </a:lnTo>
                  <a:lnTo>
                    <a:pt x="2193300" y="136286"/>
                  </a:lnTo>
                  <a:lnTo>
                    <a:pt x="2188022" y="138459"/>
                  </a:lnTo>
                  <a:lnTo>
                    <a:pt x="2180571" y="138459"/>
                  </a:lnTo>
                  <a:lnTo>
                    <a:pt x="2180571" y="126972"/>
                  </a:lnTo>
                  <a:lnTo>
                    <a:pt x="2181502" y="119522"/>
                  </a:lnTo>
                  <a:lnTo>
                    <a:pt x="2188953" y="114244"/>
                  </a:lnTo>
                  <a:lnTo>
                    <a:pt x="2195472" y="104620"/>
                  </a:lnTo>
                  <a:lnTo>
                    <a:pt x="2195472" y="104620"/>
                  </a:lnTo>
                  <a:lnTo>
                    <a:pt x="2195472" y="104620"/>
                  </a:lnTo>
                  <a:close/>
                  <a:moveTo>
                    <a:pt x="798156" y="104620"/>
                  </a:moveTo>
                  <a:lnTo>
                    <a:pt x="812747" y="104620"/>
                  </a:lnTo>
                  <a:lnTo>
                    <a:pt x="815852" y="114244"/>
                  </a:lnTo>
                  <a:lnTo>
                    <a:pt x="819887" y="119522"/>
                  </a:lnTo>
                  <a:lnTo>
                    <a:pt x="822992" y="126972"/>
                  </a:lnTo>
                  <a:lnTo>
                    <a:pt x="825165" y="138459"/>
                  </a:lnTo>
                  <a:lnTo>
                    <a:pt x="822060" y="138459"/>
                  </a:lnTo>
                  <a:lnTo>
                    <a:pt x="810574" y="131008"/>
                  </a:lnTo>
                  <a:lnTo>
                    <a:pt x="803123" y="123557"/>
                  </a:lnTo>
                  <a:lnTo>
                    <a:pt x="797846" y="116107"/>
                  </a:lnTo>
                  <a:lnTo>
                    <a:pt x="797846" y="104620"/>
                  </a:lnTo>
                  <a:lnTo>
                    <a:pt x="798156" y="104620"/>
                  </a:lnTo>
                  <a:lnTo>
                    <a:pt x="798156" y="104620"/>
                  </a:lnTo>
                  <a:close/>
                  <a:moveTo>
                    <a:pt x="2852997" y="81337"/>
                  </a:moveTo>
                  <a:lnTo>
                    <a:pt x="2856101" y="81337"/>
                  </a:lnTo>
                  <a:lnTo>
                    <a:pt x="2860137" y="83510"/>
                  </a:lnTo>
                  <a:lnTo>
                    <a:pt x="2861068" y="83510"/>
                  </a:lnTo>
                  <a:lnTo>
                    <a:pt x="2863241" y="83510"/>
                  </a:lnTo>
                  <a:lnTo>
                    <a:pt x="2865415" y="84441"/>
                  </a:lnTo>
                  <a:lnTo>
                    <a:pt x="2861379" y="88788"/>
                  </a:lnTo>
                  <a:lnTo>
                    <a:pt x="2858274" y="91892"/>
                  </a:lnTo>
                  <a:lnTo>
                    <a:pt x="2856101" y="97170"/>
                  </a:lnTo>
                  <a:lnTo>
                    <a:pt x="2853928" y="101516"/>
                  </a:lnTo>
                  <a:lnTo>
                    <a:pt x="2852997" y="108966"/>
                  </a:lnTo>
                  <a:lnTo>
                    <a:pt x="2856101" y="108966"/>
                  </a:lnTo>
                  <a:lnTo>
                    <a:pt x="2860137" y="103689"/>
                  </a:lnTo>
                  <a:lnTo>
                    <a:pt x="2863241" y="99343"/>
                  </a:lnTo>
                  <a:lnTo>
                    <a:pt x="2867277" y="96238"/>
                  </a:lnTo>
                  <a:lnTo>
                    <a:pt x="2872555" y="94065"/>
                  </a:lnTo>
                  <a:lnTo>
                    <a:pt x="2883110" y="104620"/>
                  </a:lnTo>
                  <a:lnTo>
                    <a:pt x="2896770" y="114244"/>
                  </a:lnTo>
                  <a:lnTo>
                    <a:pt x="2905151" y="121695"/>
                  </a:lnTo>
                  <a:lnTo>
                    <a:pt x="2905151" y="145910"/>
                  </a:lnTo>
                  <a:lnTo>
                    <a:pt x="2911360" y="151187"/>
                  </a:lnTo>
                  <a:lnTo>
                    <a:pt x="2916638" y="155533"/>
                  </a:lnTo>
                  <a:lnTo>
                    <a:pt x="2921916" y="156465"/>
                  </a:lnTo>
                  <a:lnTo>
                    <a:pt x="2925952" y="163915"/>
                  </a:lnTo>
                  <a:lnTo>
                    <a:pt x="2929056" y="178817"/>
                  </a:lnTo>
                  <a:lnTo>
                    <a:pt x="2921605" y="188441"/>
                  </a:lnTo>
                  <a:lnTo>
                    <a:pt x="2918501" y="198064"/>
                  </a:lnTo>
                  <a:lnTo>
                    <a:pt x="2911050" y="203342"/>
                  </a:lnTo>
                  <a:lnTo>
                    <a:pt x="2901737" y="205515"/>
                  </a:lnTo>
                  <a:lnTo>
                    <a:pt x="2884972" y="206446"/>
                  </a:lnTo>
                  <a:lnTo>
                    <a:pt x="2872555" y="195891"/>
                  </a:lnTo>
                  <a:lnTo>
                    <a:pt x="2853618" y="186267"/>
                  </a:lnTo>
                  <a:lnTo>
                    <a:pt x="2833749" y="180990"/>
                  </a:lnTo>
                  <a:lnTo>
                    <a:pt x="2813881" y="173539"/>
                  </a:lnTo>
                  <a:lnTo>
                    <a:pt x="2796185" y="166089"/>
                  </a:lnTo>
                  <a:lnTo>
                    <a:pt x="2784699" y="155533"/>
                  </a:lnTo>
                  <a:lnTo>
                    <a:pt x="2792149" y="151187"/>
                  </a:lnTo>
                  <a:lnTo>
                    <a:pt x="2797427" y="148083"/>
                  </a:lnTo>
                  <a:lnTo>
                    <a:pt x="2801463" y="143736"/>
                  </a:lnTo>
                  <a:lnTo>
                    <a:pt x="2803636" y="138459"/>
                  </a:lnTo>
                  <a:lnTo>
                    <a:pt x="2804567" y="128835"/>
                  </a:lnTo>
                  <a:lnTo>
                    <a:pt x="2803636" y="125731"/>
                  </a:lnTo>
                  <a:lnTo>
                    <a:pt x="2801463" y="119522"/>
                  </a:lnTo>
                  <a:lnTo>
                    <a:pt x="2801463" y="111760"/>
                  </a:lnTo>
                  <a:lnTo>
                    <a:pt x="2801463" y="104310"/>
                  </a:lnTo>
                  <a:lnTo>
                    <a:pt x="2801463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4567" y="101205"/>
                  </a:lnTo>
                  <a:lnTo>
                    <a:pt x="2821331" y="96859"/>
                  </a:lnTo>
                  <a:lnTo>
                    <a:pt x="2839027" y="88477"/>
                  </a:lnTo>
                  <a:lnTo>
                    <a:pt x="2852997" y="81337"/>
                  </a:lnTo>
                  <a:lnTo>
                    <a:pt x="2852997" y="81337"/>
                  </a:lnTo>
                  <a:lnTo>
                    <a:pt x="2852997" y="81337"/>
                  </a:lnTo>
                  <a:close/>
                  <a:moveTo>
                    <a:pt x="2621404" y="76991"/>
                  </a:moveTo>
                  <a:lnTo>
                    <a:pt x="2631959" y="76991"/>
                  </a:lnTo>
                  <a:lnTo>
                    <a:pt x="2646550" y="91892"/>
                  </a:lnTo>
                  <a:lnTo>
                    <a:pt x="2665487" y="104620"/>
                  </a:lnTo>
                  <a:lnTo>
                    <a:pt x="2665487" y="108656"/>
                  </a:lnTo>
                  <a:lnTo>
                    <a:pt x="2661451" y="108656"/>
                  </a:lnTo>
                  <a:lnTo>
                    <a:pt x="2661451" y="113934"/>
                  </a:lnTo>
                  <a:lnTo>
                    <a:pt x="2643756" y="104310"/>
                  </a:lnTo>
                  <a:lnTo>
                    <a:pt x="2631338" y="91582"/>
                  </a:lnTo>
                  <a:lnTo>
                    <a:pt x="2621404" y="76991"/>
                  </a:lnTo>
                  <a:lnTo>
                    <a:pt x="2621404" y="76991"/>
                  </a:lnTo>
                  <a:lnTo>
                    <a:pt x="2621404" y="76991"/>
                  </a:lnTo>
                  <a:close/>
                  <a:moveTo>
                    <a:pt x="2255078" y="71713"/>
                  </a:moveTo>
                  <a:lnTo>
                    <a:pt x="2269669" y="76059"/>
                  </a:lnTo>
                  <a:lnTo>
                    <a:pt x="2281155" y="79164"/>
                  </a:lnTo>
                  <a:lnTo>
                    <a:pt x="2291711" y="84441"/>
                  </a:lnTo>
                  <a:lnTo>
                    <a:pt x="2291711" y="94065"/>
                  </a:lnTo>
                  <a:lnTo>
                    <a:pt x="2282397" y="96238"/>
                  </a:lnTo>
                  <a:lnTo>
                    <a:pt x="2274015" y="99343"/>
                  </a:lnTo>
                  <a:lnTo>
                    <a:pt x="2260356" y="101516"/>
                  </a:lnTo>
                  <a:lnTo>
                    <a:pt x="2255078" y="103689"/>
                  </a:lnTo>
                  <a:lnTo>
                    <a:pt x="2251974" y="104620"/>
                  </a:lnTo>
                  <a:lnTo>
                    <a:pt x="2245765" y="104620"/>
                  </a:lnTo>
                  <a:lnTo>
                    <a:pt x="2240487" y="104620"/>
                  </a:lnTo>
                  <a:lnTo>
                    <a:pt x="2240487" y="94065"/>
                  </a:lnTo>
                  <a:lnTo>
                    <a:pt x="2244523" y="88788"/>
                  </a:lnTo>
                  <a:lnTo>
                    <a:pt x="2249800" y="81337"/>
                  </a:lnTo>
                  <a:lnTo>
                    <a:pt x="2255078" y="71713"/>
                  </a:lnTo>
                  <a:lnTo>
                    <a:pt x="2255078" y="71713"/>
                  </a:lnTo>
                  <a:lnTo>
                    <a:pt x="2255078" y="71713"/>
                  </a:lnTo>
                  <a:close/>
                  <a:moveTo>
                    <a:pt x="1810520" y="61158"/>
                  </a:moveTo>
                  <a:lnTo>
                    <a:pt x="1810520" y="81337"/>
                  </a:lnTo>
                  <a:lnTo>
                    <a:pt x="1817970" y="81337"/>
                  </a:lnTo>
                  <a:lnTo>
                    <a:pt x="1822006" y="79164"/>
                  </a:lnTo>
                  <a:lnTo>
                    <a:pt x="1825111" y="79164"/>
                  </a:lnTo>
                  <a:lnTo>
                    <a:pt x="1829146" y="79164"/>
                  </a:lnTo>
                  <a:lnTo>
                    <a:pt x="1830078" y="79164"/>
                  </a:lnTo>
                  <a:lnTo>
                    <a:pt x="1834114" y="81337"/>
                  </a:lnTo>
                  <a:lnTo>
                    <a:pt x="1839391" y="84441"/>
                  </a:lnTo>
                  <a:lnTo>
                    <a:pt x="1839391" y="94065"/>
                  </a:lnTo>
                  <a:lnTo>
                    <a:pt x="1843427" y="96238"/>
                  </a:lnTo>
                  <a:lnTo>
                    <a:pt x="1848705" y="96238"/>
                  </a:lnTo>
                  <a:lnTo>
                    <a:pt x="1851809" y="94065"/>
                  </a:lnTo>
                  <a:lnTo>
                    <a:pt x="1858018" y="94065"/>
                  </a:lnTo>
                  <a:lnTo>
                    <a:pt x="1858949" y="91892"/>
                  </a:lnTo>
                  <a:lnTo>
                    <a:pt x="1862985" y="94065"/>
                  </a:lnTo>
                  <a:lnTo>
                    <a:pt x="1866090" y="97170"/>
                  </a:lnTo>
                  <a:lnTo>
                    <a:pt x="1870125" y="103378"/>
                  </a:lnTo>
                  <a:lnTo>
                    <a:pt x="1873230" y="108656"/>
                  </a:lnTo>
                  <a:lnTo>
                    <a:pt x="1867952" y="121384"/>
                  </a:lnTo>
                  <a:lnTo>
                    <a:pt x="1862675" y="134113"/>
                  </a:lnTo>
                  <a:lnTo>
                    <a:pt x="1858639" y="149014"/>
                  </a:lnTo>
                  <a:lnTo>
                    <a:pt x="1846221" y="149014"/>
                  </a:lnTo>
                  <a:lnTo>
                    <a:pt x="1836908" y="153360"/>
                  </a:lnTo>
                  <a:lnTo>
                    <a:pt x="1828526" y="158638"/>
                  </a:lnTo>
                  <a:lnTo>
                    <a:pt x="1813935" y="162984"/>
                  </a:lnTo>
                  <a:lnTo>
                    <a:pt x="1804621" y="155533"/>
                  </a:lnTo>
                  <a:lnTo>
                    <a:pt x="1792203" y="151187"/>
                  </a:lnTo>
                  <a:lnTo>
                    <a:pt x="1779786" y="145910"/>
                  </a:lnTo>
                  <a:lnTo>
                    <a:pt x="1777613" y="141563"/>
                  </a:lnTo>
                  <a:lnTo>
                    <a:pt x="1777613" y="138459"/>
                  </a:lnTo>
                  <a:lnTo>
                    <a:pt x="1775439" y="134113"/>
                  </a:lnTo>
                  <a:lnTo>
                    <a:pt x="1773266" y="128835"/>
                  </a:lnTo>
                  <a:lnTo>
                    <a:pt x="1767989" y="123557"/>
                  </a:lnTo>
                  <a:lnTo>
                    <a:pt x="1762711" y="118280"/>
                  </a:lnTo>
                  <a:lnTo>
                    <a:pt x="1758675" y="113934"/>
                  </a:lnTo>
                  <a:lnTo>
                    <a:pt x="1755571" y="106483"/>
                  </a:lnTo>
                  <a:lnTo>
                    <a:pt x="1753398" y="93755"/>
                  </a:lnTo>
                  <a:lnTo>
                    <a:pt x="1760848" y="84131"/>
                  </a:lnTo>
                  <a:lnTo>
                    <a:pt x="1766126" y="76680"/>
                  </a:lnTo>
                  <a:lnTo>
                    <a:pt x="1773577" y="76680"/>
                  </a:lnTo>
                  <a:lnTo>
                    <a:pt x="1779786" y="78853"/>
                  </a:lnTo>
                  <a:lnTo>
                    <a:pt x="1787236" y="81026"/>
                  </a:lnTo>
                  <a:lnTo>
                    <a:pt x="1794687" y="81026"/>
                  </a:lnTo>
                  <a:lnTo>
                    <a:pt x="1794687" y="68298"/>
                  </a:lnTo>
                  <a:lnTo>
                    <a:pt x="1797791" y="66125"/>
                  </a:lnTo>
                  <a:lnTo>
                    <a:pt x="1801827" y="63952"/>
                  </a:lnTo>
                  <a:lnTo>
                    <a:pt x="1802759" y="63952"/>
                  </a:lnTo>
                  <a:lnTo>
                    <a:pt x="1806794" y="61779"/>
                  </a:lnTo>
                  <a:lnTo>
                    <a:pt x="1810520" y="61158"/>
                  </a:lnTo>
                  <a:lnTo>
                    <a:pt x="1810520" y="61158"/>
                  </a:lnTo>
                  <a:lnTo>
                    <a:pt x="1810520" y="61158"/>
                  </a:lnTo>
                  <a:close/>
                  <a:moveTo>
                    <a:pt x="2281155" y="47498"/>
                  </a:moveTo>
                  <a:lnTo>
                    <a:pt x="2295747" y="47498"/>
                  </a:lnTo>
                  <a:lnTo>
                    <a:pt x="2304129" y="57122"/>
                  </a:lnTo>
                  <a:lnTo>
                    <a:pt x="2313442" y="62400"/>
                  </a:lnTo>
                  <a:lnTo>
                    <a:pt x="2320893" y="69850"/>
                  </a:lnTo>
                  <a:lnTo>
                    <a:pt x="2328343" y="81337"/>
                  </a:lnTo>
                  <a:lnTo>
                    <a:pt x="2311579" y="81337"/>
                  </a:lnTo>
                  <a:lnTo>
                    <a:pt x="2301024" y="69850"/>
                  </a:lnTo>
                  <a:lnTo>
                    <a:pt x="2289538" y="61468"/>
                  </a:lnTo>
                  <a:lnTo>
                    <a:pt x="2281155" y="47498"/>
                  </a:lnTo>
                  <a:lnTo>
                    <a:pt x="2281155" y="47498"/>
                  </a:lnTo>
                  <a:lnTo>
                    <a:pt x="2281155" y="47498"/>
                  </a:lnTo>
                  <a:close/>
                  <a:moveTo>
                    <a:pt x="439281" y="47498"/>
                  </a:moveTo>
                  <a:lnTo>
                    <a:pt x="451699" y="47498"/>
                  </a:lnTo>
                  <a:lnTo>
                    <a:pt x="456976" y="51844"/>
                  </a:lnTo>
                  <a:lnTo>
                    <a:pt x="461012" y="54949"/>
                  </a:lnTo>
                  <a:lnTo>
                    <a:pt x="463185" y="59295"/>
                  </a:lnTo>
                  <a:lnTo>
                    <a:pt x="466290" y="64573"/>
                  </a:lnTo>
                  <a:lnTo>
                    <a:pt x="468463" y="68919"/>
                  </a:lnTo>
                  <a:lnTo>
                    <a:pt x="477776" y="59295"/>
                  </a:lnTo>
                  <a:lnTo>
                    <a:pt x="488331" y="54949"/>
                  </a:lnTo>
                  <a:lnTo>
                    <a:pt x="505095" y="57122"/>
                  </a:lnTo>
                  <a:lnTo>
                    <a:pt x="505095" y="72023"/>
                  </a:lnTo>
                  <a:lnTo>
                    <a:pt x="528068" y="74197"/>
                  </a:lnTo>
                  <a:lnTo>
                    <a:pt x="548868" y="77301"/>
                  </a:lnTo>
                  <a:lnTo>
                    <a:pt x="566564" y="81647"/>
                  </a:lnTo>
                  <a:lnTo>
                    <a:pt x="586432" y="83820"/>
                  </a:lnTo>
                  <a:lnTo>
                    <a:pt x="608474" y="81647"/>
                  </a:lnTo>
                  <a:lnTo>
                    <a:pt x="608474" y="94376"/>
                  </a:lnTo>
                  <a:lnTo>
                    <a:pt x="612510" y="94376"/>
                  </a:lnTo>
                  <a:lnTo>
                    <a:pt x="615614" y="94376"/>
                  </a:lnTo>
                  <a:lnTo>
                    <a:pt x="617787" y="94376"/>
                  </a:lnTo>
                  <a:lnTo>
                    <a:pt x="619960" y="96549"/>
                  </a:lnTo>
                  <a:lnTo>
                    <a:pt x="622133" y="97480"/>
                  </a:lnTo>
                  <a:lnTo>
                    <a:pt x="618098" y="97480"/>
                  </a:lnTo>
                  <a:lnTo>
                    <a:pt x="601023" y="108656"/>
                  </a:lnTo>
                  <a:lnTo>
                    <a:pt x="581155" y="121384"/>
                  </a:lnTo>
                  <a:lnTo>
                    <a:pt x="557250" y="132871"/>
                  </a:lnTo>
                  <a:lnTo>
                    <a:pt x="535209" y="145599"/>
                  </a:lnTo>
                  <a:lnTo>
                    <a:pt x="519686" y="156154"/>
                  </a:lnTo>
                  <a:lnTo>
                    <a:pt x="508200" y="165778"/>
                  </a:lnTo>
                  <a:lnTo>
                    <a:pt x="524964" y="165778"/>
                  </a:lnTo>
                  <a:lnTo>
                    <a:pt x="530241" y="162674"/>
                  </a:lnTo>
                  <a:lnTo>
                    <a:pt x="535519" y="160500"/>
                  </a:lnTo>
                  <a:lnTo>
                    <a:pt x="541728" y="158327"/>
                  </a:lnTo>
                  <a:lnTo>
                    <a:pt x="549179" y="158327"/>
                  </a:lnTo>
                  <a:lnTo>
                    <a:pt x="549179" y="162674"/>
                  </a:lnTo>
                  <a:lnTo>
                    <a:pt x="527137" y="178506"/>
                  </a:lnTo>
                  <a:lnTo>
                    <a:pt x="508200" y="195270"/>
                  </a:lnTo>
                  <a:lnTo>
                    <a:pt x="492677" y="212034"/>
                  </a:lnTo>
                  <a:lnTo>
                    <a:pt x="473740" y="226936"/>
                  </a:lnTo>
                  <a:lnTo>
                    <a:pt x="453872" y="239664"/>
                  </a:lnTo>
                  <a:lnTo>
                    <a:pt x="427794" y="247115"/>
                  </a:lnTo>
                  <a:lnTo>
                    <a:pt x="427794" y="259843"/>
                  </a:lnTo>
                  <a:lnTo>
                    <a:pt x="415377" y="262016"/>
                  </a:lnTo>
                  <a:lnTo>
                    <a:pt x="400786" y="267294"/>
                  </a:lnTo>
                  <a:lnTo>
                    <a:pt x="392403" y="274745"/>
                  </a:lnTo>
                  <a:lnTo>
                    <a:pt x="397681" y="279091"/>
                  </a:lnTo>
                  <a:lnTo>
                    <a:pt x="400786" y="282195"/>
                  </a:lnTo>
                  <a:lnTo>
                    <a:pt x="402959" y="284368"/>
                  </a:lnTo>
                  <a:lnTo>
                    <a:pt x="402959" y="287473"/>
                  </a:lnTo>
                  <a:lnTo>
                    <a:pt x="402959" y="291819"/>
                  </a:lnTo>
                  <a:lnTo>
                    <a:pt x="400786" y="297097"/>
                  </a:lnTo>
                  <a:lnTo>
                    <a:pt x="400786" y="304547"/>
                  </a:lnTo>
                  <a:lnTo>
                    <a:pt x="361048" y="307652"/>
                  </a:lnTo>
                  <a:lnTo>
                    <a:pt x="361048" y="311998"/>
                  </a:lnTo>
                  <a:lnTo>
                    <a:pt x="366326" y="314171"/>
                  </a:lnTo>
                  <a:lnTo>
                    <a:pt x="368499" y="314171"/>
                  </a:lnTo>
                  <a:lnTo>
                    <a:pt x="371604" y="314171"/>
                  </a:lnTo>
                  <a:lnTo>
                    <a:pt x="371604" y="314171"/>
                  </a:lnTo>
                  <a:lnTo>
                    <a:pt x="373777" y="315103"/>
                  </a:lnTo>
                  <a:lnTo>
                    <a:pt x="373777" y="317276"/>
                  </a:lnTo>
                  <a:lnTo>
                    <a:pt x="377813" y="321622"/>
                  </a:lnTo>
                  <a:lnTo>
                    <a:pt x="371604" y="321622"/>
                  </a:lnTo>
                  <a:lnTo>
                    <a:pt x="363222" y="324726"/>
                  </a:lnTo>
                  <a:lnTo>
                    <a:pt x="351735" y="329073"/>
                  </a:lnTo>
                  <a:lnTo>
                    <a:pt x="341180" y="332177"/>
                  </a:lnTo>
                  <a:lnTo>
                    <a:pt x="344284" y="334350"/>
                  </a:lnTo>
                  <a:lnTo>
                    <a:pt x="346458" y="334350"/>
                  </a:lnTo>
                  <a:lnTo>
                    <a:pt x="348631" y="334350"/>
                  </a:lnTo>
                  <a:lnTo>
                    <a:pt x="349562" y="336523"/>
                  </a:lnTo>
                  <a:lnTo>
                    <a:pt x="351735" y="336523"/>
                  </a:lnTo>
                  <a:lnTo>
                    <a:pt x="349562" y="339628"/>
                  </a:lnTo>
                  <a:lnTo>
                    <a:pt x="348631" y="343974"/>
                  </a:lnTo>
                  <a:lnTo>
                    <a:pt x="346458" y="344905"/>
                  </a:lnTo>
                  <a:lnTo>
                    <a:pt x="348631" y="347078"/>
                  </a:lnTo>
                  <a:lnTo>
                    <a:pt x="348631" y="349252"/>
                  </a:lnTo>
                  <a:lnTo>
                    <a:pt x="349562" y="352356"/>
                  </a:lnTo>
                  <a:lnTo>
                    <a:pt x="351735" y="356702"/>
                  </a:lnTo>
                  <a:lnTo>
                    <a:pt x="344284" y="358875"/>
                  </a:lnTo>
                  <a:lnTo>
                    <a:pt x="339007" y="358875"/>
                  </a:lnTo>
                  <a:lnTo>
                    <a:pt x="333729" y="358875"/>
                  </a:lnTo>
                  <a:lnTo>
                    <a:pt x="327520" y="361980"/>
                  </a:lnTo>
                  <a:lnTo>
                    <a:pt x="346458" y="361980"/>
                  </a:lnTo>
                  <a:lnTo>
                    <a:pt x="361048" y="366326"/>
                  </a:lnTo>
                  <a:lnTo>
                    <a:pt x="361048" y="373777"/>
                  </a:lnTo>
                  <a:lnTo>
                    <a:pt x="337144" y="373777"/>
                  </a:lnTo>
                  <a:lnTo>
                    <a:pt x="334971" y="379054"/>
                  </a:lnTo>
                  <a:lnTo>
                    <a:pt x="334971" y="381227"/>
                  </a:lnTo>
                  <a:lnTo>
                    <a:pt x="334971" y="382159"/>
                  </a:lnTo>
                  <a:lnTo>
                    <a:pt x="334040" y="384332"/>
                  </a:lnTo>
                  <a:lnTo>
                    <a:pt x="331867" y="386505"/>
                  </a:lnTo>
                  <a:lnTo>
                    <a:pt x="322553" y="389609"/>
                  </a:lnTo>
                  <a:lnTo>
                    <a:pt x="310135" y="389609"/>
                  </a:lnTo>
                  <a:lnTo>
                    <a:pt x="297717" y="389609"/>
                  </a:lnTo>
                  <a:lnTo>
                    <a:pt x="285300" y="382159"/>
                  </a:lnTo>
                  <a:lnTo>
                    <a:pt x="268536" y="382159"/>
                  </a:lnTo>
                  <a:lnTo>
                    <a:pt x="251772" y="384332"/>
                  </a:lnTo>
                  <a:lnTo>
                    <a:pt x="234076" y="386505"/>
                  </a:lnTo>
                  <a:lnTo>
                    <a:pt x="217312" y="384332"/>
                  </a:lnTo>
                  <a:lnTo>
                    <a:pt x="200548" y="379054"/>
                  </a:lnTo>
                  <a:lnTo>
                    <a:pt x="199617" y="376881"/>
                  </a:lnTo>
                  <a:lnTo>
                    <a:pt x="199617" y="374708"/>
                  </a:lnTo>
                  <a:lnTo>
                    <a:pt x="197444" y="374708"/>
                  </a:lnTo>
                  <a:lnTo>
                    <a:pt x="197444" y="372535"/>
                  </a:lnTo>
                  <a:lnTo>
                    <a:pt x="197444" y="368189"/>
                  </a:lnTo>
                  <a:lnTo>
                    <a:pt x="200548" y="368189"/>
                  </a:lnTo>
                  <a:lnTo>
                    <a:pt x="202721" y="365084"/>
                  </a:lnTo>
                  <a:lnTo>
                    <a:pt x="206757" y="360738"/>
                  </a:lnTo>
                  <a:lnTo>
                    <a:pt x="207688" y="358565"/>
                  </a:lnTo>
                  <a:lnTo>
                    <a:pt x="211724" y="357634"/>
                  </a:lnTo>
                  <a:lnTo>
                    <a:pt x="213897" y="353287"/>
                  </a:lnTo>
                  <a:lnTo>
                    <a:pt x="217002" y="348010"/>
                  </a:lnTo>
                  <a:lnTo>
                    <a:pt x="209551" y="345837"/>
                  </a:lnTo>
                  <a:lnTo>
                    <a:pt x="204273" y="342732"/>
                  </a:lnTo>
                  <a:lnTo>
                    <a:pt x="200238" y="336523"/>
                  </a:lnTo>
                  <a:lnTo>
                    <a:pt x="199306" y="331246"/>
                  </a:lnTo>
                  <a:lnTo>
                    <a:pt x="197133" y="323795"/>
                  </a:lnTo>
                  <a:lnTo>
                    <a:pt x="204584" y="323795"/>
                  </a:lnTo>
                  <a:lnTo>
                    <a:pt x="217002" y="320691"/>
                  </a:lnTo>
                  <a:lnTo>
                    <a:pt x="231593" y="323795"/>
                  </a:lnTo>
                  <a:lnTo>
                    <a:pt x="244010" y="329073"/>
                  </a:lnTo>
                  <a:lnTo>
                    <a:pt x="256428" y="335281"/>
                  </a:lnTo>
                  <a:lnTo>
                    <a:pt x="256428" y="327831"/>
                  </a:lnTo>
                  <a:lnTo>
                    <a:pt x="244010" y="321622"/>
                  </a:lnTo>
                  <a:lnTo>
                    <a:pt x="233455" y="316344"/>
                  </a:lnTo>
                  <a:lnTo>
                    <a:pt x="224142" y="306720"/>
                  </a:lnTo>
                  <a:lnTo>
                    <a:pt x="227246" y="306720"/>
                  </a:lnTo>
                  <a:lnTo>
                    <a:pt x="236560" y="293061"/>
                  </a:lnTo>
                  <a:lnTo>
                    <a:pt x="248046" y="283437"/>
                  </a:lnTo>
                  <a:lnTo>
                    <a:pt x="262637" y="275986"/>
                  </a:lnTo>
                  <a:lnTo>
                    <a:pt x="280333" y="270709"/>
                  </a:lnTo>
                  <a:lnTo>
                    <a:pt x="280333" y="266983"/>
                  </a:lnTo>
                  <a:lnTo>
                    <a:pt x="263568" y="261706"/>
                  </a:lnTo>
                  <a:lnTo>
                    <a:pt x="251151" y="252082"/>
                  </a:lnTo>
                  <a:lnTo>
                    <a:pt x="240595" y="239354"/>
                  </a:lnTo>
                  <a:lnTo>
                    <a:pt x="231282" y="226625"/>
                  </a:lnTo>
                  <a:lnTo>
                    <a:pt x="236560" y="224452"/>
                  </a:lnTo>
                  <a:lnTo>
                    <a:pt x="240595" y="224452"/>
                  </a:lnTo>
                  <a:lnTo>
                    <a:pt x="245873" y="222279"/>
                  </a:lnTo>
                  <a:lnTo>
                    <a:pt x="251151" y="222279"/>
                  </a:lnTo>
                  <a:lnTo>
                    <a:pt x="258601" y="227557"/>
                  </a:lnTo>
                  <a:lnTo>
                    <a:pt x="263879" y="233766"/>
                  </a:lnTo>
                  <a:lnTo>
                    <a:pt x="271330" y="239043"/>
                  </a:lnTo>
                  <a:lnTo>
                    <a:pt x="271330" y="234697"/>
                  </a:lnTo>
                  <a:lnTo>
                    <a:pt x="270398" y="231593"/>
                  </a:lnTo>
                  <a:lnTo>
                    <a:pt x="268225" y="231593"/>
                  </a:lnTo>
                  <a:lnTo>
                    <a:pt x="268225" y="229419"/>
                  </a:lnTo>
                  <a:lnTo>
                    <a:pt x="266052" y="227246"/>
                  </a:lnTo>
                  <a:lnTo>
                    <a:pt x="266052" y="226315"/>
                  </a:lnTo>
                  <a:lnTo>
                    <a:pt x="263879" y="221969"/>
                  </a:lnTo>
                  <a:lnTo>
                    <a:pt x="267915" y="221969"/>
                  </a:lnTo>
                  <a:lnTo>
                    <a:pt x="267915" y="218864"/>
                  </a:lnTo>
                  <a:lnTo>
                    <a:pt x="284679" y="212655"/>
                  </a:lnTo>
                  <a:lnTo>
                    <a:pt x="300201" y="209551"/>
                  </a:lnTo>
                  <a:lnTo>
                    <a:pt x="316965" y="207378"/>
                  </a:lnTo>
                  <a:lnTo>
                    <a:pt x="336834" y="209551"/>
                  </a:lnTo>
                  <a:lnTo>
                    <a:pt x="327520" y="198064"/>
                  </a:lnTo>
                  <a:lnTo>
                    <a:pt x="339007" y="194960"/>
                  </a:lnTo>
                  <a:lnTo>
                    <a:pt x="351425" y="189682"/>
                  </a:lnTo>
                  <a:lnTo>
                    <a:pt x="363842" y="184405"/>
                  </a:lnTo>
                  <a:lnTo>
                    <a:pt x="371293" y="178196"/>
                  </a:lnTo>
                  <a:lnTo>
                    <a:pt x="377502" y="178196"/>
                  </a:lnTo>
                  <a:lnTo>
                    <a:pt x="377502" y="175091"/>
                  </a:lnTo>
                  <a:lnTo>
                    <a:pt x="368189" y="175091"/>
                  </a:lnTo>
                  <a:lnTo>
                    <a:pt x="364153" y="177265"/>
                  </a:lnTo>
                  <a:lnTo>
                    <a:pt x="361048" y="178196"/>
                  </a:lnTo>
                  <a:lnTo>
                    <a:pt x="358875" y="178196"/>
                  </a:lnTo>
                  <a:lnTo>
                    <a:pt x="356702" y="178196"/>
                  </a:lnTo>
                  <a:lnTo>
                    <a:pt x="355771" y="178196"/>
                  </a:lnTo>
                  <a:lnTo>
                    <a:pt x="353598" y="177265"/>
                  </a:lnTo>
                  <a:lnTo>
                    <a:pt x="351425" y="175091"/>
                  </a:lnTo>
                  <a:lnTo>
                    <a:pt x="348320" y="175091"/>
                  </a:lnTo>
                  <a:lnTo>
                    <a:pt x="344284" y="178196"/>
                  </a:lnTo>
                  <a:lnTo>
                    <a:pt x="339007" y="184405"/>
                  </a:lnTo>
                  <a:lnTo>
                    <a:pt x="333729" y="189682"/>
                  </a:lnTo>
                  <a:lnTo>
                    <a:pt x="329693" y="194960"/>
                  </a:lnTo>
                  <a:lnTo>
                    <a:pt x="324416" y="198064"/>
                  </a:lnTo>
                  <a:lnTo>
                    <a:pt x="304547" y="204273"/>
                  </a:lnTo>
                  <a:lnTo>
                    <a:pt x="285610" y="204273"/>
                  </a:lnTo>
                  <a:lnTo>
                    <a:pt x="267915" y="199927"/>
                  </a:lnTo>
                  <a:lnTo>
                    <a:pt x="251151" y="192476"/>
                  </a:lnTo>
                  <a:lnTo>
                    <a:pt x="248978" y="192476"/>
                  </a:lnTo>
                  <a:lnTo>
                    <a:pt x="245873" y="194650"/>
                  </a:lnTo>
                  <a:lnTo>
                    <a:pt x="240595" y="196823"/>
                  </a:lnTo>
                  <a:lnTo>
                    <a:pt x="236560" y="197754"/>
                  </a:lnTo>
                  <a:lnTo>
                    <a:pt x="233455" y="199927"/>
                  </a:lnTo>
                  <a:lnTo>
                    <a:pt x="227246" y="202100"/>
                  </a:lnTo>
                  <a:lnTo>
                    <a:pt x="224142" y="192476"/>
                  </a:lnTo>
                  <a:lnTo>
                    <a:pt x="227246" y="191545"/>
                  </a:lnTo>
                  <a:lnTo>
                    <a:pt x="227246" y="191545"/>
                  </a:lnTo>
                  <a:lnTo>
                    <a:pt x="229419" y="189372"/>
                  </a:lnTo>
                  <a:lnTo>
                    <a:pt x="231593" y="185026"/>
                  </a:lnTo>
                  <a:lnTo>
                    <a:pt x="221037" y="185026"/>
                  </a:lnTo>
                  <a:lnTo>
                    <a:pt x="217002" y="187199"/>
                  </a:lnTo>
                  <a:lnTo>
                    <a:pt x="211724" y="189372"/>
                  </a:lnTo>
                  <a:lnTo>
                    <a:pt x="206446" y="189372"/>
                  </a:lnTo>
                  <a:lnTo>
                    <a:pt x="200238" y="189372"/>
                  </a:lnTo>
                  <a:lnTo>
                    <a:pt x="197133" y="177885"/>
                  </a:lnTo>
                  <a:lnTo>
                    <a:pt x="200238" y="176954"/>
                  </a:lnTo>
                  <a:lnTo>
                    <a:pt x="202411" y="176954"/>
                  </a:lnTo>
                  <a:lnTo>
                    <a:pt x="204584" y="176954"/>
                  </a:lnTo>
                  <a:lnTo>
                    <a:pt x="206757" y="174781"/>
                  </a:lnTo>
                  <a:lnTo>
                    <a:pt x="207688" y="174781"/>
                  </a:lnTo>
                  <a:lnTo>
                    <a:pt x="184715" y="177885"/>
                  </a:lnTo>
                  <a:lnTo>
                    <a:pt x="182542" y="172608"/>
                  </a:lnTo>
                  <a:lnTo>
                    <a:pt x="178506" y="169503"/>
                  </a:lnTo>
                  <a:lnTo>
                    <a:pt x="177575" y="167330"/>
                  </a:lnTo>
                  <a:lnTo>
                    <a:pt x="175402" y="162984"/>
                  </a:lnTo>
                  <a:lnTo>
                    <a:pt x="171366" y="157706"/>
                  </a:lnTo>
                  <a:lnTo>
                    <a:pt x="177575" y="155533"/>
                  </a:lnTo>
                  <a:lnTo>
                    <a:pt x="180679" y="155533"/>
                  </a:lnTo>
                  <a:lnTo>
                    <a:pt x="182853" y="155533"/>
                  </a:lnTo>
                  <a:lnTo>
                    <a:pt x="185026" y="155533"/>
                  </a:lnTo>
                  <a:lnTo>
                    <a:pt x="185026" y="155223"/>
                  </a:lnTo>
                  <a:lnTo>
                    <a:pt x="185957" y="153050"/>
                  </a:lnTo>
                  <a:lnTo>
                    <a:pt x="188130" y="148704"/>
                  </a:lnTo>
                  <a:lnTo>
                    <a:pt x="180679" y="147772"/>
                  </a:lnTo>
                  <a:lnTo>
                    <a:pt x="173229" y="145599"/>
                  </a:lnTo>
                  <a:lnTo>
                    <a:pt x="170124" y="141253"/>
                  </a:lnTo>
                  <a:lnTo>
                    <a:pt x="163915" y="138148"/>
                  </a:lnTo>
                  <a:lnTo>
                    <a:pt x="167951" y="138148"/>
                  </a:lnTo>
                  <a:lnTo>
                    <a:pt x="167951" y="132871"/>
                  </a:lnTo>
                  <a:lnTo>
                    <a:pt x="185647" y="135975"/>
                  </a:lnTo>
                  <a:lnTo>
                    <a:pt x="194960" y="133802"/>
                  </a:lnTo>
                  <a:lnTo>
                    <a:pt x="202411" y="130698"/>
                  </a:lnTo>
                  <a:lnTo>
                    <a:pt x="206446" y="125420"/>
                  </a:lnTo>
                  <a:lnTo>
                    <a:pt x="211724" y="117969"/>
                  </a:lnTo>
                  <a:lnTo>
                    <a:pt x="221037" y="113623"/>
                  </a:lnTo>
                  <a:lnTo>
                    <a:pt x="231593" y="110519"/>
                  </a:lnTo>
                  <a:lnTo>
                    <a:pt x="239043" y="113623"/>
                  </a:lnTo>
                  <a:lnTo>
                    <a:pt x="248357" y="117969"/>
                  </a:lnTo>
                  <a:lnTo>
                    <a:pt x="255807" y="118901"/>
                  </a:lnTo>
                  <a:lnTo>
                    <a:pt x="264189" y="117969"/>
                  </a:lnTo>
                  <a:lnTo>
                    <a:pt x="261085" y="115796"/>
                  </a:lnTo>
                  <a:lnTo>
                    <a:pt x="257049" y="113623"/>
                  </a:lnTo>
                  <a:lnTo>
                    <a:pt x="256118" y="113623"/>
                  </a:lnTo>
                  <a:lnTo>
                    <a:pt x="256118" y="111760"/>
                  </a:lnTo>
                  <a:lnTo>
                    <a:pt x="253945" y="110829"/>
                  </a:lnTo>
                  <a:lnTo>
                    <a:pt x="253945" y="106483"/>
                  </a:lnTo>
                  <a:lnTo>
                    <a:pt x="251772" y="101205"/>
                  </a:lnTo>
                  <a:lnTo>
                    <a:pt x="257049" y="99032"/>
                  </a:lnTo>
                  <a:lnTo>
                    <a:pt x="261085" y="96859"/>
                  </a:lnTo>
                  <a:lnTo>
                    <a:pt x="264189" y="96859"/>
                  </a:lnTo>
                  <a:lnTo>
                    <a:pt x="266363" y="95928"/>
                  </a:lnTo>
                  <a:lnTo>
                    <a:pt x="270398" y="93755"/>
                  </a:lnTo>
                  <a:lnTo>
                    <a:pt x="277849" y="93755"/>
                  </a:lnTo>
                  <a:lnTo>
                    <a:pt x="280953" y="95928"/>
                  </a:lnTo>
                  <a:lnTo>
                    <a:pt x="284989" y="99032"/>
                  </a:lnTo>
                  <a:lnTo>
                    <a:pt x="288094" y="101205"/>
                  </a:lnTo>
                  <a:lnTo>
                    <a:pt x="288094" y="96859"/>
                  </a:lnTo>
                  <a:lnTo>
                    <a:pt x="285921" y="95928"/>
                  </a:lnTo>
                  <a:lnTo>
                    <a:pt x="285921" y="93755"/>
                  </a:lnTo>
                  <a:lnTo>
                    <a:pt x="285921" y="93755"/>
                  </a:lnTo>
                  <a:lnTo>
                    <a:pt x="285921" y="91582"/>
                  </a:lnTo>
                  <a:lnTo>
                    <a:pt x="284989" y="88477"/>
                  </a:lnTo>
                  <a:lnTo>
                    <a:pt x="290267" y="86304"/>
                  </a:lnTo>
                  <a:lnTo>
                    <a:pt x="293371" y="84131"/>
                  </a:lnTo>
                  <a:lnTo>
                    <a:pt x="299580" y="81026"/>
                  </a:lnTo>
                  <a:lnTo>
                    <a:pt x="302685" y="76680"/>
                  </a:lnTo>
                  <a:lnTo>
                    <a:pt x="304858" y="76680"/>
                  </a:lnTo>
                  <a:lnTo>
                    <a:pt x="312308" y="76680"/>
                  </a:lnTo>
                  <a:lnTo>
                    <a:pt x="317586" y="78853"/>
                  </a:lnTo>
                  <a:lnTo>
                    <a:pt x="321622" y="83199"/>
                  </a:lnTo>
                  <a:lnTo>
                    <a:pt x="327831" y="83199"/>
                  </a:lnTo>
                  <a:lnTo>
                    <a:pt x="337144" y="81026"/>
                  </a:lnTo>
                  <a:lnTo>
                    <a:pt x="341180" y="68298"/>
                  </a:lnTo>
                  <a:lnTo>
                    <a:pt x="346458" y="66125"/>
                  </a:lnTo>
                  <a:lnTo>
                    <a:pt x="351735" y="66125"/>
                  </a:lnTo>
                  <a:lnTo>
                    <a:pt x="357013" y="66125"/>
                  </a:lnTo>
                  <a:lnTo>
                    <a:pt x="361048" y="68298"/>
                  </a:lnTo>
                  <a:lnTo>
                    <a:pt x="364153" y="68298"/>
                  </a:lnTo>
                  <a:lnTo>
                    <a:pt x="371604" y="56812"/>
                  </a:lnTo>
                  <a:lnTo>
                    <a:pt x="383090" y="54638"/>
                  </a:lnTo>
                  <a:lnTo>
                    <a:pt x="390541" y="58985"/>
                  </a:lnTo>
                  <a:lnTo>
                    <a:pt x="397992" y="62089"/>
                  </a:lnTo>
                  <a:lnTo>
                    <a:pt x="405442" y="64262"/>
                  </a:lnTo>
                  <a:lnTo>
                    <a:pt x="414756" y="61158"/>
                  </a:lnTo>
                  <a:lnTo>
                    <a:pt x="427173" y="53707"/>
                  </a:lnTo>
                  <a:lnTo>
                    <a:pt x="439281" y="47498"/>
                  </a:lnTo>
                  <a:lnTo>
                    <a:pt x="439281" y="47498"/>
                  </a:lnTo>
                  <a:lnTo>
                    <a:pt x="439281" y="47498"/>
                  </a:lnTo>
                  <a:close/>
                  <a:moveTo>
                    <a:pt x="2195472" y="44394"/>
                  </a:moveTo>
                  <a:lnTo>
                    <a:pt x="2202923" y="46567"/>
                  </a:lnTo>
                  <a:lnTo>
                    <a:pt x="2210374" y="49671"/>
                  </a:lnTo>
                  <a:lnTo>
                    <a:pt x="2213478" y="54018"/>
                  </a:lnTo>
                  <a:lnTo>
                    <a:pt x="2218756" y="57122"/>
                  </a:lnTo>
                  <a:lnTo>
                    <a:pt x="2224965" y="61468"/>
                  </a:lnTo>
                  <a:lnTo>
                    <a:pt x="2220929" y="72023"/>
                  </a:lnTo>
                  <a:lnTo>
                    <a:pt x="2198888" y="84752"/>
                  </a:lnTo>
                  <a:lnTo>
                    <a:pt x="2182123" y="99653"/>
                  </a:lnTo>
                  <a:lnTo>
                    <a:pt x="2167532" y="118590"/>
                  </a:lnTo>
                  <a:lnTo>
                    <a:pt x="2164428" y="118590"/>
                  </a:lnTo>
                  <a:lnTo>
                    <a:pt x="2164428" y="114244"/>
                  </a:lnTo>
                  <a:lnTo>
                    <a:pt x="2159150" y="111140"/>
                  </a:lnTo>
                  <a:lnTo>
                    <a:pt x="2155115" y="106793"/>
                  </a:lnTo>
                  <a:lnTo>
                    <a:pt x="2152942" y="103689"/>
                  </a:lnTo>
                  <a:lnTo>
                    <a:pt x="2149837" y="99343"/>
                  </a:lnTo>
                  <a:lnTo>
                    <a:pt x="2147664" y="94065"/>
                  </a:lnTo>
                  <a:lnTo>
                    <a:pt x="2151700" y="86614"/>
                  </a:lnTo>
                  <a:lnTo>
                    <a:pt x="2152631" y="81337"/>
                  </a:lnTo>
                  <a:lnTo>
                    <a:pt x="2154804" y="71713"/>
                  </a:lnTo>
                  <a:lnTo>
                    <a:pt x="2127795" y="71713"/>
                  </a:lnTo>
                  <a:lnTo>
                    <a:pt x="2127795" y="64262"/>
                  </a:lnTo>
                  <a:lnTo>
                    <a:pt x="2142386" y="58985"/>
                  </a:lnTo>
                  <a:lnTo>
                    <a:pt x="2156977" y="54638"/>
                  </a:lnTo>
                  <a:lnTo>
                    <a:pt x="2174673" y="51534"/>
                  </a:lnTo>
                  <a:lnTo>
                    <a:pt x="2176846" y="56812"/>
                  </a:lnTo>
                  <a:lnTo>
                    <a:pt x="2179019" y="58985"/>
                  </a:lnTo>
                  <a:lnTo>
                    <a:pt x="2179019" y="61158"/>
                  </a:lnTo>
                  <a:lnTo>
                    <a:pt x="2181192" y="61158"/>
                  </a:lnTo>
                  <a:lnTo>
                    <a:pt x="2181192" y="62089"/>
                  </a:lnTo>
                  <a:lnTo>
                    <a:pt x="2184297" y="64262"/>
                  </a:lnTo>
                  <a:lnTo>
                    <a:pt x="2186470" y="58985"/>
                  </a:lnTo>
                  <a:lnTo>
                    <a:pt x="2188643" y="54638"/>
                  </a:lnTo>
                  <a:lnTo>
                    <a:pt x="2189574" y="51534"/>
                  </a:lnTo>
                  <a:lnTo>
                    <a:pt x="2193610" y="47188"/>
                  </a:lnTo>
                  <a:lnTo>
                    <a:pt x="2195472" y="44394"/>
                  </a:lnTo>
                  <a:lnTo>
                    <a:pt x="2195472" y="44394"/>
                  </a:lnTo>
                  <a:lnTo>
                    <a:pt x="2195472" y="44394"/>
                  </a:lnTo>
                  <a:close/>
                  <a:moveTo>
                    <a:pt x="2240487" y="24215"/>
                  </a:moveTo>
                  <a:lnTo>
                    <a:pt x="2244523" y="25146"/>
                  </a:lnTo>
                  <a:lnTo>
                    <a:pt x="2245454" y="25146"/>
                  </a:lnTo>
                  <a:lnTo>
                    <a:pt x="2247628" y="27319"/>
                  </a:lnTo>
                  <a:lnTo>
                    <a:pt x="2247628" y="27319"/>
                  </a:lnTo>
                  <a:lnTo>
                    <a:pt x="2249800" y="29492"/>
                  </a:lnTo>
                  <a:lnTo>
                    <a:pt x="2251974" y="32597"/>
                  </a:lnTo>
                  <a:lnTo>
                    <a:pt x="2255078" y="38806"/>
                  </a:lnTo>
                  <a:lnTo>
                    <a:pt x="2259114" y="44083"/>
                  </a:lnTo>
                  <a:lnTo>
                    <a:pt x="2260045" y="51534"/>
                  </a:lnTo>
                  <a:lnTo>
                    <a:pt x="2251663" y="51534"/>
                  </a:lnTo>
                  <a:lnTo>
                    <a:pt x="2251663" y="47188"/>
                  </a:lnTo>
                  <a:lnTo>
                    <a:pt x="2247628" y="44083"/>
                  </a:lnTo>
                  <a:lnTo>
                    <a:pt x="2244523" y="39737"/>
                  </a:lnTo>
                  <a:lnTo>
                    <a:pt x="2242350" y="36633"/>
                  </a:lnTo>
                  <a:lnTo>
                    <a:pt x="2240177" y="31355"/>
                  </a:lnTo>
                  <a:lnTo>
                    <a:pt x="2240177" y="24215"/>
                  </a:lnTo>
                  <a:lnTo>
                    <a:pt x="2240487" y="24215"/>
                  </a:lnTo>
                  <a:lnTo>
                    <a:pt x="2240487" y="24215"/>
                  </a:lnTo>
                  <a:close/>
                  <a:moveTo>
                    <a:pt x="984113" y="20179"/>
                  </a:moveTo>
                  <a:lnTo>
                    <a:pt x="1009259" y="20179"/>
                  </a:lnTo>
                  <a:lnTo>
                    <a:pt x="1035337" y="24525"/>
                  </a:lnTo>
                  <a:lnTo>
                    <a:pt x="1058310" y="27630"/>
                  </a:lnTo>
                  <a:lnTo>
                    <a:pt x="1079110" y="32907"/>
                  </a:lnTo>
                  <a:lnTo>
                    <a:pt x="1109223" y="27630"/>
                  </a:lnTo>
                  <a:lnTo>
                    <a:pt x="1113259" y="31976"/>
                  </a:lnTo>
                  <a:lnTo>
                    <a:pt x="1116363" y="32907"/>
                  </a:lnTo>
                  <a:lnTo>
                    <a:pt x="1120399" y="39116"/>
                  </a:lnTo>
                  <a:lnTo>
                    <a:pt x="1122572" y="42221"/>
                  </a:lnTo>
                  <a:lnTo>
                    <a:pt x="1125676" y="44394"/>
                  </a:lnTo>
                  <a:lnTo>
                    <a:pt x="1143372" y="51844"/>
                  </a:lnTo>
                  <a:lnTo>
                    <a:pt x="1164172" y="57122"/>
                  </a:lnTo>
                  <a:lnTo>
                    <a:pt x="1181867" y="61468"/>
                  </a:lnTo>
                  <a:lnTo>
                    <a:pt x="1181867" y="68919"/>
                  </a:lnTo>
                  <a:lnTo>
                    <a:pt x="1152685" y="68919"/>
                  </a:lnTo>
                  <a:lnTo>
                    <a:pt x="1140267" y="62710"/>
                  </a:lnTo>
                  <a:lnTo>
                    <a:pt x="1125676" y="62710"/>
                  </a:lnTo>
                  <a:lnTo>
                    <a:pt x="1108912" y="64883"/>
                  </a:lnTo>
                  <a:lnTo>
                    <a:pt x="1093390" y="69229"/>
                  </a:lnTo>
                  <a:lnTo>
                    <a:pt x="1093390" y="77611"/>
                  </a:lnTo>
                  <a:lnTo>
                    <a:pt x="1113259" y="77611"/>
                  </a:lnTo>
                  <a:lnTo>
                    <a:pt x="1127850" y="74507"/>
                  </a:lnTo>
                  <a:lnTo>
                    <a:pt x="1145545" y="72334"/>
                  </a:lnTo>
                  <a:lnTo>
                    <a:pt x="1167587" y="72334"/>
                  </a:lnTo>
                  <a:lnTo>
                    <a:pt x="1189628" y="72334"/>
                  </a:lnTo>
                  <a:lnTo>
                    <a:pt x="1206392" y="72334"/>
                  </a:lnTo>
                  <a:lnTo>
                    <a:pt x="1220983" y="87235"/>
                  </a:lnTo>
                  <a:lnTo>
                    <a:pt x="1238679" y="97790"/>
                  </a:lnTo>
                  <a:lnTo>
                    <a:pt x="1233401" y="109277"/>
                  </a:lnTo>
                  <a:lnTo>
                    <a:pt x="1222846" y="116728"/>
                  </a:lnTo>
                  <a:lnTo>
                    <a:pt x="1213533" y="122005"/>
                  </a:lnTo>
                  <a:lnTo>
                    <a:pt x="1201115" y="126351"/>
                  </a:lnTo>
                  <a:lnTo>
                    <a:pt x="1182178" y="126351"/>
                  </a:lnTo>
                  <a:lnTo>
                    <a:pt x="1165413" y="131629"/>
                  </a:lnTo>
                  <a:lnTo>
                    <a:pt x="1147718" y="131629"/>
                  </a:lnTo>
                  <a:lnTo>
                    <a:pt x="1127850" y="129456"/>
                  </a:lnTo>
                  <a:lnTo>
                    <a:pt x="1108912" y="127283"/>
                  </a:lnTo>
                  <a:lnTo>
                    <a:pt x="1091527" y="127283"/>
                  </a:lnTo>
                  <a:lnTo>
                    <a:pt x="1076936" y="131629"/>
                  </a:lnTo>
                  <a:lnTo>
                    <a:pt x="1065450" y="142184"/>
                  </a:lnTo>
                  <a:lnTo>
                    <a:pt x="1109223" y="142184"/>
                  </a:lnTo>
                  <a:lnTo>
                    <a:pt x="1122882" y="139080"/>
                  </a:lnTo>
                  <a:lnTo>
                    <a:pt x="1138405" y="136907"/>
                  </a:lnTo>
                  <a:lnTo>
                    <a:pt x="1157342" y="139080"/>
                  </a:lnTo>
                  <a:lnTo>
                    <a:pt x="1169760" y="142184"/>
                  </a:lnTo>
                  <a:lnTo>
                    <a:pt x="1172864" y="155844"/>
                  </a:lnTo>
                  <a:lnTo>
                    <a:pt x="1179073" y="153671"/>
                  </a:lnTo>
                  <a:lnTo>
                    <a:pt x="1187455" y="148393"/>
                  </a:lnTo>
                  <a:lnTo>
                    <a:pt x="1198942" y="144047"/>
                  </a:lnTo>
                  <a:lnTo>
                    <a:pt x="1209497" y="141874"/>
                  </a:lnTo>
                  <a:lnTo>
                    <a:pt x="1211670" y="148083"/>
                  </a:lnTo>
                  <a:lnTo>
                    <a:pt x="1213843" y="151187"/>
                  </a:lnTo>
                  <a:lnTo>
                    <a:pt x="1216016" y="153360"/>
                  </a:lnTo>
                  <a:lnTo>
                    <a:pt x="1219121" y="155533"/>
                  </a:lnTo>
                  <a:lnTo>
                    <a:pt x="1223156" y="158638"/>
                  </a:lnTo>
                  <a:lnTo>
                    <a:pt x="1206392" y="189993"/>
                  </a:lnTo>
                  <a:lnTo>
                    <a:pt x="1213843" y="189993"/>
                  </a:lnTo>
                  <a:lnTo>
                    <a:pt x="1226261" y="182542"/>
                  </a:lnTo>
                  <a:lnTo>
                    <a:pt x="1243025" y="172918"/>
                  </a:lnTo>
                  <a:lnTo>
                    <a:pt x="1262893" y="165468"/>
                  </a:lnTo>
                  <a:lnTo>
                    <a:pt x="1284935" y="158017"/>
                  </a:lnTo>
                  <a:lnTo>
                    <a:pt x="1308839" y="152739"/>
                  </a:lnTo>
                  <a:lnTo>
                    <a:pt x="1329639" y="152739"/>
                  </a:lnTo>
                  <a:lnTo>
                    <a:pt x="1350439" y="154912"/>
                  </a:lnTo>
                  <a:lnTo>
                    <a:pt x="1365030" y="163294"/>
                  </a:lnTo>
                  <a:lnTo>
                    <a:pt x="1373412" y="178196"/>
                  </a:lnTo>
                  <a:lnTo>
                    <a:pt x="1379621" y="178196"/>
                  </a:lnTo>
                  <a:lnTo>
                    <a:pt x="1379621" y="180369"/>
                  </a:lnTo>
                  <a:lnTo>
                    <a:pt x="1379621" y="180369"/>
                  </a:lnTo>
                  <a:lnTo>
                    <a:pt x="1377448" y="182542"/>
                  </a:lnTo>
                  <a:lnTo>
                    <a:pt x="1375275" y="182542"/>
                  </a:lnTo>
                  <a:lnTo>
                    <a:pt x="1375275" y="182542"/>
                  </a:lnTo>
                  <a:lnTo>
                    <a:pt x="1373102" y="182542"/>
                  </a:lnTo>
                  <a:lnTo>
                    <a:pt x="1369997" y="185647"/>
                  </a:lnTo>
                  <a:lnTo>
                    <a:pt x="1364720" y="187820"/>
                  </a:lnTo>
                  <a:lnTo>
                    <a:pt x="1358511" y="189993"/>
                  </a:lnTo>
                  <a:lnTo>
                    <a:pt x="1351060" y="192166"/>
                  </a:lnTo>
                  <a:lnTo>
                    <a:pt x="1345783" y="193097"/>
                  </a:lnTo>
                  <a:lnTo>
                    <a:pt x="1333365" y="213276"/>
                  </a:lnTo>
                  <a:lnTo>
                    <a:pt x="1309460" y="228178"/>
                  </a:lnTo>
                  <a:lnTo>
                    <a:pt x="1282452" y="237801"/>
                  </a:lnTo>
                  <a:lnTo>
                    <a:pt x="1250165" y="243079"/>
                  </a:lnTo>
                  <a:lnTo>
                    <a:pt x="1250165" y="249288"/>
                  </a:lnTo>
                  <a:lnTo>
                    <a:pt x="1250165" y="252392"/>
                  </a:lnTo>
                  <a:lnTo>
                    <a:pt x="1250165" y="254566"/>
                  </a:lnTo>
                  <a:lnTo>
                    <a:pt x="1247992" y="256739"/>
                  </a:lnTo>
                  <a:lnTo>
                    <a:pt x="1250165" y="257670"/>
                  </a:lnTo>
                  <a:lnTo>
                    <a:pt x="1250165" y="259843"/>
                  </a:lnTo>
                  <a:lnTo>
                    <a:pt x="1253270" y="264189"/>
                  </a:lnTo>
                  <a:lnTo>
                    <a:pt x="1258547" y="267294"/>
                  </a:lnTo>
                  <a:lnTo>
                    <a:pt x="1262583" y="269467"/>
                  </a:lnTo>
                  <a:lnTo>
                    <a:pt x="1265687" y="272571"/>
                  </a:lnTo>
                  <a:lnTo>
                    <a:pt x="1269723" y="274745"/>
                  </a:lnTo>
                  <a:lnTo>
                    <a:pt x="1272828" y="280022"/>
                  </a:lnTo>
                  <a:lnTo>
                    <a:pt x="1269723" y="287473"/>
                  </a:lnTo>
                  <a:lnTo>
                    <a:pt x="1265687" y="304237"/>
                  </a:lnTo>
                  <a:lnTo>
                    <a:pt x="1262583" y="324416"/>
                  </a:lnTo>
                  <a:lnTo>
                    <a:pt x="1258547" y="344595"/>
                  </a:lnTo>
                  <a:lnTo>
                    <a:pt x="1258547" y="361359"/>
                  </a:lnTo>
                  <a:lnTo>
                    <a:pt x="1262583" y="359186"/>
                  </a:lnTo>
                  <a:lnTo>
                    <a:pt x="1265687" y="359186"/>
                  </a:lnTo>
                  <a:lnTo>
                    <a:pt x="1267861" y="359186"/>
                  </a:lnTo>
                  <a:lnTo>
                    <a:pt x="1271896" y="359186"/>
                  </a:lnTo>
                  <a:lnTo>
                    <a:pt x="1272828" y="359186"/>
                  </a:lnTo>
                  <a:lnTo>
                    <a:pt x="1279037" y="361359"/>
                  </a:lnTo>
                  <a:lnTo>
                    <a:pt x="1276864" y="366636"/>
                  </a:lnTo>
                  <a:lnTo>
                    <a:pt x="1276864" y="368810"/>
                  </a:lnTo>
                  <a:lnTo>
                    <a:pt x="1276864" y="373156"/>
                  </a:lnTo>
                  <a:lnTo>
                    <a:pt x="1276864" y="374087"/>
                  </a:lnTo>
                  <a:lnTo>
                    <a:pt x="1276864" y="378433"/>
                  </a:lnTo>
                  <a:lnTo>
                    <a:pt x="1279037" y="385884"/>
                  </a:lnTo>
                  <a:lnTo>
                    <a:pt x="1272828" y="385884"/>
                  </a:lnTo>
                  <a:lnTo>
                    <a:pt x="1272828" y="388989"/>
                  </a:lnTo>
                  <a:lnTo>
                    <a:pt x="1269723" y="388057"/>
                  </a:lnTo>
                  <a:lnTo>
                    <a:pt x="1265687" y="383711"/>
                  </a:lnTo>
                  <a:lnTo>
                    <a:pt x="1264756" y="381538"/>
                  </a:lnTo>
                  <a:lnTo>
                    <a:pt x="1260720" y="380607"/>
                  </a:lnTo>
                  <a:lnTo>
                    <a:pt x="1257616" y="378433"/>
                  </a:lnTo>
                  <a:lnTo>
                    <a:pt x="1250165" y="378433"/>
                  </a:lnTo>
                  <a:lnTo>
                    <a:pt x="1246129" y="380607"/>
                  </a:lnTo>
                  <a:lnTo>
                    <a:pt x="1243025" y="381538"/>
                  </a:lnTo>
                  <a:lnTo>
                    <a:pt x="1238989" y="383711"/>
                  </a:lnTo>
                  <a:lnTo>
                    <a:pt x="1236816" y="385884"/>
                  </a:lnTo>
                  <a:lnTo>
                    <a:pt x="1233711" y="388057"/>
                  </a:lnTo>
                  <a:lnTo>
                    <a:pt x="1231538" y="391162"/>
                  </a:lnTo>
                  <a:lnTo>
                    <a:pt x="1229365" y="398612"/>
                  </a:lnTo>
                  <a:lnTo>
                    <a:pt x="1253270" y="406063"/>
                  </a:lnTo>
                  <a:lnTo>
                    <a:pt x="1258547" y="438660"/>
                  </a:lnTo>
                  <a:lnTo>
                    <a:pt x="1253270" y="438660"/>
                  </a:lnTo>
                  <a:lnTo>
                    <a:pt x="1250165" y="438660"/>
                  </a:lnTo>
                  <a:lnTo>
                    <a:pt x="1246129" y="440833"/>
                  </a:lnTo>
                  <a:lnTo>
                    <a:pt x="1243025" y="443006"/>
                  </a:lnTo>
                  <a:lnTo>
                    <a:pt x="1243025" y="450457"/>
                  </a:lnTo>
                  <a:lnTo>
                    <a:pt x="1251407" y="455734"/>
                  </a:lnTo>
                  <a:lnTo>
                    <a:pt x="1257616" y="463185"/>
                  </a:lnTo>
                  <a:lnTo>
                    <a:pt x="1260720" y="472809"/>
                  </a:lnTo>
                  <a:lnTo>
                    <a:pt x="1262893" y="487710"/>
                  </a:lnTo>
                  <a:lnTo>
                    <a:pt x="1253580" y="487710"/>
                  </a:lnTo>
                  <a:lnTo>
                    <a:pt x="1251407" y="487710"/>
                  </a:lnTo>
                  <a:lnTo>
                    <a:pt x="1246129" y="485537"/>
                  </a:lnTo>
                  <a:lnTo>
                    <a:pt x="1243025" y="487710"/>
                  </a:lnTo>
                  <a:lnTo>
                    <a:pt x="1236816" y="487710"/>
                  </a:lnTo>
                  <a:lnTo>
                    <a:pt x="1233711" y="490815"/>
                  </a:lnTo>
                  <a:lnTo>
                    <a:pt x="1229676" y="495161"/>
                  </a:lnTo>
                  <a:lnTo>
                    <a:pt x="1235885" y="498266"/>
                  </a:lnTo>
                  <a:lnTo>
                    <a:pt x="1238989" y="500439"/>
                  </a:lnTo>
                  <a:lnTo>
                    <a:pt x="1241162" y="502612"/>
                  </a:lnTo>
                  <a:lnTo>
                    <a:pt x="1243335" y="503543"/>
                  </a:lnTo>
                  <a:lnTo>
                    <a:pt x="1244267" y="509752"/>
                  </a:lnTo>
                  <a:lnTo>
                    <a:pt x="1246440" y="515030"/>
                  </a:lnTo>
                  <a:lnTo>
                    <a:pt x="1244267" y="517203"/>
                  </a:lnTo>
                  <a:lnTo>
                    <a:pt x="1244267" y="518134"/>
                  </a:lnTo>
                  <a:lnTo>
                    <a:pt x="1244267" y="518134"/>
                  </a:lnTo>
                  <a:lnTo>
                    <a:pt x="1243335" y="520307"/>
                  </a:lnTo>
                  <a:lnTo>
                    <a:pt x="1243335" y="524653"/>
                  </a:lnTo>
                  <a:lnTo>
                    <a:pt x="1228124" y="524653"/>
                  </a:lnTo>
                  <a:lnTo>
                    <a:pt x="1213533" y="527758"/>
                  </a:lnTo>
                  <a:lnTo>
                    <a:pt x="1202046" y="532104"/>
                  </a:lnTo>
                  <a:lnTo>
                    <a:pt x="1206082" y="532104"/>
                  </a:lnTo>
                  <a:lnTo>
                    <a:pt x="1211359" y="535209"/>
                  </a:lnTo>
                  <a:lnTo>
                    <a:pt x="1215395" y="537382"/>
                  </a:lnTo>
                  <a:lnTo>
                    <a:pt x="1218500" y="537382"/>
                  </a:lnTo>
                  <a:lnTo>
                    <a:pt x="1222536" y="539555"/>
                  </a:lnTo>
                  <a:lnTo>
                    <a:pt x="1225640" y="542659"/>
                  </a:lnTo>
                  <a:lnTo>
                    <a:pt x="1228744" y="547937"/>
                  </a:lnTo>
                  <a:lnTo>
                    <a:pt x="1222536" y="557561"/>
                  </a:lnTo>
                  <a:lnTo>
                    <a:pt x="1218500" y="569047"/>
                  </a:lnTo>
                  <a:lnTo>
                    <a:pt x="1213222" y="581775"/>
                  </a:lnTo>
                  <a:lnTo>
                    <a:pt x="1211049" y="576498"/>
                  </a:lnTo>
                  <a:lnTo>
                    <a:pt x="1207945" y="572152"/>
                  </a:lnTo>
                  <a:lnTo>
                    <a:pt x="1205771" y="569979"/>
                  </a:lnTo>
                  <a:lnTo>
                    <a:pt x="1201736" y="569979"/>
                  </a:lnTo>
                  <a:lnTo>
                    <a:pt x="1196458" y="569047"/>
                  </a:lnTo>
                  <a:lnTo>
                    <a:pt x="1189007" y="569047"/>
                  </a:lnTo>
                  <a:lnTo>
                    <a:pt x="1189007" y="572152"/>
                  </a:lnTo>
                  <a:lnTo>
                    <a:pt x="1193043" y="572152"/>
                  </a:lnTo>
                  <a:lnTo>
                    <a:pt x="1205461" y="584880"/>
                  </a:lnTo>
                  <a:lnTo>
                    <a:pt x="1216016" y="599781"/>
                  </a:lnTo>
                  <a:lnTo>
                    <a:pt x="1222225" y="618719"/>
                  </a:lnTo>
                  <a:lnTo>
                    <a:pt x="1225329" y="640760"/>
                  </a:lnTo>
                  <a:lnTo>
                    <a:pt x="1222225" y="640760"/>
                  </a:lnTo>
                  <a:lnTo>
                    <a:pt x="1222225" y="646038"/>
                  </a:lnTo>
                  <a:lnTo>
                    <a:pt x="1193043" y="649142"/>
                  </a:lnTo>
                  <a:lnTo>
                    <a:pt x="1193043" y="628963"/>
                  </a:lnTo>
                  <a:lnTo>
                    <a:pt x="1189007" y="625859"/>
                  </a:lnTo>
                  <a:lnTo>
                    <a:pt x="1185903" y="623686"/>
                  </a:lnTo>
                  <a:lnTo>
                    <a:pt x="1183730" y="621513"/>
                  </a:lnTo>
                  <a:lnTo>
                    <a:pt x="1178452" y="618408"/>
                  </a:lnTo>
                  <a:lnTo>
                    <a:pt x="1172243" y="616235"/>
                  </a:lnTo>
                  <a:lnTo>
                    <a:pt x="1163861" y="621513"/>
                  </a:lnTo>
                  <a:lnTo>
                    <a:pt x="1152375" y="625859"/>
                  </a:lnTo>
                  <a:lnTo>
                    <a:pt x="1139957" y="626790"/>
                  </a:lnTo>
                  <a:lnTo>
                    <a:pt x="1128470" y="631136"/>
                  </a:lnTo>
                  <a:lnTo>
                    <a:pt x="1122262" y="636414"/>
                  </a:lnTo>
                  <a:lnTo>
                    <a:pt x="1128470" y="636414"/>
                  </a:lnTo>
                  <a:lnTo>
                    <a:pt x="1137784" y="636414"/>
                  </a:lnTo>
                  <a:lnTo>
                    <a:pt x="1152375" y="634241"/>
                  </a:lnTo>
                  <a:lnTo>
                    <a:pt x="1169139" y="633309"/>
                  </a:lnTo>
                  <a:lnTo>
                    <a:pt x="1169139" y="640760"/>
                  </a:lnTo>
                  <a:lnTo>
                    <a:pt x="1132506" y="653488"/>
                  </a:lnTo>
                  <a:lnTo>
                    <a:pt x="1132506" y="656593"/>
                  </a:lnTo>
                  <a:lnTo>
                    <a:pt x="1141820" y="656593"/>
                  </a:lnTo>
                  <a:lnTo>
                    <a:pt x="1147097" y="655662"/>
                  </a:lnTo>
                  <a:lnTo>
                    <a:pt x="1154548" y="653488"/>
                  </a:lnTo>
                  <a:lnTo>
                    <a:pt x="1161999" y="651315"/>
                  </a:lnTo>
                  <a:lnTo>
                    <a:pt x="1169449" y="649142"/>
                  </a:lnTo>
                  <a:lnTo>
                    <a:pt x="1171622" y="658766"/>
                  </a:lnTo>
                  <a:lnTo>
                    <a:pt x="1179073" y="663112"/>
                  </a:lnTo>
                  <a:lnTo>
                    <a:pt x="1186524" y="664044"/>
                  </a:lnTo>
                  <a:lnTo>
                    <a:pt x="1198942" y="663112"/>
                  </a:lnTo>
                  <a:lnTo>
                    <a:pt x="1213533" y="663112"/>
                  </a:lnTo>
                  <a:lnTo>
                    <a:pt x="1213533" y="666217"/>
                  </a:lnTo>
                  <a:lnTo>
                    <a:pt x="1209497" y="666217"/>
                  </a:lnTo>
                  <a:lnTo>
                    <a:pt x="1189628" y="685154"/>
                  </a:lnTo>
                  <a:lnTo>
                    <a:pt x="1167587" y="703160"/>
                  </a:lnTo>
                  <a:lnTo>
                    <a:pt x="1145545" y="718061"/>
                  </a:lnTo>
                  <a:lnTo>
                    <a:pt x="1120399" y="730789"/>
                  </a:lnTo>
                  <a:lnTo>
                    <a:pt x="1093390" y="736067"/>
                  </a:lnTo>
                  <a:lnTo>
                    <a:pt x="1062035" y="735136"/>
                  </a:lnTo>
                  <a:lnTo>
                    <a:pt x="1062035" y="740413"/>
                  </a:lnTo>
                  <a:lnTo>
                    <a:pt x="1062035" y="745691"/>
                  </a:lnTo>
                  <a:lnTo>
                    <a:pt x="1059862" y="750037"/>
                  </a:lnTo>
                  <a:lnTo>
                    <a:pt x="1057689" y="750968"/>
                  </a:lnTo>
                  <a:lnTo>
                    <a:pt x="1056757" y="750968"/>
                  </a:lnTo>
                  <a:lnTo>
                    <a:pt x="1054584" y="753142"/>
                  </a:lnTo>
                  <a:lnTo>
                    <a:pt x="1050548" y="755315"/>
                  </a:lnTo>
                  <a:lnTo>
                    <a:pt x="1047444" y="757488"/>
                  </a:lnTo>
                  <a:lnTo>
                    <a:pt x="1045271" y="758419"/>
                  </a:lnTo>
                  <a:lnTo>
                    <a:pt x="1042166" y="762765"/>
                  </a:lnTo>
                  <a:lnTo>
                    <a:pt x="1038131" y="773321"/>
                  </a:lnTo>
                  <a:lnTo>
                    <a:pt x="1035957" y="786980"/>
                  </a:lnTo>
                  <a:lnTo>
                    <a:pt x="1032853" y="795362"/>
                  </a:lnTo>
                  <a:lnTo>
                    <a:pt x="1023540" y="804986"/>
                  </a:lnTo>
                  <a:lnTo>
                    <a:pt x="1008017" y="815541"/>
                  </a:lnTo>
                  <a:lnTo>
                    <a:pt x="987218" y="825165"/>
                  </a:lnTo>
                  <a:lnTo>
                    <a:pt x="969522" y="832616"/>
                  </a:lnTo>
                  <a:lnTo>
                    <a:pt x="952758" y="836962"/>
                  </a:lnTo>
                  <a:lnTo>
                    <a:pt x="952758" y="832616"/>
                  </a:lnTo>
                  <a:lnTo>
                    <a:pt x="952758" y="829511"/>
                  </a:lnTo>
                  <a:lnTo>
                    <a:pt x="950585" y="829511"/>
                  </a:lnTo>
                  <a:lnTo>
                    <a:pt x="950585" y="827338"/>
                  </a:lnTo>
                  <a:lnTo>
                    <a:pt x="949654" y="825165"/>
                  </a:lnTo>
                  <a:lnTo>
                    <a:pt x="947480" y="840066"/>
                  </a:lnTo>
                  <a:lnTo>
                    <a:pt x="942203" y="852795"/>
                  </a:lnTo>
                  <a:lnTo>
                    <a:pt x="938167" y="864281"/>
                  </a:lnTo>
                  <a:lnTo>
                    <a:pt x="932890" y="874836"/>
                  </a:lnTo>
                  <a:lnTo>
                    <a:pt x="928854" y="889738"/>
                  </a:lnTo>
                  <a:lnTo>
                    <a:pt x="932890" y="891911"/>
                  </a:lnTo>
                  <a:lnTo>
                    <a:pt x="932890" y="894084"/>
                  </a:lnTo>
                  <a:lnTo>
                    <a:pt x="935063" y="894084"/>
                  </a:lnTo>
                  <a:lnTo>
                    <a:pt x="935063" y="894084"/>
                  </a:lnTo>
                  <a:lnTo>
                    <a:pt x="935063" y="896257"/>
                  </a:lnTo>
                  <a:lnTo>
                    <a:pt x="932890" y="897188"/>
                  </a:lnTo>
                  <a:lnTo>
                    <a:pt x="928854" y="901535"/>
                  </a:lnTo>
                  <a:lnTo>
                    <a:pt x="925749" y="903708"/>
                  </a:lnTo>
                  <a:lnTo>
                    <a:pt x="922645" y="906812"/>
                  </a:lnTo>
                  <a:lnTo>
                    <a:pt x="918609" y="908985"/>
                  </a:lnTo>
                  <a:lnTo>
                    <a:pt x="916436" y="912090"/>
                  </a:lnTo>
                  <a:lnTo>
                    <a:pt x="913331" y="917367"/>
                  </a:lnTo>
                  <a:lnTo>
                    <a:pt x="905881" y="938478"/>
                  </a:lnTo>
                  <a:lnTo>
                    <a:pt x="900603" y="960519"/>
                  </a:lnTo>
                  <a:lnTo>
                    <a:pt x="898430" y="985976"/>
                  </a:lnTo>
                  <a:lnTo>
                    <a:pt x="894394" y="1010191"/>
                  </a:lnTo>
                  <a:lnTo>
                    <a:pt x="889117" y="1032232"/>
                  </a:lnTo>
                  <a:lnTo>
                    <a:pt x="886012" y="1030059"/>
                  </a:lnTo>
                  <a:lnTo>
                    <a:pt x="886012" y="1030059"/>
                  </a:lnTo>
                  <a:lnTo>
                    <a:pt x="883839" y="1030059"/>
                  </a:lnTo>
                  <a:lnTo>
                    <a:pt x="883839" y="1027886"/>
                  </a:lnTo>
                  <a:lnTo>
                    <a:pt x="881666" y="1027886"/>
                  </a:lnTo>
                  <a:lnTo>
                    <a:pt x="876388" y="1024782"/>
                  </a:lnTo>
                  <a:lnTo>
                    <a:pt x="867075" y="1017331"/>
                  </a:lnTo>
                  <a:lnTo>
                    <a:pt x="852484" y="1005844"/>
                  </a:lnTo>
                  <a:lnTo>
                    <a:pt x="835720" y="996221"/>
                  </a:lnTo>
                  <a:lnTo>
                    <a:pt x="820198" y="985665"/>
                  </a:lnTo>
                  <a:lnTo>
                    <a:pt x="807780" y="976042"/>
                  </a:lnTo>
                  <a:lnTo>
                    <a:pt x="796294" y="970764"/>
                  </a:lnTo>
                  <a:lnTo>
                    <a:pt x="793189" y="968591"/>
                  </a:lnTo>
                  <a:lnTo>
                    <a:pt x="789153" y="928543"/>
                  </a:lnTo>
                  <a:lnTo>
                    <a:pt x="786980" y="924197"/>
                  </a:lnTo>
                  <a:lnTo>
                    <a:pt x="781703" y="921093"/>
                  </a:lnTo>
                  <a:lnTo>
                    <a:pt x="778598" y="918920"/>
                  </a:lnTo>
                  <a:lnTo>
                    <a:pt x="772389" y="914573"/>
                  </a:lnTo>
                  <a:lnTo>
                    <a:pt x="769285" y="911469"/>
                  </a:lnTo>
                  <a:lnTo>
                    <a:pt x="772389" y="909296"/>
                  </a:lnTo>
                  <a:lnTo>
                    <a:pt x="772389" y="907123"/>
                  </a:lnTo>
                  <a:lnTo>
                    <a:pt x="774562" y="906191"/>
                  </a:lnTo>
                  <a:lnTo>
                    <a:pt x="774562" y="906191"/>
                  </a:lnTo>
                  <a:lnTo>
                    <a:pt x="776735" y="901845"/>
                  </a:lnTo>
                  <a:lnTo>
                    <a:pt x="778908" y="898741"/>
                  </a:lnTo>
                  <a:lnTo>
                    <a:pt x="769595" y="898741"/>
                  </a:lnTo>
                  <a:lnTo>
                    <a:pt x="764317" y="898741"/>
                  </a:lnTo>
                  <a:lnTo>
                    <a:pt x="760282" y="898741"/>
                  </a:lnTo>
                  <a:lnTo>
                    <a:pt x="758109" y="896567"/>
                  </a:lnTo>
                  <a:lnTo>
                    <a:pt x="757177" y="893463"/>
                  </a:lnTo>
                  <a:lnTo>
                    <a:pt x="753141" y="887254"/>
                  </a:lnTo>
                  <a:lnTo>
                    <a:pt x="750968" y="884150"/>
                  </a:lnTo>
                  <a:lnTo>
                    <a:pt x="750968" y="879803"/>
                  </a:lnTo>
                  <a:lnTo>
                    <a:pt x="750968" y="878872"/>
                  </a:lnTo>
                  <a:lnTo>
                    <a:pt x="750968" y="874526"/>
                  </a:lnTo>
                  <a:lnTo>
                    <a:pt x="753141" y="871421"/>
                  </a:lnTo>
                  <a:lnTo>
                    <a:pt x="753141" y="867075"/>
                  </a:lnTo>
                  <a:lnTo>
                    <a:pt x="742586" y="867075"/>
                  </a:lnTo>
                  <a:lnTo>
                    <a:pt x="742586" y="861798"/>
                  </a:lnTo>
                  <a:lnTo>
                    <a:pt x="743518" y="856520"/>
                  </a:lnTo>
                  <a:lnTo>
                    <a:pt x="745691" y="854347"/>
                  </a:lnTo>
                  <a:lnTo>
                    <a:pt x="745691" y="850622"/>
                  </a:lnTo>
                  <a:lnTo>
                    <a:pt x="747864" y="847517"/>
                  </a:lnTo>
                  <a:lnTo>
                    <a:pt x="750037" y="842239"/>
                  </a:lnTo>
                  <a:lnTo>
                    <a:pt x="743828" y="842239"/>
                  </a:lnTo>
                  <a:lnTo>
                    <a:pt x="737619" y="842239"/>
                  </a:lnTo>
                  <a:lnTo>
                    <a:pt x="734515" y="840066"/>
                  </a:lnTo>
                  <a:lnTo>
                    <a:pt x="728306" y="837893"/>
                  </a:lnTo>
                  <a:lnTo>
                    <a:pt x="727375" y="810574"/>
                  </a:lnTo>
                  <a:lnTo>
                    <a:pt x="725201" y="785117"/>
                  </a:lnTo>
                  <a:lnTo>
                    <a:pt x="725201" y="760903"/>
                  </a:lnTo>
                  <a:lnTo>
                    <a:pt x="732652" y="736688"/>
                  </a:lnTo>
                  <a:lnTo>
                    <a:pt x="740103" y="726133"/>
                  </a:lnTo>
                  <a:lnTo>
                    <a:pt x="749416" y="718682"/>
                  </a:lnTo>
                  <a:lnTo>
                    <a:pt x="756867" y="712473"/>
                  </a:lnTo>
                  <a:lnTo>
                    <a:pt x="762144" y="704091"/>
                  </a:lnTo>
                  <a:lnTo>
                    <a:pt x="767422" y="692605"/>
                  </a:lnTo>
                  <a:lnTo>
                    <a:pt x="769595" y="672426"/>
                  </a:lnTo>
                  <a:lnTo>
                    <a:pt x="765559" y="672426"/>
                  </a:lnTo>
                  <a:lnTo>
                    <a:pt x="762455" y="676772"/>
                  </a:lnTo>
                  <a:lnTo>
                    <a:pt x="758419" y="677703"/>
                  </a:lnTo>
                  <a:lnTo>
                    <a:pt x="757488" y="677703"/>
                  </a:lnTo>
                  <a:lnTo>
                    <a:pt x="753452" y="677703"/>
                  </a:lnTo>
                  <a:lnTo>
                    <a:pt x="750347" y="676772"/>
                  </a:lnTo>
                  <a:lnTo>
                    <a:pt x="735757" y="672426"/>
                  </a:lnTo>
                  <a:lnTo>
                    <a:pt x="724270" y="664975"/>
                  </a:lnTo>
                  <a:lnTo>
                    <a:pt x="716819" y="654420"/>
                  </a:lnTo>
                  <a:lnTo>
                    <a:pt x="713715" y="635483"/>
                  </a:lnTo>
                  <a:lnTo>
                    <a:pt x="718992" y="635483"/>
                  </a:lnTo>
                  <a:lnTo>
                    <a:pt x="718992" y="632378"/>
                  </a:lnTo>
                  <a:lnTo>
                    <a:pt x="728306" y="637656"/>
                  </a:lnTo>
                  <a:lnTo>
                    <a:pt x="738861" y="645106"/>
                  </a:lnTo>
                  <a:lnTo>
                    <a:pt x="748174" y="648211"/>
                  </a:lnTo>
                  <a:lnTo>
                    <a:pt x="758729" y="648211"/>
                  </a:lnTo>
                  <a:lnTo>
                    <a:pt x="758729" y="647280"/>
                  </a:lnTo>
                  <a:lnTo>
                    <a:pt x="760903" y="645106"/>
                  </a:lnTo>
                  <a:lnTo>
                    <a:pt x="760903" y="645106"/>
                  </a:lnTo>
                  <a:lnTo>
                    <a:pt x="760903" y="642623"/>
                  </a:lnTo>
                  <a:lnTo>
                    <a:pt x="763076" y="639518"/>
                  </a:lnTo>
                  <a:lnTo>
                    <a:pt x="743207" y="624617"/>
                  </a:lnTo>
                  <a:lnTo>
                    <a:pt x="726443" y="603507"/>
                  </a:lnTo>
                  <a:lnTo>
                    <a:pt x="721166" y="605680"/>
                  </a:lnTo>
                  <a:lnTo>
                    <a:pt x="717130" y="607853"/>
                  </a:lnTo>
                  <a:lnTo>
                    <a:pt x="711852" y="610026"/>
                  </a:lnTo>
                  <a:lnTo>
                    <a:pt x="706575" y="610957"/>
                  </a:lnTo>
                  <a:lnTo>
                    <a:pt x="702539" y="607853"/>
                  </a:lnTo>
                  <a:lnTo>
                    <a:pt x="701608" y="605680"/>
                  </a:lnTo>
                  <a:lnTo>
                    <a:pt x="699434" y="602575"/>
                  </a:lnTo>
                  <a:lnTo>
                    <a:pt x="697261" y="600402"/>
                  </a:lnTo>
                  <a:lnTo>
                    <a:pt x="694157" y="595125"/>
                  </a:lnTo>
                  <a:lnTo>
                    <a:pt x="704712" y="583638"/>
                  </a:lnTo>
                  <a:lnTo>
                    <a:pt x="706885" y="567805"/>
                  </a:lnTo>
                  <a:lnTo>
                    <a:pt x="704712" y="546695"/>
                  </a:lnTo>
                  <a:lnTo>
                    <a:pt x="699434" y="524653"/>
                  </a:lnTo>
                  <a:lnTo>
                    <a:pt x="690121" y="501370"/>
                  </a:lnTo>
                  <a:lnTo>
                    <a:pt x="679566" y="479328"/>
                  </a:lnTo>
                  <a:lnTo>
                    <a:pt x="665906" y="459149"/>
                  </a:lnTo>
                  <a:lnTo>
                    <a:pt x="655351" y="440212"/>
                  </a:lnTo>
                  <a:lnTo>
                    <a:pt x="646038" y="425311"/>
                  </a:lnTo>
                  <a:lnTo>
                    <a:pt x="623996" y="410409"/>
                  </a:lnTo>
                  <a:lnTo>
                    <a:pt x="598850" y="405132"/>
                  </a:lnTo>
                  <a:lnTo>
                    <a:pt x="572772" y="405132"/>
                  </a:lnTo>
                  <a:lnTo>
                    <a:pt x="543591" y="405132"/>
                  </a:lnTo>
                  <a:lnTo>
                    <a:pt x="515340" y="407305"/>
                  </a:lnTo>
                  <a:lnTo>
                    <a:pt x="486158" y="405132"/>
                  </a:lnTo>
                  <a:lnTo>
                    <a:pt x="486158" y="399854"/>
                  </a:lnTo>
                  <a:lnTo>
                    <a:pt x="486158" y="395508"/>
                  </a:lnTo>
                  <a:lnTo>
                    <a:pt x="487089" y="394577"/>
                  </a:lnTo>
                  <a:lnTo>
                    <a:pt x="487089" y="392404"/>
                  </a:lnTo>
                  <a:lnTo>
                    <a:pt x="487089" y="390230"/>
                  </a:lnTo>
                  <a:lnTo>
                    <a:pt x="486158" y="388057"/>
                  </a:lnTo>
                  <a:lnTo>
                    <a:pt x="474672" y="382780"/>
                  </a:lnTo>
                  <a:lnTo>
                    <a:pt x="464116" y="379675"/>
                  </a:lnTo>
                  <a:lnTo>
                    <a:pt x="452630" y="372225"/>
                  </a:lnTo>
                  <a:lnTo>
                    <a:pt x="461943" y="372225"/>
                  </a:lnTo>
                  <a:lnTo>
                    <a:pt x="472499" y="367878"/>
                  </a:lnTo>
                  <a:lnTo>
                    <a:pt x="487089" y="364774"/>
                  </a:lnTo>
                  <a:lnTo>
                    <a:pt x="503854" y="362601"/>
                  </a:lnTo>
                  <a:lnTo>
                    <a:pt x="516271" y="358254"/>
                  </a:lnTo>
                  <a:lnTo>
                    <a:pt x="525585" y="350804"/>
                  </a:lnTo>
                  <a:lnTo>
                    <a:pt x="481812" y="350804"/>
                  </a:lnTo>
                  <a:lnTo>
                    <a:pt x="471257" y="347699"/>
                  </a:lnTo>
                  <a:lnTo>
                    <a:pt x="461943" y="347699"/>
                  </a:lnTo>
                  <a:lnTo>
                    <a:pt x="450457" y="345526"/>
                  </a:lnTo>
                  <a:lnTo>
                    <a:pt x="442075" y="343353"/>
                  </a:lnTo>
                  <a:lnTo>
                    <a:pt x="432761" y="340249"/>
                  </a:lnTo>
                  <a:lnTo>
                    <a:pt x="427484" y="330625"/>
                  </a:lnTo>
                  <a:lnTo>
                    <a:pt x="425311" y="315723"/>
                  </a:lnTo>
                  <a:lnTo>
                    <a:pt x="447352" y="312619"/>
                  </a:lnTo>
                  <a:lnTo>
                    <a:pt x="467221" y="305168"/>
                  </a:lnTo>
                  <a:lnTo>
                    <a:pt x="483985" y="297718"/>
                  </a:lnTo>
                  <a:lnTo>
                    <a:pt x="501680" y="290267"/>
                  </a:lnTo>
                  <a:lnTo>
                    <a:pt x="538313" y="290267"/>
                  </a:lnTo>
                  <a:lnTo>
                    <a:pt x="552904" y="241837"/>
                  </a:lnTo>
                  <a:lnTo>
                    <a:pt x="518444" y="241837"/>
                  </a:lnTo>
                  <a:lnTo>
                    <a:pt x="509131" y="229109"/>
                  </a:lnTo>
                  <a:lnTo>
                    <a:pt x="520618" y="221658"/>
                  </a:lnTo>
                  <a:lnTo>
                    <a:pt x="529000" y="214208"/>
                  </a:lnTo>
                  <a:lnTo>
                    <a:pt x="540486" y="208930"/>
                  </a:lnTo>
                  <a:lnTo>
                    <a:pt x="552904" y="204584"/>
                  </a:lnTo>
                  <a:lnTo>
                    <a:pt x="552904" y="191856"/>
                  </a:lnTo>
                  <a:lnTo>
                    <a:pt x="567495" y="184405"/>
                  </a:lnTo>
                  <a:lnTo>
                    <a:pt x="574946" y="176023"/>
                  </a:lnTo>
                  <a:lnTo>
                    <a:pt x="582396" y="164536"/>
                  </a:lnTo>
                  <a:lnTo>
                    <a:pt x="593883" y="157086"/>
                  </a:lnTo>
                  <a:lnTo>
                    <a:pt x="606301" y="151808"/>
                  </a:lnTo>
                  <a:lnTo>
                    <a:pt x="616856" y="151808"/>
                  </a:lnTo>
                  <a:lnTo>
                    <a:pt x="626169" y="154912"/>
                  </a:lnTo>
                  <a:lnTo>
                    <a:pt x="638587" y="153981"/>
                  </a:lnTo>
                  <a:lnTo>
                    <a:pt x="629274" y="149635"/>
                  </a:lnTo>
                  <a:lnTo>
                    <a:pt x="623996" y="147462"/>
                  </a:lnTo>
                  <a:lnTo>
                    <a:pt x="618718" y="146530"/>
                  </a:lnTo>
                  <a:lnTo>
                    <a:pt x="613441" y="140322"/>
                  </a:lnTo>
                  <a:lnTo>
                    <a:pt x="631136" y="137217"/>
                  </a:lnTo>
                  <a:lnTo>
                    <a:pt x="647900" y="131939"/>
                  </a:lnTo>
                  <a:lnTo>
                    <a:pt x="662491" y="127593"/>
                  </a:lnTo>
                  <a:lnTo>
                    <a:pt x="679255" y="124489"/>
                  </a:lnTo>
                  <a:lnTo>
                    <a:pt x="680187" y="131939"/>
                  </a:lnTo>
                  <a:lnTo>
                    <a:pt x="682360" y="135044"/>
                  </a:lnTo>
                  <a:lnTo>
                    <a:pt x="684533" y="140322"/>
                  </a:lnTo>
                  <a:lnTo>
                    <a:pt x="686706" y="144668"/>
                  </a:lnTo>
                  <a:lnTo>
                    <a:pt x="691984" y="146841"/>
                  </a:lnTo>
                  <a:lnTo>
                    <a:pt x="699434" y="147772"/>
                  </a:lnTo>
                  <a:lnTo>
                    <a:pt x="699434" y="142495"/>
                  </a:lnTo>
                  <a:lnTo>
                    <a:pt x="702539" y="137217"/>
                  </a:lnTo>
                  <a:lnTo>
                    <a:pt x="704712" y="129766"/>
                  </a:lnTo>
                  <a:lnTo>
                    <a:pt x="706885" y="124489"/>
                  </a:lnTo>
                  <a:lnTo>
                    <a:pt x="709989" y="129766"/>
                  </a:lnTo>
                  <a:lnTo>
                    <a:pt x="716198" y="135044"/>
                  </a:lnTo>
                  <a:lnTo>
                    <a:pt x="719303" y="139390"/>
                  </a:lnTo>
                  <a:lnTo>
                    <a:pt x="726754" y="142495"/>
                  </a:lnTo>
                  <a:lnTo>
                    <a:pt x="734204" y="144668"/>
                  </a:lnTo>
                  <a:lnTo>
                    <a:pt x="730168" y="120453"/>
                  </a:lnTo>
                  <a:lnTo>
                    <a:pt x="743828" y="117349"/>
                  </a:lnTo>
                  <a:lnTo>
                    <a:pt x="754383" y="113002"/>
                  </a:lnTo>
                  <a:lnTo>
                    <a:pt x="771147" y="117349"/>
                  </a:lnTo>
                  <a:lnTo>
                    <a:pt x="788843" y="124799"/>
                  </a:lnTo>
                  <a:lnTo>
                    <a:pt x="807780" y="135354"/>
                  </a:lnTo>
                  <a:lnTo>
                    <a:pt x="827648" y="144978"/>
                  </a:lnTo>
                  <a:lnTo>
                    <a:pt x="844413" y="152429"/>
                  </a:lnTo>
                  <a:lnTo>
                    <a:pt x="859935" y="157706"/>
                  </a:lnTo>
                  <a:lnTo>
                    <a:pt x="859935" y="154602"/>
                  </a:lnTo>
                  <a:lnTo>
                    <a:pt x="849380" y="144978"/>
                  </a:lnTo>
                  <a:lnTo>
                    <a:pt x="841929" y="137527"/>
                  </a:lnTo>
                  <a:lnTo>
                    <a:pt x="837893" y="127904"/>
                  </a:lnTo>
                  <a:lnTo>
                    <a:pt x="844102" y="117349"/>
                  </a:lnTo>
                  <a:lnTo>
                    <a:pt x="840066" y="113002"/>
                  </a:lnTo>
                  <a:lnTo>
                    <a:pt x="834789" y="107725"/>
                  </a:lnTo>
                  <a:lnTo>
                    <a:pt x="829511" y="103378"/>
                  </a:lnTo>
                  <a:lnTo>
                    <a:pt x="824234" y="100274"/>
                  </a:lnTo>
                  <a:lnTo>
                    <a:pt x="820198" y="95928"/>
                  </a:lnTo>
                  <a:lnTo>
                    <a:pt x="824234" y="87546"/>
                  </a:lnTo>
                  <a:lnTo>
                    <a:pt x="834789" y="90650"/>
                  </a:lnTo>
                  <a:lnTo>
                    <a:pt x="849380" y="92823"/>
                  </a:lnTo>
                  <a:lnTo>
                    <a:pt x="861797" y="90650"/>
                  </a:lnTo>
                  <a:lnTo>
                    <a:pt x="871111" y="83199"/>
                  </a:lnTo>
                  <a:lnTo>
                    <a:pt x="827338" y="83199"/>
                  </a:lnTo>
                  <a:lnTo>
                    <a:pt x="827338" y="80095"/>
                  </a:lnTo>
                  <a:lnTo>
                    <a:pt x="824234" y="80095"/>
                  </a:lnTo>
                  <a:lnTo>
                    <a:pt x="824234" y="75749"/>
                  </a:lnTo>
                  <a:lnTo>
                    <a:pt x="829511" y="72644"/>
                  </a:lnTo>
                  <a:lnTo>
                    <a:pt x="834789" y="68298"/>
                  </a:lnTo>
                  <a:lnTo>
                    <a:pt x="840066" y="65194"/>
                  </a:lnTo>
                  <a:lnTo>
                    <a:pt x="845344" y="60847"/>
                  </a:lnTo>
                  <a:lnTo>
                    <a:pt x="851553" y="59916"/>
                  </a:lnTo>
                  <a:lnTo>
                    <a:pt x="874526" y="63020"/>
                  </a:lnTo>
                  <a:lnTo>
                    <a:pt x="880735" y="46256"/>
                  </a:lnTo>
                  <a:lnTo>
                    <a:pt x="907743" y="50603"/>
                  </a:lnTo>
                  <a:lnTo>
                    <a:pt x="909917" y="50603"/>
                  </a:lnTo>
                  <a:lnTo>
                    <a:pt x="910848" y="46256"/>
                  </a:lnTo>
                  <a:lnTo>
                    <a:pt x="913021" y="45325"/>
                  </a:lnTo>
                  <a:lnTo>
                    <a:pt x="915194" y="40979"/>
                  </a:lnTo>
                  <a:lnTo>
                    <a:pt x="920472" y="38806"/>
                  </a:lnTo>
                  <a:lnTo>
                    <a:pt x="924508" y="45015"/>
                  </a:lnTo>
                  <a:lnTo>
                    <a:pt x="929785" y="50292"/>
                  </a:lnTo>
                  <a:lnTo>
                    <a:pt x="935063" y="55570"/>
                  </a:lnTo>
                  <a:lnTo>
                    <a:pt x="935063" y="45946"/>
                  </a:lnTo>
                  <a:lnTo>
                    <a:pt x="937236" y="45015"/>
                  </a:lnTo>
                  <a:lnTo>
                    <a:pt x="937236" y="42842"/>
                  </a:lnTo>
                  <a:lnTo>
                    <a:pt x="937236" y="40668"/>
                  </a:lnTo>
                  <a:lnTo>
                    <a:pt x="937236" y="38495"/>
                  </a:lnTo>
                  <a:lnTo>
                    <a:pt x="938167" y="35391"/>
                  </a:lnTo>
                  <a:lnTo>
                    <a:pt x="940340" y="33218"/>
                  </a:lnTo>
                  <a:lnTo>
                    <a:pt x="944376" y="31045"/>
                  </a:lnTo>
                  <a:lnTo>
                    <a:pt x="962071" y="22663"/>
                  </a:lnTo>
                  <a:lnTo>
                    <a:pt x="984113" y="20179"/>
                  </a:lnTo>
                  <a:lnTo>
                    <a:pt x="984113" y="20179"/>
                  </a:lnTo>
                  <a:lnTo>
                    <a:pt x="984113" y="20179"/>
                  </a:lnTo>
                  <a:close/>
                  <a:moveTo>
                    <a:pt x="2301024" y="16764"/>
                  </a:moveTo>
                  <a:lnTo>
                    <a:pt x="2311579" y="19869"/>
                  </a:lnTo>
                  <a:lnTo>
                    <a:pt x="2311579" y="27319"/>
                  </a:lnTo>
                  <a:lnTo>
                    <a:pt x="2296057" y="27319"/>
                  </a:lnTo>
                  <a:lnTo>
                    <a:pt x="2301024" y="16764"/>
                  </a:lnTo>
                  <a:lnTo>
                    <a:pt x="2301024" y="16764"/>
                  </a:lnTo>
                  <a:lnTo>
                    <a:pt x="2301024" y="16764"/>
                  </a:lnTo>
                  <a:close/>
                  <a:moveTo>
                    <a:pt x="2792460" y="0"/>
                  </a:moveTo>
                  <a:lnTo>
                    <a:pt x="2797737" y="3104"/>
                  </a:lnTo>
                  <a:lnTo>
                    <a:pt x="2801773" y="7451"/>
                  </a:lnTo>
                  <a:lnTo>
                    <a:pt x="2803946" y="10555"/>
                  </a:lnTo>
                  <a:lnTo>
                    <a:pt x="2804878" y="16764"/>
                  </a:lnTo>
                  <a:lnTo>
                    <a:pt x="2807051" y="19869"/>
                  </a:lnTo>
                  <a:lnTo>
                    <a:pt x="2809224" y="25146"/>
                  </a:lnTo>
                  <a:lnTo>
                    <a:pt x="2812328" y="27319"/>
                  </a:lnTo>
                  <a:lnTo>
                    <a:pt x="2823815" y="32597"/>
                  </a:lnTo>
                  <a:lnTo>
                    <a:pt x="2834370" y="34770"/>
                  </a:lnTo>
                  <a:lnTo>
                    <a:pt x="2841821" y="34770"/>
                  </a:lnTo>
                  <a:lnTo>
                    <a:pt x="2847098" y="39116"/>
                  </a:lnTo>
                  <a:lnTo>
                    <a:pt x="2851134" y="46567"/>
                  </a:lnTo>
                  <a:lnTo>
                    <a:pt x="2853307" y="61468"/>
                  </a:lnTo>
                  <a:lnTo>
                    <a:pt x="2851134" y="62400"/>
                  </a:lnTo>
                  <a:lnTo>
                    <a:pt x="2851134" y="62400"/>
                  </a:lnTo>
                  <a:lnTo>
                    <a:pt x="2851134" y="64573"/>
                  </a:lnTo>
                  <a:lnTo>
                    <a:pt x="2851134" y="66746"/>
                  </a:lnTo>
                  <a:lnTo>
                    <a:pt x="2848961" y="68919"/>
                  </a:lnTo>
                  <a:lnTo>
                    <a:pt x="2825988" y="68919"/>
                  </a:lnTo>
                  <a:lnTo>
                    <a:pt x="2802084" y="68919"/>
                  </a:lnTo>
                  <a:lnTo>
                    <a:pt x="2782215" y="77301"/>
                  </a:lnTo>
                  <a:lnTo>
                    <a:pt x="2778179" y="79474"/>
                  </a:lnTo>
                  <a:lnTo>
                    <a:pt x="2776006" y="83820"/>
                  </a:lnTo>
                  <a:lnTo>
                    <a:pt x="2775075" y="84752"/>
                  </a:lnTo>
                  <a:lnTo>
                    <a:pt x="2772902" y="86925"/>
                  </a:lnTo>
                  <a:lnTo>
                    <a:pt x="2770729" y="89098"/>
                  </a:lnTo>
                  <a:lnTo>
                    <a:pt x="2767624" y="91271"/>
                  </a:lnTo>
                  <a:lnTo>
                    <a:pt x="2761415" y="94376"/>
                  </a:lnTo>
                  <a:lnTo>
                    <a:pt x="2758311" y="89098"/>
                  </a:lnTo>
                  <a:lnTo>
                    <a:pt x="2756137" y="84752"/>
                  </a:lnTo>
                  <a:lnTo>
                    <a:pt x="2753033" y="81647"/>
                  </a:lnTo>
                  <a:lnTo>
                    <a:pt x="2765451" y="49982"/>
                  </a:lnTo>
                  <a:lnTo>
                    <a:pt x="2777869" y="24525"/>
                  </a:lnTo>
                  <a:lnTo>
                    <a:pt x="2792460" y="0"/>
                  </a:lnTo>
                  <a:lnTo>
                    <a:pt x="2792460" y="0"/>
                  </a:lnTo>
                  <a:lnTo>
                    <a:pt x="2792460" y="0"/>
                  </a:lnTo>
                  <a:close/>
                  <a:moveTo>
                    <a:pt x="2665177" y="0"/>
                  </a:moveTo>
                  <a:lnTo>
                    <a:pt x="2674490" y="9624"/>
                  </a:lnTo>
                  <a:lnTo>
                    <a:pt x="2679768" y="20179"/>
                  </a:lnTo>
                  <a:lnTo>
                    <a:pt x="2685046" y="32907"/>
                  </a:lnTo>
                  <a:lnTo>
                    <a:pt x="2675732" y="32907"/>
                  </a:lnTo>
                  <a:lnTo>
                    <a:pt x="2675732" y="27319"/>
                  </a:lnTo>
                  <a:lnTo>
                    <a:pt x="2672628" y="24215"/>
                  </a:lnTo>
                  <a:lnTo>
                    <a:pt x="2668592" y="19869"/>
                  </a:lnTo>
                  <a:lnTo>
                    <a:pt x="2667660" y="14591"/>
                  </a:lnTo>
                  <a:lnTo>
                    <a:pt x="2665487" y="9313"/>
                  </a:lnTo>
                  <a:lnTo>
                    <a:pt x="2665487" y="0"/>
                  </a:lnTo>
                  <a:lnTo>
                    <a:pt x="2665177" y="0"/>
                  </a:lnTo>
                  <a:lnTo>
                    <a:pt x="2665177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xmlns="" id="{700BC852-D0A3-4CFD-BF30-D3404213F524}"/>
                </a:ext>
              </a:extLst>
            </p:cNvPr>
            <p:cNvSpPr/>
            <p:nvPr/>
          </p:nvSpPr>
          <p:spPr>
            <a:xfrm>
              <a:off x="4248214" y="1313258"/>
              <a:ext cx="37930" cy="17241"/>
            </a:xfrm>
            <a:custGeom>
              <a:avLst/>
              <a:gdLst>
                <a:gd name="connsiteX0" fmla="*/ 13660 w 34149"/>
                <a:gd name="connsiteY0" fmla="*/ 14591 h 15522"/>
                <a:gd name="connsiteX1" fmla="*/ 20800 w 34149"/>
                <a:gd name="connsiteY1" fmla="*/ 16764 h 15522"/>
                <a:gd name="connsiteX2" fmla="*/ 23904 w 34149"/>
                <a:gd name="connsiteY2" fmla="*/ 16764 h 15522"/>
                <a:gd name="connsiteX3" fmla="*/ 28251 w 34149"/>
                <a:gd name="connsiteY3" fmla="*/ 16764 h 15522"/>
                <a:gd name="connsiteX4" fmla="*/ 36633 w 34149"/>
                <a:gd name="connsiteY4" fmla="*/ 16764 h 15522"/>
                <a:gd name="connsiteX5" fmla="*/ 35391 w 34149"/>
                <a:gd name="connsiteY5" fmla="*/ 10555 h 15522"/>
                <a:gd name="connsiteX6" fmla="*/ 35391 w 34149"/>
                <a:gd name="connsiteY6" fmla="*/ 7140 h 15522"/>
                <a:gd name="connsiteX7" fmla="*/ 33528 w 34149"/>
                <a:gd name="connsiteY7" fmla="*/ 3104 h 15522"/>
                <a:gd name="connsiteX8" fmla="*/ 33528 w 34149"/>
                <a:gd name="connsiteY8" fmla="*/ 0 h 15522"/>
                <a:gd name="connsiteX9" fmla="*/ 0 w 34149"/>
                <a:gd name="connsiteY9" fmla="*/ 0 h 15522"/>
                <a:gd name="connsiteX10" fmla="*/ 0 w 34149"/>
                <a:gd name="connsiteY10" fmla="*/ 12418 h 15522"/>
                <a:gd name="connsiteX11" fmla="*/ 7451 w 34149"/>
                <a:gd name="connsiteY11" fmla="*/ 1459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49" h="15522">
                  <a:moveTo>
                    <a:pt x="13660" y="14591"/>
                  </a:moveTo>
                  <a:lnTo>
                    <a:pt x="20800" y="16764"/>
                  </a:lnTo>
                  <a:lnTo>
                    <a:pt x="23904" y="16764"/>
                  </a:lnTo>
                  <a:lnTo>
                    <a:pt x="28251" y="16764"/>
                  </a:lnTo>
                  <a:lnTo>
                    <a:pt x="36633" y="16764"/>
                  </a:lnTo>
                  <a:lnTo>
                    <a:pt x="35391" y="10555"/>
                  </a:lnTo>
                  <a:lnTo>
                    <a:pt x="35391" y="7140"/>
                  </a:lnTo>
                  <a:lnTo>
                    <a:pt x="33528" y="3104"/>
                  </a:lnTo>
                  <a:lnTo>
                    <a:pt x="33528" y="0"/>
                  </a:lnTo>
                  <a:lnTo>
                    <a:pt x="0" y="0"/>
                  </a:lnTo>
                  <a:lnTo>
                    <a:pt x="0" y="12418"/>
                  </a:lnTo>
                  <a:lnTo>
                    <a:pt x="7451" y="1459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xmlns="" id="{39FD9535-0184-401A-8E38-BD20180A39DC}"/>
                </a:ext>
              </a:extLst>
            </p:cNvPr>
            <p:cNvSpPr/>
            <p:nvPr/>
          </p:nvSpPr>
          <p:spPr>
            <a:xfrm>
              <a:off x="4049254" y="1277742"/>
              <a:ext cx="37930" cy="10344"/>
            </a:xfrm>
            <a:custGeom>
              <a:avLst/>
              <a:gdLst>
                <a:gd name="connsiteX0" fmla="*/ 22973 w 34149"/>
                <a:gd name="connsiteY0" fmla="*/ 11797 h 9313"/>
                <a:gd name="connsiteX1" fmla="*/ 32286 w 34149"/>
                <a:gd name="connsiteY1" fmla="*/ 7451 h 9313"/>
                <a:gd name="connsiteX2" fmla="*/ 36633 w 34149"/>
                <a:gd name="connsiteY2" fmla="*/ 7451 h 9313"/>
                <a:gd name="connsiteX3" fmla="*/ 30424 w 34149"/>
                <a:gd name="connsiteY3" fmla="*/ 4346 h 9313"/>
                <a:gd name="connsiteX4" fmla="*/ 22973 w 34149"/>
                <a:gd name="connsiteY4" fmla="*/ 2173 h 9313"/>
                <a:gd name="connsiteX5" fmla="*/ 15833 w 34149"/>
                <a:gd name="connsiteY5" fmla="*/ 0 h 9313"/>
                <a:gd name="connsiteX6" fmla="*/ 12728 w 34149"/>
                <a:gd name="connsiteY6" fmla="*/ 2173 h 9313"/>
                <a:gd name="connsiteX7" fmla="*/ 7451 w 34149"/>
                <a:gd name="connsiteY7" fmla="*/ 4346 h 9313"/>
                <a:gd name="connsiteX8" fmla="*/ 3104 w 34149"/>
                <a:gd name="connsiteY8" fmla="*/ 7451 h 9313"/>
                <a:gd name="connsiteX9" fmla="*/ 0 w 34149"/>
                <a:gd name="connsiteY9" fmla="*/ 7451 h 9313"/>
                <a:gd name="connsiteX10" fmla="*/ 0 w 34149"/>
                <a:gd name="connsiteY10" fmla="*/ 11797 h 9313"/>
                <a:gd name="connsiteX11" fmla="*/ 12728 w 34149"/>
                <a:gd name="connsiteY11" fmla="*/ 11797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49" h="9313">
                  <a:moveTo>
                    <a:pt x="22973" y="11797"/>
                  </a:moveTo>
                  <a:lnTo>
                    <a:pt x="32286" y="7451"/>
                  </a:lnTo>
                  <a:lnTo>
                    <a:pt x="36633" y="7451"/>
                  </a:lnTo>
                  <a:lnTo>
                    <a:pt x="30424" y="4346"/>
                  </a:lnTo>
                  <a:lnTo>
                    <a:pt x="22973" y="2173"/>
                  </a:lnTo>
                  <a:lnTo>
                    <a:pt x="15833" y="0"/>
                  </a:lnTo>
                  <a:lnTo>
                    <a:pt x="12728" y="2173"/>
                  </a:lnTo>
                  <a:lnTo>
                    <a:pt x="7451" y="4346"/>
                  </a:lnTo>
                  <a:lnTo>
                    <a:pt x="3104" y="7451"/>
                  </a:lnTo>
                  <a:lnTo>
                    <a:pt x="0" y="7451"/>
                  </a:lnTo>
                  <a:lnTo>
                    <a:pt x="0" y="11797"/>
                  </a:lnTo>
                  <a:lnTo>
                    <a:pt x="12728" y="1179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xmlns="" id="{2F6A90A0-6F0D-444D-A16C-FA98394115B2}"/>
                </a:ext>
              </a:extLst>
            </p:cNvPr>
            <p:cNvSpPr/>
            <p:nvPr/>
          </p:nvSpPr>
          <p:spPr>
            <a:xfrm>
              <a:off x="4271317" y="1244985"/>
              <a:ext cx="41378" cy="44826"/>
            </a:xfrm>
            <a:custGeom>
              <a:avLst/>
              <a:gdLst>
                <a:gd name="connsiteX0" fmla="*/ 10555 w 37253"/>
                <a:gd name="connsiteY0" fmla="*/ 39116 h 40357"/>
                <a:gd name="connsiteX1" fmla="*/ 14591 w 37253"/>
                <a:gd name="connsiteY1" fmla="*/ 41289 h 40357"/>
                <a:gd name="connsiteX2" fmla="*/ 22042 w 37253"/>
                <a:gd name="connsiteY2" fmla="*/ 41289 h 40357"/>
                <a:gd name="connsiteX3" fmla="*/ 27319 w 37253"/>
                <a:gd name="connsiteY3" fmla="*/ 41289 h 40357"/>
                <a:gd name="connsiteX4" fmla="*/ 29182 w 37253"/>
                <a:gd name="connsiteY4" fmla="*/ 34770 h 40357"/>
                <a:gd name="connsiteX5" fmla="*/ 30424 w 37253"/>
                <a:gd name="connsiteY5" fmla="*/ 31665 h 40357"/>
                <a:gd name="connsiteX6" fmla="*/ 32286 w 37253"/>
                <a:gd name="connsiteY6" fmla="*/ 27630 h 40357"/>
                <a:gd name="connsiteX7" fmla="*/ 34460 w 37253"/>
                <a:gd name="connsiteY7" fmla="*/ 26388 h 40357"/>
                <a:gd name="connsiteX8" fmla="*/ 36633 w 37253"/>
                <a:gd name="connsiteY8" fmla="*/ 24215 h 40357"/>
                <a:gd name="connsiteX9" fmla="*/ 39737 w 37253"/>
                <a:gd name="connsiteY9" fmla="*/ 20179 h 40357"/>
                <a:gd name="connsiteX10" fmla="*/ 32286 w 37253"/>
                <a:gd name="connsiteY10" fmla="*/ 14901 h 40357"/>
                <a:gd name="connsiteX11" fmla="*/ 25146 w 37253"/>
                <a:gd name="connsiteY11" fmla="*/ 7451 h 40357"/>
                <a:gd name="connsiteX12" fmla="*/ 19869 w 37253"/>
                <a:gd name="connsiteY12" fmla="*/ 0 h 40357"/>
                <a:gd name="connsiteX13" fmla="*/ 3104 w 37253"/>
                <a:gd name="connsiteY13" fmla="*/ 0 h 40357"/>
                <a:gd name="connsiteX14" fmla="*/ 3104 w 37253"/>
                <a:gd name="connsiteY14" fmla="*/ 9624 h 40357"/>
                <a:gd name="connsiteX15" fmla="*/ 3104 w 37253"/>
                <a:gd name="connsiteY15" fmla="*/ 16764 h 40357"/>
                <a:gd name="connsiteX16" fmla="*/ 1242 w 37253"/>
                <a:gd name="connsiteY16" fmla="*/ 24215 h 40357"/>
                <a:gd name="connsiteX17" fmla="*/ 0 w 37253"/>
                <a:gd name="connsiteY17" fmla="*/ 29492 h 40357"/>
                <a:gd name="connsiteX18" fmla="*/ 0 w 37253"/>
                <a:gd name="connsiteY18" fmla="*/ 36943 h 40357"/>
                <a:gd name="connsiteX19" fmla="*/ 5278 w 37253"/>
                <a:gd name="connsiteY19" fmla="*/ 39116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7253" h="40357">
                  <a:moveTo>
                    <a:pt x="10555" y="39116"/>
                  </a:moveTo>
                  <a:lnTo>
                    <a:pt x="14591" y="41289"/>
                  </a:lnTo>
                  <a:lnTo>
                    <a:pt x="22042" y="41289"/>
                  </a:lnTo>
                  <a:lnTo>
                    <a:pt x="27319" y="41289"/>
                  </a:lnTo>
                  <a:lnTo>
                    <a:pt x="29182" y="34770"/>
                  </a:lnTo>
                  <a:lnTo>
                    <a:pt x="30424" y="31665"/>
                  </a:lnTo>
                  <a:lnTo>
                    <a:pt x="32286" y="27630"/>
                  </a:lnTo>
                  <a:lnTo>
                    <a:pt x="34460" y="26388"/>
                  </a:lnTo>
                  <a:lnTo>
                    <a:pt x="36633" y="24215"/>
                  </a:lnTo>
                  <a:lnTo>
                    <a:pt x="39737" y="20179"/>
                  </a:lnTo>
                  <a:lnTo>
                    <a:pt x="32286" y="14901"/>
                  </a:lnTo>
                  <a:lnTo>
                    <a:pt x="25146" y="7451"/>
                  </a:lnTo>
                  <a:lnTo>
                    <a:pt x="19869" y="0"/>
                  </a:lnTo>
                  <a:lnTo>
                    <a:pt x="3104" y="0"/>
                  </a:lnTo>
                  <a:lnTo>
                    <a:pt x="3104" y="9624"/>
                  </a:lnTo>
                  <a:lnTo>
                    <a:pt x="3104" y="16764"/>
                  </a:lnTo>
                  <a:lnTo>
                    <a:pt x="1242" y="24215"/>
                  </a:lnTo>
                  <a:lnTo>
                    <a:pt x="0" y="29492"/>
                  </a:lnTo>
                  <a:lnTo>
                    <a:pt x="0" y="36943"/>
                  </a:lnTo>
                  <a:lnTo>
                    <a:pt x="5278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xmlns="" id="{9E8230F4-80F7-4C3B-A14A-6BAD10D24544}"/>
                </a:ext>
              </a:extLst>
            </p:cNvPr>
            <p:cNvSpPr/>
            <p:nvPr/>
          </p:nvSpPr>
          <p:spPr>
            <a:xfrm>
              <a:off x="3968567" y="1346016"/>
              <a:ext cx="189650" cy="99997"/>
            </a:xfrm>
            <a:custGeom>
              <a:avLst/>
              <a:gdLst>
                <a:gd name="connsiteX0" fmla="*/ 170745 w 170745"/>
                <a:gd name="connsiteY0" fmla="*/ 30734 h 90029"/>
                <a:gd name="connsiteX1" fmla="*/ 170745 w 170745"/>
                <a:gd name="connsiteY1" fmla="*/ 29492 h 90029"/>
                <a:gd name="connsiteX2" fmla="*/ 168572 w 170745"/>
                <a:gd name="connsiteY2" fmla="*/ 27630 h 90029"/>
                <a:gd name="connsiteX3" fmla="*/ 165468 w 170745"/>
                <a:gd name="connsiteY3" fmla="*/ 25457 h 90029"/>
                <a:gd name="connsiteX4" fmla="*/ 163294 w 170745"/>
                <a:gd name="connsiteY4" fmla="*/ 25457 h 90029"/>
                <a:gd name="connsiteX5" fmla="*/ 161121 w 170745"/>
                <a:gd name="connsiteY5" fmla="*/ 25457 h 90029"/>
                <a:gd name="connsiteX6" fmla="*/ 159259 w 170745"/>
                <a:gd name="connsiteY6" fmla="*/ 27630 h 90029"/>
                <a:gd name="connsiteX7" fmla="*/ 156154 w 170745"/>
                <a:gd name="connsiteY7" fmla="*/ 30734 h 90029"/>
                <a:gd name="connsiteX8" fmla="*/ 148704 w 170745"/>
                <a:gd name="connsiteY8" fmla="*/ 30734 h 90029"/>
                <a:gd name="connsiteX9" fmla="*/ 143426 w 170745"/>
                <a:gd name="connsiteY9" fmla="*/ 30734 h 90029"/>
                <a:gd name="connsiteX10" fmla="*/ 137217 w 170745"/>
                <a:gd name="connsiteY10" fmla="*/ 29492 h 90029"/>
                <a:gd name="connsiteX11" fmla="*/ 132250 w 170745"/>
                <a:gd name="connsiteY11" fmla="*/ 27630 h 90029"/>
                <a:gd name="connsiteX12" fmla="*/ 128835 w 170745"/>
                <a:gd name="connsiteY12" fmla="*/ 27630 h 90029"/>
                <a:gd name="connsiteX13" fmla="*/ 128835 w 170745"/>
                <a:gd name="connsiteY13" fmla="*/ 23283 h 90029"/>
                <a:gd name="connsiteX14" fmla="*/ 132250 w 170745"/>
                <a:gd name="connsiteY14" fmla="*/ 23283 h 90029"/>
                <a:gd name="connsiteX15" fmla="*/ 132250 w 170745"/>
                <a:gd name="connsiteY15" fmla="*/ 17075 h 90029"/>
                <a:gd name="connsiteX16" fmla="*/ 130077 w 170745"/>
                <a:gd name="connsiteY16" fmla="*/ 12728 h 90029"/>
                <a:gd name="connsiteX17" fmla="*/ 130077 w 170745"/>
                <a:gd name="connsiteY17" fmla="*/ 9624 h 90029"/>
                <a:gd name="connsiteX18" fmla="*/ 128835 w 170745"/>
                <a:gd name="connsiteY18" fmla="*/ 5278 h 90029"/>
                <a:gd name="connsiteX19" fmla="*/ 126972 w 170745"/>
                <a:gd name="connsiteY19" fmla="*/ 3104 h 90029"/>
                <a:gd name="connsiteX20" fmla="*/ 124799 w 170745"/>
                <a:gd name="connsiteY20" fmla="*/ 0 h 90029"/>
                <a:gd name="connsiteX21" fmla="*/ 117659 w 170745"/>
                <a:gd name="connsiteY21" fmla="*/ 0 h 90029"/>
                <a:gd name="connsiteX22" fmla="*/ 112381 w 170745"/>
                <a:gd name="connsiteY22" fmla="*/ 0 h 90029"/>
                <a:gd name="connsiteX23" fmla="*/ 109277 w 170745"/>
                <a:gd name="connsiteY23" fmla="*/ 2173 h 90029"/>
                <a:gd name="connsiteX24" fmla="*/ 104931 w 170745"/>
                <a:gd name="connsiteY24" fmla="*/ 3104 h 90029"/>
                <a:gd name="connsiteX25" fmla="*/ 107104 w 170745"/>
                <a:gd name="connsiteY25" fmla="*/ 17075 h 90029"/>
                <a:gd name="connsiteX26" fmla="*/ 109277 w 170745"/>
                <a:gd name="connsiteY26" fmla="*/ 22352 h 90029"/>
                <a:gd name="connsiteX27" fmla="*/ 112381 w 170745"/>
                <a:gd name="connsiteY27" fmla="*/ 29492 h 90029"/>
                <a:gd name="connsiteX28" fmla="*/ 115486 w 170745"/>
                <a:gd name="connsiteY28" fmla="*/ 38185 h 90029"/>
                <a:gd name="connsiteX29" fmla="*/ 95617 w 170745"/>
                <a:gd name="connsiteY29" fmla="*/ 36943 h 90029"/>
                <a:gd name="connsiteX30" fmla="*/ 80095 w 170745"/>
                <a:gd name="connsiteY30" fmla="*/ 30734 h 90029"/>
                <a:gd name="connsiteX31" fmla="*/ 65504 w 170745"/>
                <a:gd name="connsiteY31" fmla="*/ 23283 h 90029"/>
                <a:gd name="connsiteX32" fmla="*/ 48740 w 170745"/>
                <a:gd name="connsiteY32" fmla="*/ 17075 h 90029"/>
                <a:gd name="connsiteX33" fmla="*/ 28871 w 170745"/>
                <a:gd name="connsiteY33" fmla="*/ 10555 h 90029"/>
                <a:gd name="connsiteX34" fmla="*/ 27009 w 170745"/>
                <a:gd name="connsiteY34" fmla="*/ 12728 h 90029"/>
                <a:gd name="connsiteX35" fmla="*/ 24836 w 170745"/>
                <a:gd name="connsiteY35" fmla="*/ 12728 h 90029"/>
                <a:gd name="connsiteX36" fmla="*/ 22663 w 170745"/>
                <a:gd name="connsiteY36" fmla="*/ 14901 h 90029"/>
                <a:gd name="connsiteX37" fmla="*/ 19558 w 170745"/>
                <a:gd name="connsiteY37" fmla="*/ 14901 h 90029"/>
                <a:gd name="connsiteX38" fmla="*/ 21731 w 170745"/>
                <a:gd name="connsiteY38" fmla="*/ 18006 h 90029"/>
                <a:gd name="connsiteX39" fmla="*/ 22663 w 170745"/>
                <a:gd name="connsiteY39" fmla="*/ 20179 h 90029"/>
                <a:gd name="connsiteX40" fmla="*/ 22663 w 170745"/>
                <a:gd name="connsiteY40" fmla="*/ 22352 h 90029"/>
                <a:gd name="connsiteX41" fmla="*/ 24836 w 170745"/>
                <a:gd name="connsiteY41" fmla="*/ 23283 h 90029"/>
                <a:gd name="connsiteX42" fmla="*/ 27009 w 170745"/>
                <a:gd name="connsiteY42" fmla="*/ 25457 h 90029"/>
                <a:gd name="connsiteX43" fmla="*/ 28871 w 170745"/>
                <a:gd name="connsiteY43" fmla="*/ 27630 h 90029"/>
                <a:gd name="connsiteX44" fmla="*/ 24836 w 170745"/>
                <a:gd name="connsiteY44" fmla="*/ 29492 h 90029"/>
                <a:gd name="connsiteX45" fmla="*/ 21731 w 170745"/>
                <a:gd name="connsiteY45" fmla="*/ 29492 h 90029"/>
                <a:gd name="connsiteX46" fmla="*/ 17695 w 170745"/>
                <a:gd name="connsiteY46" fmla="*/ 30734 h 90029"/>
                <a:gd name="connsiteX47" fmla="*/ 12418 w 170745"/>
                <a:gd name="connsiteY47" fmla="*/ 30734 h 90029"/>
                <a:gd name="connsiteX48" fmla="*/ 12418 w 170745"/>
                <a:gd name="connsiteY48" fmla="*/ 34770 h 90029"/>
                <a:gd name="connsiteX49" fmla="*/ 15522 w 170745"/>
                <a:gd name="connsiteY49" fmla="*/ 34770 h 90029"/>
                <a:gd name="connsiteX50" fmla="*/ 14280 w 170745"/>
                <a:gd name="connsiteY50" fmla="*/ 40047 h 90029"/>
                <a:gd name="connsiteX51" fmla="*/ 10245 w 170745"/>
                <a:gd name="connsiteY51" fmla="*/ 42221 h 90029"/>
                <a:gd name="connsiteX52" fmla="*/ 9313 w 170745"/>
                <a:gd name="connsiteY52" fmla="*/ 44394 h 90029"/>
                <a:gd name="connsiteX53" fmla="*/ 4967 w 170745"/>
                <a:gd name="connsiteY53" fmla="*/ 45636 h 90029"/>
                <a:gd name="connsiteX54" fmla="*/ 0 w 170745"/>
                <a:gd name="connsiteY54" fmla="*/ 47498 h 90029"/>
                <a:gd name="connsiteX55" fmla="*/ 0 w 170745"/>
                <a:gd name="connsiteY55" fmla="*/ 51844 h 90029"/>
                <a:gd name="connsiteX56" fmla="*/ 4967 w 170745"/>
                <a:gd name="connsiteY56" fmla="*/ 51844 h 90029"/>
                <a:gd name="connsiteX57" fmla="*/ 15522 w 170745"/>
                <a:gd name="connsiteY57" fmla="*/ 57122 h 90029"/>
                <a:gd name="connsiteX58" fmla="*/ 32286 w 170745"/>
                <a:gd name="connsiteY58" fmla="*/ 59295 h 90029"/>
                <a:gd name="connsiteX59" fmla="*/ 46567 w 170745"/>
                <a:gd name="connsiteY59" fmla="*/ 57122 h 90029"/>
                <a:gd name="connsiteX60" fmla="*/ 59295 w 170745"/>
                <a:gd name="connsiteY60" fmla="*/ 51844 h 90029"/>
                <a:gd name="connsiteX61" fmla="*/ 80095 w 170745"/>
                <a:gd name="connsiteY61" fmla="*/ 51844 h 90029"/>
                <a:gd name="connsiteX62" fmla="*/ 77922 w 170745"/>
                <a:gd name="connsiteY62" fmla="*/ 57122 h 90029"/>
                <a:gd name="connsiteX63" fmla="*/ 73886 w 170745"/>
                <a:gd name="connsiteY63" fmla="*/ 62400 h 90029"/>
                <a:gd name="connsiteX64" fmla="*/ 70782 w 170745"/>
                <a:gd name="connsiteY64" fmla="*/ 67677 h 90029"/>
                <a:gd name="connsiteX65" fmla="*/ 65504 w 170745"/>
                <a:gd name="connsiteY65" fmla="*/ 72023 h 90029"/>
                <a:gd name="connsiteX66" fmla="*/ 59295 w 170745"/>
                <a:gd name="connsiteY66" fmla="*/ 75128 h 90029"/>
                <a:gd name="connsiteX67" fmla="*/ 61158 w 170745"/>
                <a:gd name="connsiteY67" fmla="*/ 81337 h 90029"/>
                <a:gd name="connsiteX68" fmla="*/ 61158 w 170745"/>
                <a:gd name="connsiteY68" fmla="*/ 84752 h 90029"/>
                <a:gd name="connsiteX69" fmla="*/ 63331 w 170745"/>
                <a:gd name="connsiteY69" fmla="*/ 88787 h 90029"/>
                <a:gd name="connsiteX70" fmla="*/ 65504 w 170745"/>
                <a:gd name="connsiteY70" fmla="*/ 91892 h 90029"/>
                <a:gd name="connsiteX71" fmla="*/ 81026 w 170745"/>
                <a:gd name="connsiteY71" fmla="*/ 86614 h 90029"/>
                <a:gd name="connsiteX72" fmla="*/ 92513 w 170745"/>
                <a:gd name="connsiteY72" fmla="*/ 77301 h 90029"/>
                <a:gd name="connsiteX73" fmla="*/ 104931 w 170745"/>
                <a:gd name="connsiteY73" fmla="*/ 67677 h 90029"/>
                <a:gd name="connsiteX74" fmla="*/ 115486 w 170745"/>
                <a:gd name="connsiteY74" fmla="*/ 60226 h 90029"/>
                <a:gd name="connsiteX75" fmla="*/ 130077 w 170745"/>
                <a:gd name="connsiteY75" fmla="*/ 57122 h 90029"/>
                <a:gd name="connsiteX76" fmla="*/ 144668 w 170745"/>
                <a:gd name="connsiteY76" fmla="*/ 57122 h 90029"/>
                <a:gd name="connsiteX77" fmla="*/ 158017 w 170745"/>
                <a:gd name="connsiteY77" fmla="*/ 57122 h 90029"/>
                <a:gd name="connsiteX78" fmla="*/ 168572 w 170745"/>
                <a:gd name="connsiteY78" fmla="*/ 51844 h 90029"/>
                <a:gd name="connsiteX79" fmla="*/ 170745 w 170745"/>
                <a:gd name="connsiteY79" fmla="*/ 47498 h 90029"/>
                <a:gd name="connsiteX80" fmla="*/ 170745 w 170745"/>
                <a:gd name="connsiteY80" fmla="*/ 45636 h 90029"/>
                <a:gd name="connsiteX81" fmla="*/ 170745 w 170745"/>
                <a:gd name="connsiteY81" fmla="*/ 44394 h 90029"/>
                <a:gd name="connsiteX82" fmla="*/ 170745 w 170745"/>
                <a:gd name="connsiteY82" fmla="*/ 42221 h 90029"/>
                <a:gd name="connsiteX83" fmla="*/ 172608 w 170745"/>
                <a:gd name="connsiteY83" fmla="*/ 38185 h 90029"/>
                <a:gd name="connsiteX84" fmla="*/ 172608 w 170745"/>
                <a:gd name="connsiteY84" fmla="*/ 34770 h 90029"/>
                <a:gd name="connsiteX85" fmla="*/ 170745 w 170745"/>
                <a:gd name="connsiteY85" fmla="*/ 32907 h 9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170745" h="90029">
                  <a:moveTo>
                    <a:pt x="170745" y="30734"/>
                  </a:moveTo>
                  <a:lnTo>
                    <a:pt x="170745" y="29492"/>
                  </a:lnTo>
                  <a:lnTo>
                    <a:pt x="168572" y="27630"/>
                  </a:lnTo>
                  <a:lnTo>
                    <a:pt x="165468" y="25457"/>
                  </a:lnTo>
                  <a:lnTo>
                    <a:pt x="163294" y="25457"/>
                  </a:lnTo>
                  <a:lnTo>
                    <a:pt x="161121" y="25457"/>
                  </a:lnTo>
                  <a:lnTo>
                    <a:pt x="159259" y="27630"/>
                  </a:lnTo>
                  <a:lnTo>
                    <a:pt x="156154" y="30734"/>
                  </a:lnTo>
                  <a:lnTo>
                    <a:pt x="148704" y="30734"/>
                  </a:lnTo>
                  <a:lnTo>
                    <a:pt x="143426" y="30734"/>
                  </a:lnTo>
                  <a:lnTo>
                    <a:pt x="137217" y="29492"/>
                  </a:lnTo>
                  <a:lnTo>
                    <a:pt x="132250" y="27630"/>
                  </a:lnTo>
                  <a:lnTo>
                    <a:pt x="128835" y="27630"/>
                  </a:lnTo>
                  <a:lnTo>
                    <a:pt x="128835" y="23283"/>
                  </a:lnTo>
                  <a:lnTo>
                    <a:pt x="132250" y="23283"/>
                  </a:lnTo>
                  <a:lnTo>
                    <a:pt x="132250" y="17075"/>
                  </a:lnTo>
                  <a:lnTo>
                    <a:pt x="130077" y="12728"/>
                  </a:lnTo>
                  <a:lnTo>
                    <a:pt x="130077" y="9624"/>
                  </a:lnTo>
                  <a:lnTo>
                    <a:pt x="128835" y="5278"/>
                  </a:lnTo>
                  <a:lnTo>
                    <a:pt x="126972" y="3104"/>
                  </a:lnTo>
                  <a:lnTo>
                    <a:pt x="124799" y="0"/>
                  </a:lnTo>
                  <a:lnTo>
                    <a:pt x="117659" y="0"/>
                  </a:lnTo>
                  <a:lnTo>
                    <a:pt x="112381" y="0"/>
                  </a:lnTo>
                  <a:lnTo>
                    <a:pt x="109277" y="2173"/>
                  </a:lnTo>
                  <a:lnTo>
                    <a:pt x="104931" y="3104"/>
                  </a:lnTo>
                  <a:lnTo>
                    <a:pt x="107104" y="17075"/>
                  </a:lnTo>
                  <a:lnTo>
                    <a:pt x="109277" y="22352"/>
                  </a:lnTo>
                  <a:lnTo>
                    <a:pt x="112381" y="29492"/>
                  </a:lnTo>
                  <a:lnTo>
                    <a:pt x="115486" y="38185"/>
                  </a:lnTo>
                  <a:lnTo>
                    <a:pt x="95617" y="36943"/>
                  </a:lnTo>
                  <a:lnTo>
                    <a:pt x="80095" y="30734"/>
                  </a:lnTo>
                  <a:lnTo>
                    <a:pt x="65504" y="23283"/>
                  </a:lnTo>
                  <a:lnTo>
                    <a:pt x="48740" y="17075"/>
                  </a:lnTo>
                  <a:lnTo>
                    <a:pt x="28871" y="10555"/>
                  </a:lnTo>
                  <a:lnTo>
                    <a:pt x="27009" y="12728"/>
                  </a:lnTo>
                  <a:lnTo>
                    <a:pt x="24836" y="12728"/>
                  </a:lnTo>
                  <a:lnTo>
                    <a:pt x="22663" y="14901"/>
                  </a:lnTo>
                  <a:lnTo>
                    <a:pt x="19558" y="14901"/>
                  </a:lnTo>
                  <a:lnTo>
                    <a:pt x="21731" y="18006"/>
                  </a:lnTo>
                  <a:lnTo>
                    <a:pt x="22663" y="20179"/>
                  </a:lnTo>
                  <a:lnTo>
                    <a:pt x="22663" y="22352"/>
                  </a:lnTo>
                  <a:lnTo>
                    <a:pt x="24836" y="23283"/>
                  </a:lnTo>
                  <a:lnTo>
                    <a:pt x="27009" y="25457"/>
                  </a:lnTo>
                  <a:lnTo>
                    <a:pt x="28871" y="27630"/>
                  </a:lnTo>
                  <a:lnTo>
                    <a:pt x="24836" y="29492"/>
                  </a:lnTo>
                  <a:lnTo>
                    <a:pt x="21731" y="29492"/>
                  </a:lnTo>
                  <a:lnTo>
                    <a:pt x="17695" y="30734"/>
                  </a:lnTo>
                  <a:lnTo>
                    <a:pt x="12418" y="30734"/>
                  </a:lnTo>
                  <a:lnTo>
                    <a:pt x="12418" y="34770"/>
                  </a:lnTo>
                  <a:lnTo>
                    <a:pt x="15522" y="34770"/>
                  </a:lnTo>
                  <a:lnTo>
                    <a:pt x="14280" y="40047"/>
                  </a:lnTo>
                  <a:lnTo>
                    <a:pt x="10245" y="42221"/>
                  </a:lnTo>
                  <a:lnTo>
                    <a:pt x="9313" y="44394"/>
                  </a:lnTo>
                  <a:lnTo>
                    <a:pt x="4967" y="45636"/>
                  </a:lnTo>
                  <a:lnTo>
                    <a:pt x="0" y="47498"/>
                  </a:lnTo>
                  <a:lnTo>
                    <a:pt x="0" y="51844"/>
                  </a:lnTo>
                  <a:lnTo>
                    <a:pt x="4967" y="51844"/>
                  </a:lnTo>
                  <a:lnTo>
                    <a:pt x="15522" y="57122"/>
                  </a:lnTo>
                  <a:lnTo>
                    <a:pt x="32286" y="59295"/>
                  </a:lnTo>
                  <a:lnTo>
                    <a:pt x="46567" y="57122"/>
                  </a:lnTo>
                  <a:lnTo>
                    <a:pt x="59295" y="51844"/>
                  </a:lnTo>
                  <a:lnTo>
                    <a:pt x="80095" y="51844"/>
                  </a:lnTo>
                  <a:lnTo>
                    <a:pt x="77922" y="57122"/>
                  </a:lnTo>
                  <a:lnTo>
                    <a:pt x="73886" y="62400"/>
                  </a:lnTo>
                  <a:lnTo>
                    <a:pt x="70782" y="67677"/>
                  </a:lnTo>
                  <a:lnTo>
                    <a:pt x="65504" y="72023"/>
                  </a:lnTo>
                  <a:lnTo>
                    <a:pt x="59295" y="75128"/>
                  </a:lnTo>
                  <a:lnTo>
                    <a:pt x="61158" y="81337"/>
                  </a:lnTo>
                  <a:lnTo>
                    <a:pt x="61158" y="84752"/>
                  </a:lnTo>
                  <a:lnTo>
                    <a:pt x="63331" y="88787"/>
                  </a:lnTo>
                  <a:lnTo>
                    <a:pt x="65504" y="91892"/>
                  </a:lnTo>
                  <a:lnTo>
                    <a:pt x="81026" y="86614"/>
                  </a:lnTo>
                  <a:lnTo>
                    <a:pt x="92513" y="77301"/>
                  </a:lnTo>
                  <a:lnTo>
                    <a:pt x="104931" y="67677"/>
                  </a:lnTo>
                  <a:lnTo>
                    <a:pt x="115486" y="60226"/>
                  </a:lnTo>
                  <a:lnTo>
                    <a:pt x="130077" y="57122"/>
                  </a:lnTo>
                  <a:lnTo>
                    <a:pt x="144668" y="57122"/>
                  </a:lnTo>
                  <a:lnTo>
                    <a:pt x="158017" y="57122"/>
                  </a:lnTo>
                  <a:lnTo>
                    <a:pt x="168572" y="51844"/>
                  </a:lnTo>
                  <a:lnTo>
                    <a:pt x="170745" y="47498"/>
                  </a:lnTo>
                  <a:lnTo>
                    <a:pt x="170745" y="45636"/>
                  </a:lnTo>
                  <a:lnTo>
                    <a:pt x="170745" y="44394"/>
                  </a:lnTo>
                  <a:lnTo>
                    <a:pt x="170745" y="42221"/>
                  </a:lnTo>
                  <a:lnTo>
                    <a:pt x="172608" y="38185"/>
                  </a:lnTo>
                  <a:lnTo>
                    <a:pt x="172608" y="34770"/>
                  </a:lnTo>
                  <a:lnTo>
                    <a:pt x="170745" y="3290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xmlns="" id="{BB991E9E-DE88-4528-AC3F-E498D26D575D}"/>
                </a:ext>
              </a:extLst>
            </p:cNvPr>
            <p:cNvSpPr/>
            <p:nvPr/>
          </p:nvSpPr>
          <p:spPr>
            <a:xfrm>
              <a:off x="3812364" y="1428428"/>
              <a:ext cx="155168" cy="168960"/>
            </a:xfrm>
            <a:custGeom>
              <a:avLst/>
              <a:gdLst>
                <a:gd name="connsiteX0" fmla="*/ 133181 w 139700"/>
                <a:gd name="connsiteY0" fmla="*/ 30424 h 152118"/>
                <a:gd name="connsiteX1" fmla="*/ 129145 w 139700"/>
                <a:gd name="connsiteY1" fmla="*/ 22042 h 152118"/>
                <a:gd name="connsiteX2" fmla="*/ 126041 w 139700"/>
                <a:gd name="connsiteY2" fmla="*/ 14591 h 152118"/>
                <a:gd name="connsiteX3" fmla="*/ 109277 w 139700"/>
                <a:gd name="connsiteY3" fmla="*/ 14591 h 152118"/>
                <a:gd name="connsiteX4" fmla="*/ 94686 w 139700"/>
                <a:gd name="connsiteY4" fmla="*/ 14591 h 152118"/>
                <a:gd name="connsiteX5" fmla="*/ 76991 w 139700"/>
                <a:gd name="connsiteY5" fmla="*/ 14591 h 152118"/>
                <a:gd name="connsiteX6" fmla="*/ 76991 w 139700"/>
                <a:gd name="connsiteY6" fmla="*/ 931 h 152118"/>
                <a:gd name="connsiteX7" fmla="*/ 62400 w 139700"/>
                <a:gd name="connsiteY7" fmla="*/ 0 h 152118"/>
                <a:gd name="connsiteX8" fmla="*/ 50913 w 139700"/>
                <a:gd name="connsiteY8" fmla="*/ 931 h 152118"/>
                <a:gd name="connsiteX9" fmla="*/ 42531 w 139700"/>
                <a:gd name="connsiteY9" fmla="*/ 5278 h 152118"/>
                <a:gd name="connsiteX10" fmla="*/ 31045 w 139700"/>
                <a:gd name="connsiteY10" fmla="*/ 7140 h 152118"/>
                <a:gd name="connsiteX11" fmla="*/ 16454 w 139700"/>
                <a:gd name="connsiteY11" fmla="*/ 10555 h 152118"/>
                <a:gd name="connsiteX12" fmla="*/ 18627 w 139700"/>
                <a:gd name="connsiteY12" fmla="*/ 17695 h 152118"/>
                <a:gd name="connsiteX13" fmla="*/ 20800 w 139700"/>
                <a:gd name="connsiteY13" fmla="*/ 25146 h 152118"/>
                <a:gd name="connsiteX14" fmla="*/ 21731 w 139700"/>
                <a:gd name="connsiteY14" fmla="*/ 29492 h 152118"/>
                <a:gd name="connsiteX15" fmla="*/ 23904 w 139700"/>
                <a:gd name="connsiteY15" fmla="*/ 34770 h 152118"/>
                <a:gd name="connsiteX16" fmla="*/ 29182 w 139700"/>
                <a:gd name="connsiteY16" fmla="*/ 37874 h 152118"/>
                <a:gd name="connsiteX17" fmla="*/ 21731 w 139700"/>
                <a:gd name="connsiteY17" fmla="*/ 60227 h 152118"/>
                <a:gd name="connsiteX18" fmla="*/ 13349 w 139700"/>
                <a:gd name="connsiteY18" fmla="*/ 80095 h 152118"/>
                <a:gd name="connsiteX19" fmla="*/ 0 w 139700"/>
                <a:gd name="connsiteY19" fmla="*/ 94996 h 152118"/>
                <a:gd name="connsiteX20" fmla="*/ 0 w 139700"/>
                <a:gd name="connsiteY20" fmla="*/ 106793 h 152118"/>
                <a:gd name="connsiteX21" fmla="*/ 6209 w 139700"/>
                <a:gd name="connsiteY21" fmla="*/ 106793 h 152118"/>
                <a:gd name="connsiteX22" fmla="*/ 7140 w 139700"/>
                <a:gd name="connsiteY22" fmla="*/ 106793 h 152118"/>
                <a:gd name="connsiteX23" fmla="*/ 9313 w 139700"/>
                <a:gd name="connsiteY23" fmla="*/ 106793 h 152118"/>
                <a:gd name="connsiteX24" fmla="*/ 11486 w 139700"/>
                <a:gd name="connsiteY24" fmla="*/ 106793 h 152118"/>
                <a:gd name="connsiteX25" fmla="*/ 13349 w 139700"/>
                <a:gd name="connsiteY25" fmla="*/ 106793 h 152118"/>
                <a:gd name="connsiteX26" fmla="*/ 16454 w 139700"/>
                <a:gd name="connsiteY26" fmla="*/ 109898 h 152118"/>
                <a:gd name="connsiteX27" fmla="*/ 18627 w 139700"/>
                <a:gd name="connsiteY27" fmla="*/ 112071 h 152118"/>
                <a:gd name="connsiteX28" fmla="*/ 18627 w 139700"/>
                <a:gd name="connsiteY28" fmla="*/ 114244 h 152118"/>
                <a:gd name="connsiteX29" fmla="*/ 20800 w 139700"/>
                <a:gd name="connsiteY29" fmla="*/ 116107 h 152118"/>
                <a:gd name="connsiteX30" fmla="*/ 20800 w 139700"/>
                <a:gd name="connsiteY30" fmla="*/ 117349 h 152118"/>
                <a:gd name="connsiteX31" fmla="*/ 20800 w 139700"/>
                <a:gd name="connsiteY31" fmla="*/ 123557 h 152118"/>
                <a:gd name="connsiteX32" fmla="*/ 33218 w 139700"/>
                <a:gd name="connsiteY32" fmla="*/ 123557 h 152118"/>
                <a:gd name="connsiteX33" fmla="*/ 33218 w 139700"/>
                <a:gd name="connsiteY33" fmla="*/ 126662 h 152118"/>
                <a:gd name="connsiteX34" fmla="*/ 31045 w 139700"/>
                <a:gd name="connsiteY34" fmla="*/ 131008 h 152118"/>
                <a:gd name="connsiteX35" fmla="*/ 31045 w 139700"/>
                <a:gd name="connsiteY35" fmla="*/ 131939 h 152118"/>
                <a:gd name="connsiteX36" fmla="*/ 31045 w 139700"/>
                <a:gd name="connsiteY36" fmla="*/ 134113 h 152118"/>
                <a:gd name="connsiteX37" fmla="*/ 29182 w 139700"/>
                <a:gd name="connsiteY37" fmla="*/ 136286 h 152118"/>
                <a:gd name="connsiteX38" fmla="*/ 31045 w 139700"/>
                <a:gd name="connsiteY38" fmla="*/ 139390 h 152118"/>
                <a:gd name="connsiteX39" fmla="*/ 31045 w 139700"/>
                <a:gd name="connsiteY39" fmla="*/ 143736 h 152118"/>
                <a:gd name="connsiteX40" fmla="*/ 33218 w 139700"/>
                <a:gd name="connsiteY40" fmla="*/ 145910 h 152118"/>
                <a:gd name="connsiteX41" fmla="*/ 35391 w 139700"/>
                <a:gd name="connsiteY41" fmla="*/ 149014 h 152118"/>
                <a:gd name="connsiteX42" fmla="*/ 36322 w 139700"/>
                <a:gd name="connsiteY42" fmla="*/ 152118 h 152118"/>
                <a:gd name="connsiteX43" fmla="*/ 54949 w 139700"/>
                <a:gd name="connsiteY43" fmla="*/ 146841 h 152118"/>
                <a:gd name="connsiteX44" fmla="*/ 69540 w 139700"/>
                <a:gd name="connsiteY44" fmla="*/ 141563 h 152118"/>
                <a:gd name="connsiteX45" fmla="*/ 85373 w 139700"/>
                <a:gd name="connsiteY45" fmla="*/ 139390 h 152118"/>
                <a:gd name="connsiteX46" fmla="*/ 82268 w 139700"/>
                <a:gd name="connsiteY46" fmla="*/ 123557 h 152118"/>
                <a:gd name="connsiteX47" fmla="*/ 84131 w 139700"/>
                <a:gd name="connsiteY47" fmla="*/ 106793 h 152118"/>
                <a:gd name="connsiteX48" fmla="*/ 91582 w 139700"/>
                <a:gd name="connsiteY48" fmla="*/ 91892 h 152118"/>
                <a:gd name="connsiteX49" fmla="*/ 99964 w 139700"/>
                <a:gd name="connsiteY49" fmla="*/ 74817 h 152118"/>
                <a:gd name="connsiteX50" fmla="*/ 114554 w 139700"/>
                <a:gd name="connsiteY50" fmla="*/ 69540 h 152118"/>
                <a:gd name="connsiteX51" fmla="*/ 129145 w 139700"/>
                <a:gd name="connsiteY51" fmla="*/ 64262 h 152118"/>
                <a:gd name="connsiteX52" fmla="*/ 140632 w 139700"/>
                <a:gd name="connsiteY52" fmla="*/ 50603 h 152118"/>
                <a:gd name="connsiteX53" fmla="*/ 140632 w 139700"/>
                <a:gd name="connsiteY53" fmla="*/ 47498 h 152118"/>
                <a:gd name="connsiteX54" fmla="*/ 136286 w 139700"/>
                <a:gd name="connsiteY54" fmla="*/ 40048 h 15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39700" h="152118">
                  <a:moveTo>
                    <a:pt x="133181" y="30424"/>
                  </a:moveTo>
                  <a:lnTo>
                    <a:pt x="129145" y="22042"/>
                  </a:lnTo>
                  <a:lnTo>
                    <a:pt x="126041" y="14591"/>
                  </a:lnTo>
                  <a:lnTo>
                    <a:pt x="109277" y="14591"/>
                  </a:lnTo>
                  <a:lnTo>
                    <a:pt x="94686" y="14591"/>
                  </a:lnTo>
                  <a:lnTo>
                    <a:pt x="76991" y="14591"/>
                  </a:lnTo>
                  <a:lnTo>
                    <a:pt x="76991" y="931"/>
                  </a:lnTo>
                  <a:lnTo>
                    <a:pt x="62400" y="0"/>
                  </a:lnTo>
                  <a:lnTo>
                    <a:pt x="50913" y="931"/>
                  </a:lnTo>
                  <a:lnTo>
                    <a:pt x="42531" y="5278"/>
                  </a:lnTo>
                  <a:lnTo>
                    <a:pt x="31045" y="7140"/>
                  </a:lnTo>
                  <a:lnTo>
                    <a:pt x="16454" y="10555"/>
                  </a:lnTo>
                  <a:lnTo>
                    <a:pt x="18627" y="17695"/>
                  </a:lnTo>
                  <a:lnTo>
                    <a:pt x="20800" y="25146"/>
                  </a:lnTo>
                  <a:lnTo>
                    <a:pt x="21731" y="29492"/>
                  </a:lnTo>
                  <a:lnTo>
                    <a:pt x="23904" y="34770"/>
                  </a:lnTo>
                  <a:lnTo>
                    <a:pt x="29182" y="37874"/>
                  </a:lnTo>
                  <a:lnTo>
                    <a:pt x="21731" y="60227"/>
                  </a:lnTo>
                  <a:lnTo>
                    <a:pt x="13349" y="80095"/>
                  </a:lnTo>
                  <a:lnTo>
                    <a:pt x="0" y="94996"/>
                  </a:lnTo>
                  <a:lnTo>
                    <a:pt x="0" y="106793"/>
                  </a:lnTo>
                  <a:lnTo>
                    <a:pt x="6209" y="106793"/>
                  </a:lnTo>
                  <a:lnTo>
                    <a:pt x="7140" y="106793"/>
                  </a:lnTo>
                  <a:lnTo>
                    <a:pt x="9313" y="106793"/>
                  </a:lnTo>
                  <a:lnTo>
                    <a:pt x="11486" y="106793"/>
                  </a:lnTo>
                  <a:lnTo>
                    <a:pt x="13349" y="106793"/>
                  </a:lnTo>
                  <a:lnTo>
                    <a:pt x="16454" y="109898"/>
                  </a:lnTo>
                  <a:lnTo>
                    <a:pt x="18627" y="112071"/>
                  </a:lnTo>
                  <a:lnTo>
                    <a:pt x="18627" y="114244"/>
                  </a:lnTo>
                  <a:lnTo>
                    <a:pt x="20800" y="116107"/>
                  </a:lnTo>
                  <a:lnTo>
                    <a:pt x="20800" y="117349"/>
                  </a:lnTo>
                  <a:lnTo>
                    <a:pt x="20800" y="123557"/>
                  </a:lnTo>
                  <a:lnTo>
                    <a:pt x="33218" y="123557"/>
                  </a:lnTo>
                  <a:lnTo>
                    <a:pt x="33218" y="126662"/>
                  </a:lnTo>
                  <a:lnTo>
                    <a:pt x="31045" y="131008"/>
                  </a:lnTo>
                  <a:lnTo>
                    <a:pt x="31045" y="131939"/>
                  </a:lnTo>
                  <a:lnTo>
                    <a:pt x="31045" y="134113"/>
                  </a:lnTo>
                  <a:lnTo>
                    <a:pt x="29182" y="136286"/>
                  </a:lnTo>
                  <a:lnTo>
                    <a:pt x="31045" y="139390"/>
                  </a:lnTo>
                  <a:lnTo>
                    <a:pt x="31045" y="143736"/>
                  </a:lnTo>
                  <a:lnTo>
                    <a:pt x="33218" y="145910"/>
                  </a:lnTo>
                  <a:lnTo>
                    <a:pt x="35391" y="149014"/>
                  </a:lnTo>
                  <a:lnTo>
                    <a:pt x="36322" y="152118"/>
                  </a:lnTo>
                  <a:lnTo>
                    <a:pt x="54949" y="146841"/>
                  </a:lnTo>
                  <a:lnTo>
                    <a:pt x="69540" y="141563"/>
                  </a:lnTo>
                  <a:lnTo>
                    <a:pt x="85373" y="139390"/>
                  </a:lnTo>
                  <a:lnTo>
                    <a:pt x="82268" y="123557"/>
                  </a:lnTo>
                  <a:lnTo>
                    <a:pt x="84131" y="106793"/>
                  </a:lnTo>
                  <a:lnTo>
                    <a:pt x="91582" y="91892"/>
                  </a:lnTo>
                  <a:lnTo>
                    <a:pt x="99964" y="74817"/>
                  </a:lnTo>
                  <a:lnTo>
                    <a:pt x="114554" y="69540"/>
                  </a:lnTo>
                  <a:lnTo>
                    <a:pt x="129145" y="64262"/>
                  </a:lnTo>
                  <a:lnTo>
                    <a:pt x="140632" y="50603"/>
                  </a:lnTo>
                  <a:lnTo>
                    <a:pt x="140632" y="47498"/>
                  </a:lnTo>
                  <a:lnTo>
                    <a:pt x="136286" y="4004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xmlns="" id="{2128E8F5-E0CA-4631-A1F4-818B575868FB}"/>
                </a:ext>
              </a:extLst>
            </p:cNvPr>
            <p:cNvSpPr/>
            <p:nvPr/>
          </p:nvSpPr>
          <p:spPr>
            <a:xfrm>
              <a:off x="4315453" y="1290845"/>
              <a:ext cx="27586" cy="13793"/>
            </a:xfrm>
            <a:custGeom>
              <a:avLst/>
              <a:gdLst>
                <a:gd name="connsiteX0" fmla="*/ 3104 w 24835"/>
                <a:gd name="connsiteY0" fmla="*/ 12728 h 12417"/>
                <a:gd name="connsiteX1" fmla="*/ 27009 w 24835"/>
                <a:gd name="connsiteY1" fmla="*/ 7451 h 12417"/>
                <a:gd name="connsiteX2" fmla="*/ 27009 w 24835"/>
                <a:gd name="connsiteY2" fmla="*/ 0 h 12417"/>
                <a:gd name="connsiteX3" fmla="*/ 21731 w 24835"/>
                <a:gd name="connsiteY3" fmla="*/ 0 h 12417"/>
                <a:gd name="connsiteX4" fmla="*/ 17695 w 24835"/>
                <a:gd name="connsiteY4" fmla="*/ 0 h 12417"/>
                <a:gd name="connsiteX5" fmla="*/ 14591 w 24835"/>
                <a:gd name="connsiteY5" fmla="*/ 0 h 12417"/>
                <a:gd name="connsiteX6" fmla="*/ 12418 w 24835"/>
                <a:gd name="connsiteY6" fmla="*/ 0 h 12417"/>
                <a:gd name="connsiteX7" fmla="*/ 9313 w 24835"/>
                <a:gd name="connsiteY7" fmla="*/ 0 h 12417"/>
                <a:gd name="connsiteX8" fmla="*/ 5278 w 24835"/>
                <a:gd name="connsiteY8" fmla="*/ 0 h 12417"/>
                <a:gd name="connsiteX9" fmla="*/ 0 w 24835"/>
                <a:gd name="connsiteY9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835" h="12417">
                  <a:moveTo>
                    <a:pt x="3104" y="12728"/>
                  </a:moveTo>
                  <a:lnTo>
                    <a:pt x="27009" y="7451"/>
                  </a:lnTo>
                  <a:lnTo>
                    <a:pt x="27009" y="0"/>
                  </a:lnTo>
                  <a:lnTo>
                    <a:pt x="21731" y="0"/>
                  </a:lnTo>
                  <a:lnTo>
                    <a:pt x="17695" y="0"/>
                  </a:lnTo>
                  <a:lnTo>
                    <a:pt x="14591" y="0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527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xmlns="" id="{3751F3AC-03AD-453E-888A-4C605746EB62}"/>
                </a:ext>
              </a:extLst>
            </p:cNvPr>
            <p:cNvSpPr/>
            <p:nvPr/>
          </p:nvSpPr>
          <p:spPr>
            <a:xfrm>
              <a:off x="3938223" y="1376705"/>
              <a:ext cx="13793" cy="6896"/>
            </a:xfrm>
            <a:custGeom>
              <a:avLst/>
              <a:gdLst>
                <a:gd name="connsiteX0" fmla="*/ 7451 w 12417"/>
                <a:gd name="connsiteY0" fmla="*/ 1863 h 6208"/>
                <a:gd name="connsiteX1" fmla="*/ 3104 w 12417"/>
                <a:gd name="connsiteY1" fmla="*/ 0 h 6208"/>
                <a:gd name="connsiteX2" fmla="*/ 0 w 12417"/>
                <a:gd name="connsiteY2" fmla="*/ 0 h 6208"/>
                <a:gd name="connsiteX3" fmla="*/ 0 w 12417"/>
                <a:gd name="connsiteY3" fmla="*/ 7140 h 6208"/>
                <a:gd name="connsiteX4" fmla="*/ 12728 w 12417"/>
                <a:gd name="connsiteY4" fmla="*/ 7140 h 6208"/>
                <a:gd name="connsiteX5" fmla="*/ 10555 w 12417"/>
                <a:gd name="connsiteY5" fmla="*/ 3104 h 6208"/>
                <a:gd name="connsiteX6" fmla="*/ 8382 w 12417"/>
                <a:gd name="connsiteY6" fmla="*/ 1863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7" h="6208">
                  <a:moveTo>
                    <a:pt x="7451" y="1863"/>
                  </a:moveTo>
                  <a:lnTo>
                    <a:pt x="3104" y="0"/>
                  </a:lnTo>
                  <a:lnTo>
                    <a:pt x="0" y="0"/>
                  </a:lnTo>
                  <a:lnTo>
                    <a:pt x="0" y="7140"/>
                  </a:lnTo>
                  <a:lnTo>
                    <a:pt x="12728" y="7140"/>
                  </a:lnTo>
                  <a:lnTo>
                    <a:pt x="10555" y="3104"/>
                  </a:lnTo>
                  <a:lnTo>
                    <a:pt x="8382" y="186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xmlns="" id="{3540C6EB-D6C0-4282-8E40-18A0C1B3A3D7}"/>
                </a:ext>
              </a:extLst>
            </p:cNvPr>
            <p:cNvSpPr/>
            <p:nvPr/>
          </p:nvSpPr>
          <p:spPr>
            <a:xfrm>
              <a:off x="3867880" y="1321189"/>
              <a:ext cx="106893" cy="65516"/>
            </a:xfrm>
            <a:custGeom>
              <a:avLst/>
              <a:gdLst>
                <a:gd name="connsiteX0" fmla="*/ 24836 w 96238"/>
                <a:gd name="connsiteY0" fmla="*/ 60537 h 58984"/>
                <a:gd name="connsiteX1" fmla="*/ 35391 w 96238"/>
                <a:gd name="connsiteY1" fmla="*/ 60537 h 58984"/>
                <a:gd name="connsiteX2" fmla="*/ 48740 w 96238"/>
                <a:gd name="connsiteY2" fmla="*/ 57122 h 58984"/>
                <a:gd name="connsiteX3" fmla="*/ 54018 w 96238"/>
                <a:gd name="connsiteY3" fmla="*/ 47809 h 58984"/>
                <a:gd name="connsiteX4" fmla="*/ 56191 w 96238"/>
                <a:gd name="connsiteY4" fmla="*/ 29803 h 58984"/>
                <a:gd name="connsiteX5" fmla="*/ 59295 w 96238"/>
                <a:gd name="connsiteY5" fmla="*/ 32907 h 58984"/>
                <a:gd name="connsiteX6" fmla="*/ 61468 w 96238"/>
                <a:gd name="connsiteY6" fmla="*/ 35080 h 58984"/>
                <a:gd name="connsiteX7" fmla="*/ 64573 w 96238"/>
                <a:gd name="connsiteY7" fmla="*/ 37253 h 58984"/>
                <a:gd name="connsiteX8" fmla="*/ 68608 w 96238"/>
                <a:gd name="connsiteY8" fmla="*/ 39427 h 58984"/>
                <a:gd name="connsiteX9" fmla="*/ 76059 w 96238"/>
                <a:gd name="connsiteY9" fmla="*/ 42531 h 58984"/>
                <a:gd name="connsiteX10" fmla="*/ 79164 w 96238"/>
                <a:gd name="connsiteY10" fmla="*/ 37253 h 58984"/>
                <a:gd name="connsiteX11" fmla="*/ 85373 w 96238"/>
                <a:gd name="connsiteY11" fmla="*/ 32907 h 58984"/>
                <a:gd name="connsiteX12" fmla="*/ 90650 w 96238"/>
                <a:gd name="connsiteY12" fmla="*/ 29803 h 58984"/>
                <a:gd name="connsiteX13" fmla="*/ 95617 w 96238"/>
                <a:gd name="connsiteY13" fmla="*/ 25457 h 58984"/>
                <a:gd name="connsiteX14" fmla="*/ 95617 w 96238"/>
                <a:gd name="connsiteY14" fmla="*/ 22352 h 58984"/>
                <a:gd name="connsiteX15" fmla="*/ 97790 w 96238"/>
                <a:gd name="connsiteY15" fmla="*/ 18006 h 58984"/>
                <a:gd name="connsiteX16" fmla="*/ 95617 w 96238"/>
                <a:gd name="connsiteY16" fmla="*/ 12728 h 58984"/>
                <a:gd name="connsiteX17" fmla="*/ 95617 w 96238"/>
                <a:gd name="connsiteY17" fmla="*/ 7451 h 58984"/>
                <a:gd name="connsiteX18" fmla="*/ 95617 w 96238"/>
                <a:gd name="connsiteY18" fmla="*/ 0 h 58984"/>
                <a:gd name="connsiteX19" fmla="*/ 66435 w 96238"/>
                <a:gd name="connsiteY19" fmla="*/ 7451 h 58984"/>
                <a:gd name="connsiteX20" fmla="*/ 41600 w 96238"/>
                <a:gd name="connsiteY20" fmla="*/ 18006 h 58984"/>
                <a:gd name="connsiteX21" fmla="*/ 19558 w 96238"/>
                <a:gd name="connsiteY21" fmla="*/ 31976 h 58984"/>
                <a:gd name="connsiteX22" fmla="*/ 0 w 96238"/>
                <a:gd name="connsiteY22" fmla="*/ 45636 h 58984"/>
                <a:gd name="connsiteX23" fmla="*/ 0 w 96238"/>
                <a:gd name="connsiteY23" fmla="*/ 60537 h 58984"/>
                <a:gd name="connsiteX24" fmla="*/ 13349 w 96238"/>
                <a:gd name="connsiteY24" fmla="*/ 60537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6238" h="58984">
                  <a:moveTo>
                    <a:pt x="24836" y="60537"/>
                  </a:moveTo>
                  <a:lnTo>
                    <a:pt x="35391" y="60537"/>
                  </a:lnTo>
                  <a:lnTo>
                    <a:pt x="48740" y="57122"/>
                  </a:lnTo>
                  <a:lnTo>
                    <a:pt x="54018" y="47809"/>
                  </a:lnTo>
                  <a:lnTo>
                    <a:pt x="56191" y="29803"/>
                  </a:lnTo>
                  <a:lnTo>
                    <a:pt x="59295" y="32907"/>
                  </a:lnTo>
                  <a:lnTo>
                    <a:pt x="61468" y="35080"/>
                  </a:lnTo>
                  <a:lnTo>
                    <a:pt x="64573" y="37253"/>
                  </a:lnTo>
                  <a:lnTo>
                    <a:pt x="68608" y="39427"/>
                  </a:lnTo>
                  <a:lnTo>
                    <a:pt x="76059" y="42531"/>
                  </a:lnTo>
                  <a:lnTo>
                    <a:pt x="79164" y="37253"/>
                  </a:lnTo>
                  <a:lnTo>
                    <a:pt x="85373" y="32907"/>
                  </a:lnTo>
                  <a:lnTo>
                    <a:pt x="90650" y="29803"/>
                  </a:lnTo>
                  <a:lnTo>
                    <a:pt x="95617" y="25457"/>
                  </a:lnTo>
                  <a:lnTo>
                    <a:pt x="95617" y="22352"/>
                  </a:lnTo>
                  <a:lnTo>
                    <a:pt x="97790" y="18006"/>
                  </a:lnTo>
                  <a:lnTo>
                    <a:pt x="95617" y="12728"/>
                  </a:lnTo>
                  <a:lnTo>
                    <a:pt x="95617" y="7451"/>
                  </a:lnTo>
                  <a:lnTo>
                    <a:pt x="95617" y="0"/>
                  </a:lnTo>
                  <a:lnTo>
                    <a:pt x="66435" y="7451"/>
                  </a:lnTo>
                  <a:lnTo>
                    <a:pt x="41600" y="18006"/>
                  </a:lnTo>
                  <a:lnTo>
                    <a:pt x="19558" y="31976"/>
                  </a:lnTo>
                  <a:lnTo>
                    <a:pt x="0" y="45636"/>
                  </a:lnTo>
                  <a:lnTo>
                    <a:pt x="0" y="60537"/>
                  </a:lnTo>
                  <a:lnTo>
                    <a:pt x="13349" y="6053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xmlns="" id="{3B36DFF0-2235-4B29-B10A-30E7AD7FDA39}"/>
                </a:ext>
              </a:extLst>
            </p:cNvPr>
            <p:cNvSpPr/>
            <p:nvPr/>
          </p:nvSpPr>
          <p:spPr>
            <a:xfrm>
              <a:off x="4018220" y="1299121"/>
              <a:ext cx="48274" cy="31033"/>
            </a:xfrm>
            <a:custGeom>
              <a:avLst/>
              <a:gdLst>
                <a:gd name="connsiteX0" fmla="*/ 4036 w 43462"/>
                <a:gd name="connsiteY0" fmla="*/ 25146 h 27940"/>
                <a:gd name="connsiteX1" fmla="*/ 7140 w 43462"/>
                <a:gd name="connsiteY1" fmla="*/ 29492 h 27940"/>
                <a:gd name="connsiteX2" fmla="*/ 13349 w 43462"/>
                <a:gd name="connsiteY2" fmla="*/ 30734 h 27940"/>
                <a:gd name="connsiteX3" fmla="*/ 16454 w 43462"/>
                <a:gd name="connsiteY3" fmla="*/ 30734 h 27940"/>
                <a:gd name="connsiteX4" fmla="*/ 21731 w 43462"/>
                <a:gd name="connsiteY4" fmla="*/ 29492 h 27940"/>
                <a:gd name="connsiteX5" fmla="*/ 27940 w 43462"/>
                <a:gd name="connsiteY5" fmla="*/ 25146 h 27940"/>
                <a:gd name="connsiteX6" fmla="*/ 33218 w 43462"/>
                <a:gd name="connsiteY6" fmla="*/ 19869 h 27940"/>
                <a:gd name="connsiteX7" fmla="*/ 36322 w 43462"/>
                <a:gd name="connsiteY7" fmla="*/ 15833 h 27940"/>
                <a:gd name="connsiteX8" fmla="*/ 40668 w 43462"/>
                <a:gd name="connsiteY8" fmla="*/ 10555 h 27940"/>
                <a:gd name="connsiteX9" fmla="*/ 43773 w 43462"/>
                <a:gd name="connsiteY9" fmla="*/ 5278 h 27940"/>
                <a:gd name="connsiteX10" fmla="*/ 38495 w 43462"/>
                <a:gd name="connsiteY10" fmla="*/ 3104 h 27940"/>
                <a:gd name="connsiteX11" fmla="*/ 31045 w 43462"/>
                <a:gd name="connsiteY11" fmla="*/ 931 h 27940"/>
                <a:gd name="connsiteX12" fmla="*/ 23904 w 43462"/>
                <a:gd name="connsiteY12" fmla="*/ 931 h 27940"/>
                <a:gd name="connsiteX13" fmla="*/ 14591 w 43462"/>
                <a:gd name="connsiteY13" fmla="*/ 0 h 27940"/>
                <a:gd name="connsiteX14" fmla="*/ 7140 w 43462"/>
                <a:gd name="connsiteY14" fmla="*/ 7451 h 27940"/>
                <a:gd name="connsiteX15" fmla="*/ 0 w 43462"/>
                <a:gd name="connsiteY15" fmla="*/ 12728 h 27940"/>
                <a:gd name="connsiteX16" fmla="*/ 0 w 43462"/>
                <a:gd name="connsiteY16" fmla="*/ 18006 h 27940"/>
                <a:gd name="connsiteX17" fmla="*/ 1863 w 43462"/>
                <a:gd name="connsiteY17" fmla="*/ 22042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3462" h="27940">
                  <a:moveTo>
                    <a:pt x="4036" y="25146"/>
                  </a:moveTo>
                  <a:lnTo>
                    <a:pt x="7140" y="29492"/>
                  </a:lnTo>
                  <a:lnTo>
                    <a:pt x="13349" y="30734"/>
                  </a:lnTo>
                  <a:lnTo>
                    <a:pt x="16454" y="30734"/>
                  </a:lnTo>
                  <a:lnTo>
                    <a:pt x="21731" y="29492"/>
                  </a:lnTo>
                  <a:lnTo>
                    <a:pt x="27940" y="25146"/>
                  </a:lnTo>
                  <a:lnTo>
                    <a:pt x="33218" y="19869"/>
                  </a:lnTo>
                  <a:lnTo>
                    <a:pt x="36322" y="15833"/>
                  </a:lnTo>
                  <a:lnTo>
                    <a:pt x="40668" y="10555"/>
                  </a:lnTo>
                  <a:lnTo>
                    <a:pt x="43773" y="5278"/>
                  </a:lnTo>
                  <a:lnTo>
                    <a:pt x="38495" y="3104"/>
                  </a:lnTo>
                  <a:lnTo>
                    <a:pt x="31045" y="931"/>
                  </a:lnTo>
                  <a:lnTo>
                    <a:pt x="23904" y="931"/>
                  </a:lnTo>
                  <a:lnTo>
                    <a:pt x="14591" y="0"/>
                  </a:lnTo>
                  <a:lnTo>
                    <a:pt x="7140" y="7451"/>
                  </a:lnTo>
                  <a:lnTo>
                    <a:pt x="0" y="12728"/>
                  </a:lnTo>
                  <a:lnTo>
                    <a:pt x="0" y="18006"/>
                  </a:lnTo>
                  <a:lnTo>
                    <a:pt x="1863" y="2204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xmlns="" id="{220EB486-1650-4717-AF7D-F70937131C42}"/>
                </a:ext>
              </a:extLst>
            </p:cNvPr>
            <p:cNvSpPr/>
            <p:nvPr/>
          </p:nvSpPr>
          <p:spPr>
            <a:xfrm>
              <a:off x="6639181" y="1275673"/>
              <a:ext cx="289647" cy="344818"/>
            </a:xfrm>
            <a:custGeom>
              <a:avLst/>
              <a:gdLst>
                <a:gd name="connsiteX0" fmla="*/ 16454 w 260774"/>
                <a:gd name="connsiteY0" fmla="*/ 264189 h 310445"/>
                <a:gd name="connsiteX1" fmla="*/ 24836 w 260774"/>
                <a:gd name="connsiteY1" fmla="*/ 273813 h 310445"/>
                <a:gd name="connsiteX2" fmla="*/ 34149 w 260774"/>
                <a:gd name="connsiteY2" fmla="*/ 286541 h 310445"/>
                <a:gd name="connsiteX3" fmla="*/ 39427 w 260774"/>
                <a:gd name="connsiteY3" fmla="*/ 301443 h 310445"/>
                <a:gd name="connsiteX4" fmla="*/ 56191 w 260774"/>
                <a:gd name="connsiteY4" fmla="*/ 304547 h 310445"/>
                <a:gd name="connsiteX5" fmla="*/ 70782 w 260774"/>
                <a:gd name="connsiteY5" fmla="*/ 310756 h 310445"/>
                <a:gd name="connsiteX6" fmla="*/ 74818 w 260774"/>
                <a:gd name="connsiteY6" fmla="*/ 301443 h 310445"/>
                <a:gd name="connsiteX7" fmla="*/ 80095 w 260774"/>
                <a:gd name="connsiteY7" fmla="*/ 301443 h 310445"/>
                <a:gd name="connsiteX8" fmla="*/ 80095 w 260774"/>
                <a:gd name="connsiteY8" fmla="*/ 297097 h 310445"/>
                <a:gd name="connsiteX9" fmla="*/ 68609 w 260774"/>
                <a:gd name="connsiteY9" fmla="*/ 288715 h 310445"/>
                <a:gd name="connsiteX10" fmla="*/ 60226 w 260774"/>
                <a:gd name="connsiteY10" fmla="*/ 276918 h 310445"/>
                <a:gd name="connsiteX11" fmla="*/ 53086 w 260774"/>
                <a:gd name="connsiteY11" fmla="*/ 266362 h 310445"/>
                <a:gd name="connsiteX12" fmla="*/ 50913 w 260774"/>
                <a:gd name="connsiteY12" fmla="*/ 257049 h 310445"/>
                <a:gd name="connsiteX13" fmla="*/ 56191 w 260774"/>
                <a:gd name="connsiteY13" fmla="*/ 229419 h 310445"/>
                <a:gd name="connsiteX14" fmla="*/ 67677 w 260774"/>
                <a:gd name="connsiteY14" fmla="*/ 199927 h 310445"/>
                <a:gd name="connsiteX15" fmla="*/ 83199 w 260774"/>
                <a:gd name="connsiteY15" fmla="*/ 170124 h 310445"/>
                <a:gd name="connsiteX16" fmla="*/ 104000 w 260774"/>
                <a:gd name="connsiteY16" fmla="*/ 140632 h 310445"/>
                <a:gd name="connsiteX17" fmla="*/ 124799 w 260774"/>
                <a:gd name="connsiteY17" fmla="*/ 115175 h 310445"/>
                <a:gd name="connsiteX18" fmla="*/ 145599 w 260774"/>
                <a:gd name="connsiteY18" fmla="*/ 92823 h 310445"/>
                <a:gd name="connsiteX19" fmla="*/ 163295 w 260774"/>
                <a:gd name="connsiteY19" fmla="*/ 78232 h 310445"/>
                <a:gd name="connsiteX20" fmla="*/ 180059 w 260774"/>
                <a:gd name="connsiteY20" fmla="*/ 70782 h 310445"/>
                <a:gd name="connsiteX21" fmla="*/ 197754 w 260774"/>
                <a:gd name="connsiteY21" fmla="*/ 63331 h 310445"/>
                <a:gd name="connsiteX22" fmla="*/ 217623 w 260774"/>
                <a:gd name="connsiteY22" fmla="*/ 55880 h 310445"/>
                <a:gd name="connsiteX23" fmla="*/ 234076 w 260774"/>
                <a:gd name="connsiteY23" fmla="*/ 46256 h 310445"/>
                <a:gd name="connsiteX24" fmla="*/ 248667 w 260774"/>
                <a:gd name="connsiteY24" fmla="*/ 35701 h 310445"/>
                <a:gd name="connsiteX25" fmla="*/ 260154 w 260774"/>
                <a:gd name="connsiteY25" fmla="*/ 21110 h 310445"/>
                <a:gd name="connsiteX26" fmla="*/ 261395 w 260774"/>
                <a:gd name="connsiteY26" fmla="*/ 18937 h 310445"/>
                <a:gd name="connsiteX27" fmla="*/ 261395 w 260774"/>
                <a:gd name="connsiteY27" fmla="*/ 16764 h 310445"/>
                <a:gd name="connsiteX28" fmla="*/ 263258 w 260774"/>
                <a:gd name="connsiteY28" fmla="*/ 13660 h 310445"/>
                <a:gd name="connsiteX29" fmla="*/ 260154 w 260774"/>
                <a:gd name="connsiteY29" fmla="*/ 9313 h 310445"/>
                <a:gd name="connsiteX30" fmla="*/ 258291 w 260774"/>
                <a:gd name="connsiteY30" fmla="*/ 6209 h 310445"/>
                <a:gd name="connsiteX31" fmla="*/ 253945 w 260774"/>
                <a:gd name="connsiteY31" fmla="*/ 1863 h 310445"/>
                <a:gd name="connsiteX32" fmla="*/ 236249 w 260774"/>
                <a:gd name="connsiteY32" fmla="*/ 0 h 310445"/>
                <a:gd name="connsiteX33" fmla="*/ 223832 w 260774"/>
                <a:gd name="connsiteY33" fmla="*/ 4036 h 310445"/>
                <a:gd name="connsiteX34" fmla="*/ 216381 w 260774"/>
                <a:gd name="connsiteY34" fmla="*/ 7140 h 310445"/>
                <a:gd name="connsiteX35" fmla="*/ 210172 w 260774"/>
                <a:gd name="connsiteY35" fmla="*/ 11486 h 310445"/>
                <a:gd name="connsiteX36" fmla="*/ 205205 w 260774"/>
                <a:gd name="connsiteY36" fmla="*/ 18937 h 310445"/>
                <a:gd name="connsiteX37" fmla="*/ 197754 w 260774"/>
                <a:gd name="connsiteY37" fmla="*/ 24215 h 310445"/>
                <a:gd name="connsiteX38" fmla="*/ 187199 w 260774"/>
                <a:gd name="connsiteY38" fmla="*/ 29492 h 310445"/>
                <a:gd name="connsiteX39" fmla="*/ 153981 w 260774"/>
                <a:gd name="connsiteY39" fmla="*/ 29492 h 310445"/>
                <a:gd name="connsiteX40" fmla="*/ 134113 w 260774"/>
                <a:gd name="connsiteY40" fmla="*/ 39116 h 310445"/>
                <a:gd name="connsiteX41" fmla="*/ 110208 w 260774"/>
                <a:gd name="connsiteY41" fmla="*/ 51844 h 310445"/>
                <a:gd name="connsiteX42" fmla="*/ 87235 w 260774"/>
                <a:gd name="connsiteY42" fmla="*/ 68609 h 310445"/>
                <a:gd name="connsiteX43" fmla="*/ 68609 w 260774"/>
                <a:gd name="connsiteY43" fmla="*/ 85683 h 310445"/>
                <a:gd name="connsiteX44" fmla="*/ 54017 w 260774"/>
                <a:gd name="connsiteY44" fmla="*/ 101516 h 310445"/>
                <a:gd name="connsiteX45" fmla="*/ 53086 w 260774"/>
                <a:gd name="connsiteY45" fmla="*/ 107725 h 310445"/>
                <a:gd name="connsiteX46" fmla="*/ 53086 w 260774"/>
                <a:gd name="connsiteY46" fmla="*/ 110829 h 310445"/>
                <a:gd name="connsiteX47" fmla="*/ 53086 w 260774"/>
                <a:gd name="connsiteY47" fmla="*/ 116107 h 310445"/>
                <a:gd name="connsiteX48" fmla="*/ 54017 w 260774"/>
                <a:gd name="connsiteY48" fmla="*/ 118280 h 310445"/>
                <a:gd name="connsiteX49" fmla="*/ 54017 w 260774"/>
                <a:gd name="connsiteY49" fmla="*/ 122626 h 310445"/>
                <a:gd name="connsiteX50" fmla="*/ 56191 w 260774"/>
                <a:gd name="connsiteY50" fmla="*/ 127904 h 310445"/>
                <a:gd name="connsiteX51" fmla="*/ 54017 w 260774"/>
                <a:gd name="connsiteY51" fmla="*/ 131008 h 310445"/>
                <a:gd name="connsiteX52" fmla="*/ 48740 w 260774"/>
                <a:gd name="connsiteY52" fmla="*/ 144668 h 310445"/>
                <a:gd name="connsiteX53" fmla="*/ 39427 w 260774"/>
                <a:gd name="connsiteY53" fmla="*/ 153360 h 310445"/>
                <a:gd name="connsiteX54" fmla="*/ 31045 w 260774"/>
                <a:gd name="connsiteY54" fmla="*/ 162674 h 310445"/>
                <a:gd name="connsiteX55" fmla="*/ 31045 w 260774"/>
                <a:gd name="connsiteY55" fmla="*/ 164847 h 310445"/>
                <a:gd name="connsiteX56" fmla="*/ 31045 w 260774"/>
                <a:gd name="connsiteY56" fmla="*/ 167020 h 310445"/>
                <a:gd name="connsiteX57" fmla="*/ 32286 w 260774"/>
                <a:gd name="connsiteY57" fmla="*/ 167020 h 310445"/>
                <a:gd name="connsiteX58" fmla="*/ 32286 w 260774"/>
                <a:gd name="connsiteY58" fmla="*/ 167951 h 310445"/>
                <a:gd name="connsiteX59" fmla="*/ 36322 w 260774"/>
                <a:gd name="connsiteY59" fmla="*/ 170124 h 310445"/>
                <a:gd name="connsiteX60" fmla="*/ 39427 w 260774"/>
                <a:gd name="connsiteY60" fmla="*/ 172297 h 310445"/>
                <a:gd name="connsiteX61" fmla="*/ 34149 w 260774"/>
                <a:gd name="connsiteY61" fmla="*/ 182853 h 310445"/>
                <a:gd name="connsiteX62" fmla="*/ 27009 w 260774"/>
                <a:gd name="connsiteY62" fmla="*/ 190303 h 310445"/>
                <a:gd name="connsiteX63" fmla="*/ 19558 w 260774"/>
                <a:gd name="connsiteY63" fmla="*/ 195581 h 310445"/>
                <a:gd name="connsiteX64" fmla="*/ 14591 w 260774"/>
                <a:gd name="connsiteY64" fmla="*/ 205205 h 310445"/>
                <a:gd name="connsiteX65" fmla="*/ 12418 w 260774"/>
                <a:gd name="connsiteY65" fmla="*/ 212345 h 310445"/>
                <a:gd name="connsiteX66" fmla="*/ 14591 w 260774"/>
                <a:gd name="connsiteY66" fmla="*/ 219796 h 310445"/>
                <a:gd name="connsiteX67" fmla="*/ 16454 w 260774"/>
                <a:gd name="connsiteY67" fmla="*/ 224142 h 310445"/>
                <a:gd name="connsiteX68" fmla="*/ 16454 w 260774"/>
                <a:gd name="connsiteY68" fmla="*/ 229419 h 310445"/>
                <a:gd name="connsiteX69" fmla="*/ 10245 w 260774"/>
                <a:gd name="connsiteY69" fmla="*/ 232524 h 310445"/>
                <a:gd name="connsiteX70" fmla="*/ 0 w 260774"/>
                <a:gd name="connsiteY70" fmla="*/ 239975 h 310445"/>
                <a:gd name="connsiteX71" fmla="*/ 7140 w 260774"/>
                <a:gd name="connsiteY71" fmla="*/ 254876 h 31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260774" h="310445">
                  <a:moveTo>
                    <a:pt x="16454" y="264189"/>
                  </a:moveTo>
                  <a:lnTo>
                    <a:pt x="24836" y="273813"/>
                  </a:lnTo>
                  <a:lnTo>
                    <a:pt x="34149" y="286541"/>
                  </a:lnTo>
                  <a:lnTo>
                    <a:pt x="39427" y="301443"/>
                  </a:lnTo>
                  <a:lnTo>
                    <a:pt x="56191" y="304547"/>
                  </a:lnTo>
                  <a:lnTo>
                    <a:pt x="70782" y="310756"/>
                  </a:lnTo>
                  <a:lnTo>
                    <a:pt x="74818" y="301443"/>
                  </a:lnTo>
                  <a:lnTo>
                    <a:pt x="80095" y="301443"/>
                  </a:lnTo>
                  <a:lnTo>
                    <a:pt x="80095" y="297097"/>
                  </a:lnTo>
                  <a:lnTo>
                    <a:pt x="68609" y="288715"/>
                  </a:lnTo>
                  <a:lnTo>
                    <a:pt x="60226" y="276918"/>
                  </a:lnTo>
                  <a:lnTo>
                    <a:pt x="53086" y="266362"/>
                  </a:lnTo>
                  <a:lnTo>
                    <a:pt x="50913" y="257049"/>
                  </a:lnTo>
                  <a:lnTo>
                    <a:pt x="56191" y="229419"/>
                  </a:lnTo>
                  <a:lnTo>
                    <a:pt x="67677" y="199927"/>
                  </a:lnTo>
                  <a:lnTo>
                    <a:pt x="83199" y="170124"/>
                  </a:lnTo>
                  <a:lnTo>
                    <a:pt x="104000" y="140632"/>
                  </a:lnTo>
                  <a:lnTo>
                    <a:pt x="124799" y="115175"/>
                  </a:lnTo>
                  <a:lnTo>
                    <a:pt x="145599" y="92823"/>
                  </a:lnTo>
                  <a:lnTo>
                    <a:pt x="163295" y="78232"/>
                  </a:lnTo>
                  <a:lnTo>
                    <a:pt x="180059" y="70782"/>
                  </a:lnTo>
                  <a:lnTo>
                    <a:pt x="197754" y="63331"/>
                  </a:lnTo>
                  <a:lnTo>
                    <a:pt x="217623" y="55880"/>
                  </a:lnTo>
                  <a:lnTo>
                    <a:pt x="234076" y="46256"/>
                  </a:lnTo>
                  <a:lnTo>
                    <a:pt x="248667" y="35701"/>
                  </a:lnTo>
                  <a:lnTo>
                    <a:pt x="260154" y="21110"/>
                  </a:lnTo>
                  <a:lnTo>
                    <a:pt x="261395" y="18937"/>
                  </a:lnTo>
                  <a:lnTo>
                    <a:pt x="261395" y="16764"/>
                  </a:lnTo>
                  <a:lnTo>
                    <a:pt x="263258" y="13660"/>
                  </a:lnTo>
                  <a:lnTo>
                    <a:pt x="260154" y="9313"/>
                  </a:lnTo>
                  <a:lnTo>
                    <a:pt x="258291" y="6209"/>
                  </a:lnTo>
                  <a:lnTo>
                    <a:pt x="253945" y="1863"/>
                  </a:lnTo>
                  <a:lnTo>
                    <a:pt x="236249" y="0"/>
                  </a:lnTo>
                  <a:lnTo>
                    <a:pt x="223832" y="4036"/>
                  </a:lnTo>
                  <a:lnTo>
                    <a:pt x="216381" y="7140"/>
                  </a:lnTo>
                  <a:lnTo>
                    <a:pt x="210172" y="11486"/>
                  </a:lnTo>
                  <a:lnTo>
                    <a:pt x="205205" y="18937"/>
                  </a:lnTo>
                  <a:lnTo>
                    <a:pt x="197754" y="24215"/>
                  </a:lnTo>
                  <a:lnTo>
                    <a:pt x="187199" y="29492"/>
                  </a:lnTo>
                  <a:lnTo>
                    <a:pt x="153981" y="29492"/>
                  </a:lnTo>
                  <a:lnTo>
                    <a:pt x="134113" y="39116"/>
                  </a:lnTo>
                  <a:lnTo>
                    <a:pt x="110208" y="51844"/>
                  </a:lnTo>
                  <a:lnTo>
                    <a:pt x="87235" y="68609"/>
                  </a:lnTo>
                  <a:lnTo>
                    <a:pt x="68609" y="85683"/>
                  </a:lnTo>
                  <a:lnTo>
                    <a:pt x="54017" y="101516"/>
                  </a:lnTo>
                  <a:lnTo>
                    <a:pt x="53086" y="107725"/>
                  </a:lnTo>
                  <a:lnTo>
                    <a:pt x="53086" y="110829"/>
                  </a:lnTo>
                  <a:lnTo>
                    <a:pt x="53086" y="116107"/>
                  </a:lnTo>
                  <a:lnTo>
                    <a:pt x="54017" y="118280"/>
                  </a:lnTo>
                  <a:lnTo>
                    <a:pt x="54017" y="122626"/>
                  </a:lnTo>
                  <a:lnTo>
                    <a:pt x="56191" y="127904"/>
                  </a:lnTo>
                  <a:lnTo>
                    <a:pt x="54017" y="131008"/>
                  </a:lnTo>
                  <a:lnTo>
                    <a:pt x="48740" y="144668"/>
                  </a:lnTo>
                  <a:lnTo>
                    <a:pt x="39427" y="153360"/>
                  </a:lnTo>
                  <a:lnTo>
                    <a:pt x="31045" y="162674"/>
                  </a:lnTo>
                  <a:lnTo>
                    <a:pt x="31045" y="164847"/>
                  </a:lnTo>
                  <a:lnTo>
                    <a:pt x="31045" y="167020"/>
                  </a:lnTo>
                  <a:lnTo>
                    <a:pt x="32286" y="167020"/>
                  </a:lnTo>
                  <a:lnTo>
                    <a:pt x="32286" y="167951"/>
                  </a:lnTo>
                  <a:lnTo>
                    <a:pt x="36322" y="170124"/>
                  </a:lnTo>
                  <a:lnTo>
                    <a:pt x="39427" y="172297"/>
                  </a:lnTo>
                  <a:lnTo>
                    <a:pt x="34149" y="182853"/>
                  </a:lnTo>
                  <a:lnTo>
                    <a:pt x="27009" y="190303"/>
                  </a:lnTo>
                  <a:lnTo>
                    <a:pt x="19558" y="195581"/>
                  </a:lnTo>
                  <a:lnTo>
                    <a:pt x="14591" y="205205"/>
                  </a:lnTo>
                  <a:lnTo>
                    <a:pt x="12418" y="212345"/>
                  </a:lnTo>
                  <a:lnTo>
                    <a:pt x="14591" y="219796"/>
                  </a:lnTo>
                  <a:lnTo>
                    <a:pt x="16454" y="224142"/>
                  </a:lnTo>
                  <a:lnTo>
                    <a:pt x="16454" y="229419"/>
                  </a:lnTo>
                  <a:lnTo>
                    <a:pt x="10245" y="232524"/>
                  </a:lnTo>
                  <a:lnTo>
                    <a:pt x="0" y="239975"/>
                  </a:lnTo>
                  <a:lnTo>
                    <a:pt x="7140" y="25487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xmlns="" id="{91F8C6D9-1637-4860-88F8-7CFA06568998}"/>
                </a:ext>
              </a:extLst>
            </p:cNvPr>
            <p:cNvSpPr/>
            <p:nvPr/>
          </p:nvSpPr>
          <p:spPr>
            <a:xfrm>
              <a:off x="8042245" y="1429462"/>
              <a:ext cx="17241" cy="13793"/>
            </a:xfrm>
            <a:custGeom>
              <a:avLst/>
              <a:gdLst>
                <a:gd name="connsiteX0" fmla="*/ 0 w 15522"/>
                <a:gd name="connsiteY0" fmla="*/ 13660 h 12417"/>
                <a:gd name="connsiteX1" fmla="*/ 16454 w 15522"/>
                <a:gd name="connsiteY1" fmla="*/ 13660 h 12417"/>
                <a:gd name="connsiteX2" fmla="*/ 16454 w 15522"/>
                <a:gd name="connsiteY2" fmla="*/ 6209 h 12417"/>
                <a:gd name="connsiteX3" fmla="*/ 4036 w 15522"/>
                <a:gd name="connsiteY3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22" h="12417">
                  <a:moveTo>
                    <a:pt x="0" y="13660"/>
                  </a:moveTo>
                  <a:lnTo>
                    <a:pt x="16454" y="13660"/>
                  </a:lnTo>
                  <a:lnTo>
                    <a:pt x="16454" y="6209"/>
                  </a:lnTo>
                  <a:lnTo>
                    <a:pt x="4036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xmlns="" id="{751D9B08-BFCF-42AD-B31D-5298A482FF76}"/>
                </a:ext>
              </a:extLst>
            </p:cNvPr>
            <p:cNvSpPr/>
            <p:nvPr/>
          </p:nvSpPr>
          <p:spPr>
            <a:xfrm>
              <a:off x="4377866" y="1299121"/>
              <a:ext cx="17241" cy="6896"/>
            </a:xfrm>
            <a:custGeom>
              <a:avLst/>
              <a:gdLst>
                <a:gd name="connsiteX0" fmla="*/ 0 w 15522"/>
                <a:gd name="connsiteY0" fmla="*/ 0 h 6208"/>
                <a:gd name="connsiteX1" fmla="*/ 16764 w 15522"/>
                <a:gd name="connsiteY1" fmla="*/ 0 h 6208"/>
                <a:gd name="connsiteX2" fmla="*/ 16764 w 15522"/>
                <a:gd name="connsiteY2" fmla="*/ 8382 h 6208"/>
                <a:gd name="connsiteX3" fmla="*/ 0 w 15522"/>
                <a:gd name="connsiteY3" fmla="*/ 8382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22" h="6208">
                  <a:moveTo>
                    <a:pt x="0" y="0"/>
                  </a:moveTo>
                  <a:lnTo>
                    <a:pt x="16764" y="0"/>
                  </a:lnTo>
                  <a:lnTo>
                    <a:pt x="16764" y="8382"/>
                  </a:lnTo>
                  <a:lnTo>
                    <a:pt x="0" y="838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xmlns="" id="{9888676D-AC1F-43F7-A17F-B6839B2394C2}"/>
                </a:ext>
              </a:extLst>
            </p:cNvPr>
            <p:cNvSpPr/>
            <p:nvPr/>
          </p:nvSpPr>
          <p:spPr>
            <a:xfrm>
              <a:off x="8139138" y="1362568"/>
              <a:ext cx="79309" cy="55171"/>
            </a:xfrm>
            <a:custGeom>
              <a:avLst/>
              <a:gdLst>
                <a:gd name="connsiteX0" fmla="*/ 27009 w 71402"/>
                <a:gd name="connsiteY0" fmla="*/ 37874 h 49671"/>
                <a:gd name="connsiteX1" fmla="*/ 49050 w 71402"/>
                <a:gd name="connsiteY1" fmla="*/ 45325 h 49671"/>
                <a:gd name="connsiteX2" fmla="*/ 72955 w 71402"/>
                <a:gd name="connsiteY2" fmla="*/ 49671 h 49671"/>
                <a:gd name="connsiteX3" fmla="*/ 68919 w 71402"/>
                <a:gd name="connsiteY3" fmla="*/ 32597 h 49671"/>
                <a:gd name="connsiteX4" fmla="*/ 61468 w 71402"/>
                <a:gd name="connsiteY4" fmla="*/ 19869 h 49671"/>
                <a:gd name="connsiteX5" fmla="*/ 51224 w 71402"/>
                <a:gd name="connsiteY5" fmla="*/ 10555 h 49671"/>
                <a:gd name="connsiteX6" fmla="*/ 36632 w 71402"/>
                <a:gd name="connsiteY6" fmla="*/ 5278 h 49671"/>
                <a:gd name="connsiteX7" fmla="*/ 19868 w 71402"/>
                <a:gd name="connsiteY7" fmla="*/ 2173 h 49671"/>
                <a:gd name="connsiteX8" fmla="*/ 3104 w 71402"/>
                <a:gd name="connsiteY8" fmla="*/ 0 h 49671"/>
                <a:gd name="connsiteX9" fmla="*/ 3104 w 71402"/>
                <a:gd name="connsiteY9" fmla="*/ 3104 h 49671"/>
                <a:gd name="connsiteX10" fmla="*/ 3104 w 71402"/>
                <a:gd name="connsiteY10" fmla="*/ 7451 h 49671"/>
                <a:gd name="connsiteX11" fmla="*/ 2173 w 71402"/>
                <a:gd name="connsiteY11" fmla="*/ 8382 h 49671"/>
                <a:gd name="connsiteX12" fmla="*/ 2173 w 71402"/>
                <a:gd name="connsiteY12" fmla="*/ 10555 h 49671"/>
                <a:gd name="connsiteX13" fmla="*/ 0 w 71402"/>
                <a:gd name="connsiteY13" fmla="*/ 12728 h 49671"/>
                <a:gd name="connsiteX14" fmla="*/ 10555 w 71402"/>
                <a:gd name="connsiteY14" fmla="*/ 27319 h 4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402" h="49671">
                  <a:moveTo>
                    <a:pt x="27009" y="37874"/>
                  </a:moveTo>
                  <a:lnTo>
                    <a:pt x="49050" y="45325"/>
                  </a:lnTo>
                  <a:lnTo>
                    <a:pt x="72955" y="49671"/>
                  </a:lnTo>
                  <a:lnTo>
                    <a:pt x="68919" y="32597"/>
                  </a:lnTo>
                  <a:lnTo>
                    <a:pt x="61468" y="19869"/>
                  </a:lnTo>
                  <a:lnTo>
                    <a:pt x="51224" y="10555"/>
                  </a:lnTo>
                  <a:lnTo>
                    <a:pt x="36632" y="5278"/>
                  </a:lnTo>
                  <a:lnTo>
                    <a:pt x="19868" y="2173"/>
                  </a:lnTo>
                  <a:lnTo>
                    <a:pt x="3104" y="0"/>
                  </a:lnTo>
                  <a:lnTo>
                    <a:pt x="3104" y="3104"/>
                  </a:lnTo>
                  <a:lnTo>
                    <a:pt x="3104" y="7451"/>
                  </a:lnTo>
                  <a:lnTo>
                    <a:pt x="2173" y="8382"/>
                  </a:lnTo>
                  <a:lnTo>
                    <a:pt x="2173" y="10555"/>
                  </a:lnTo>
                  <a:lnTo>
                    <a:pt x="0" y="12728"/>
                  </a:lnTo>
                  <a:lnTo>
                    <a:pt x="10555" y="2731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xmlns="" id="{C3E21A63-C37E-4A09-98C0-BA89E92B49E2}"/>
                </a:ext>
              </a:extLst>
            </p:cNvPr>
            <p:cNvSpPr/>
            <p:nvPr/>
          </p:nvSpPr>
          <p:spPr>
            <a:xfrm>
              <a:off x="7998108" y="1321189"/>
              <a:ext cx="120686" cy="89653"/>
            </a:xfrm>
            <a:custGeom>
              <a:avLst/>
              <a:gdLst>
                <a:gd name="connsiteX0" fmla="*/ 14591 w 108656"/>
                <a:gd name="connsiteY0" fmla="*/ 72023 h 80715"/>
                <a:gd name="connsiteX1" fmla="*/ 27009 w 108656"/>
                <a:gd name="connsiteY1" fmla="*/ 82579 h 80715"/>
                <a:gd name="connsiteX2" fmla="*/ 32286 w 108656"/>
                <a:gd name="connsiteY2" fmla="*/ 81647 h 80715"/>
                <a:gd name="connsiteX3" fmla="*/ 43773 w 108656"/>
                <a:gd name="connsiteY3" fmla="*/ 79474 h 80715"/>
                <a:gd name="connsiteX4" fmla="*/ 58364 w 108656"/>
                <a:gd name="connsiteY4" fmla="*/ 77301 h 80715"/>
                <a:gd name="connsiteX5" fmla="*/ 76059 w 108656"/>
                <a:gd name="connsiteY5" fmla="*/ 75128 h 80715"/>
                <a:gd name="connsiteX6" fmla="*/ 93754 w 108656"/>
                <a:gd name="connsiteY6" fmla="*/ 74197 h 80715"/>
                <a:gd name="connsiteX7" fmla="*/ 107414 w 108656"/>
                <a:gd name="connsiteY7" fmla="*/ 74197 h 80715"/>
                <a:gd name="connsiteX8" fmla="*/ 108346 w 108656"/>
                <a:gd name="connsiteY8" fmla="*/ 72023 h 80715"/>
                <a:gd name="connsiteX9" fmla="*/ 110519 w 108656"/>
                <a:gd name="connsiteY9" fmla="*/ 72023 h 80715"/>
                <a:gd name="connsiteX10" fmla="*/ 110519 w 108656"/>
                <a:gd name="connsiteY10" fmla="*/ 69850 h 80715"/>
                <a:gd name="connsiteX11" fmla="*/ 110519 w 108656"/>
                <a:gd name="connsiteY11" fmla="*/ 12728 h 80715"/>
                <a:gd name="connsiteX12" fmla="*/ 95928 w 108656"/>
                <a:gd name="connsiteY12" fmla="*/ 20179 h 80715"/>
                <a:gd name="connsiteX13" fmla="*/ 83199 w 108656"/>
                <a:gd name="connsiteY13" fmla="*/ 27630 h 80715"/>
                <a:gd name="connsiteX14" fmla="*/ 66746 w 108656"/>
                <a:gd name="connsiteY14" fmla="*/ 32907 h 80715"/>
                <a:gd name="connsiteX15" fmla="*/ 66746 w 108656"/>
                <a:gd name="connsiteY15" fmla="*/ 20179 h 80715"/>
                <a:gd name="connsiteX16" fmla="*/ 66746 w 108656"/>
                <a:gd name="connsiteY16" fmla="*/ 9624 h 80715"/>
                <a:gd name="connsiteX17" fmla="*/ 63641 w 108656"/>
                <a:gd name="connsiteY17" fmla="*/ 0 h 80715"/>
                <a:gd name="connsiteX18" fmla="*/ 54018 w 108656"/>
                <a:gd name="connsiteY18" fmla="*/ 0 h 80715"/>
                <a:gd name="connsiteX19" fmla="*/ 39737 w 108656"/>
                <a:gd name="connsiteY19" fmla="*/ 2173 h 80715"/>
                <a:gd name="connsiteX20" fmla="*/ 25146 w 108656"/>
                <a:gd name="connsiteY20" fmla="*/ 7451 h 80715"/>
                <a:gd name="connsiteX21" fmla="*/ 15522 w 108656"/>
                <a:gd name="connsiteY21" fmla="*/ 12728 h 80715"/>
                <a:gd name="connsiteX22" fmla="*/ 8382 w 108656"/>
                <a:gd name="connsiteY22" fmla="*/ 17075 h 80715"/>
                <a:gd name="connsiteX23" fmla="*/ 7451 w 108656"/>
                <a:gd name="connsiteY23" fmla="*/ 20179 h 80715"/>
                <a:gd name="connsiteX24" fmla="*/ 5277 w 108656"/>
                <a:gd name="connsiteY24" fmla="*/ 24525 h 80715"/>
                <a:gd name="connsiteX25" fmla="*/ 3104 w 108656"/>
                <a:gd name="connsiteY25" fmla="*/ 27630 h 80715"/>
                <a:gd name="connsiteX26" fmla="*/ 931 w 108656"/>
                <a:gd name="connsiteY26" fmla="*/ 31976 h 80715"/>
                <a:gd name="connsiteX27" fmla="*/ 0 w 108656"/>
                <a:gd name="connsiteY27" fmla="*/ 37253 h 80715"/>
                <a:gd name="connsiteX28" fmla="*/ 5277 w 108656"/>
                <a:gd name="connsiteY28" fmla="*/ 57122 h 8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8656" h="80715">
                  <a:moveTo>
                    <a:pt x="14591" y="72023"/>
                  </a:moveTo>
                  <a:lnTo>
                    <a:pt x="27009" y="82579"/>
                  </a:lnTo>
                  <a:lnTo>
                    <a:pt x="32286" y="81647"/>
                  </a:lnTo>
                  <a:lnTo>
                    <a:pt x="43773" y="79474"/>
                  </a:lnTo>
                  <a:lnTo>
                    <a:pt x="58364" y="77301"/>
                  </a:lnTo>
                  <a:lnTo>
                    <a:pt x="76059" y="75128"/>
                  </a:lnTo>
                  <a:lnTo>
                    <a:pt x="93754" y="74197"/>
                  </a:lnTo>
                  <a:lnTo>
                    <a:pt x="107414" y="74197"/>
                  </a:lnTo>
                  <a:lnTo>
                    <a:pt x="108346" y="72023"/>
                  </a:lnTo>
                  <a:lnTo>
                    <a:pt x="110519" y="72023"/>
                  </a:lnTo>
                  <a:lnTo>
                    <a:pt x="110519" y="69850"/>
                  </a:lnTo>
                  <a:lnTo>
                    <a:pt x="110519" y="12728"/>
                  </a:lnTo>
                  <a:lnTo>
                    <a:pt x="95928" y="20179"/>
                  </a:lnTo>
                  <a:lnTo>
                    <a:pt x="83199" y="27630"/>
                  </a:lnTo>
                  <a:lnTo>
                    <a:pt x="66746" y="32907"/>
                  </a:lnTo>
                  <a:lnTo>
                    <a:pt x="66746" y="20179"/>
                  </a:lnTo>
                  <a:lnTo>
                    <a:pt x="66746" y="9624"/>
                  </a:lnTo>
                  <a:lnTo>
                    <a:pt x="63641" y="0"/>
                  </a:lnTo>
                  <a:lnTo>
                    <a:pt x="54018" y="0"/>
                  </a:lnTo>
                  <a:lnTo>
                    <a:pt x="39737" y="2173"/>
                  </a:lnTo>
                  <a:lnTo>
                    <a:pt x="25146" y="7451"/>
                  </a:lnTo>
                  <a:lnTo>
                    <a:pt x="15522" y="12728"/>
                  </a:lnTo>
                  <a:lnTo>
                    <a:pt x="8382" y="17075"/>
                  </a:lnTo>
                  <a:lnTo>
                    <a:pt x="7451" y="20179"/>
                  </a:lnTo>
                  <a:lnTo>
                    <a:pt x="5277" y="24525"/>
                  </a:lnTo>
                  <a:lnTo>
                    <a:pt x="3104" y="27630"/>
                  </a:lnTo>
                  <a:lnTo>
                    <a:pt x="931" y="31976"/>
                  </a:lnTo>
                  <a:lnTo>
                    <a:pt x="0" y="37253"/>
                  </a:lnTo>
                  <a:lnTo>
                    <a:pt x="5277" y="5712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xmlns="" id="{A972E3E2-2619-4807-9CE9-1282159903F5}"/>
                </a:ext>
              </a:extLst>
            </p:cNvPr>
            <p:cNvSpPr/>
            <p:nvPr/>
          </p:nvSpPr>
          <p:spPr>
            <a:xfrm>
              <a:off x="4670615" y="1321189"/>
              <a:ext cx="13793" cy="10344"/>
            </a:xfrm>
            <a:custGeom>
              <a:avLst/>
              <a:gdLst>
                <a:gd name="connsiteX0" fmla="*/ 4036 w 12417"/>
                <a:gd name="connsiteY0" fmla="*/ 9624 h 9313"/>
                <a:gd name="connsiteX1" fmla="*/ 7140 w 12417"/>
                <a:gd name="connsiteY1" fmla="*/ 9624 h 9313"/>
                <a:gd name="connsiteX2" fmla="*/ 12418 w 12417"/>
                <a:gd name="connsiteY2" fmla="*/ 9624 h 9313"/>
                <a:gd name="connsiteX3" fmla="*/ 12418 w 12417"/>
                <a:gd name="connsiteY3" fmla="*/ 5278 h 9313"/>
                <a:gd name="connsiteX4" fmla="*/ 0 w 12417"/>
                <a:gd name="connsiteY4" fmla="*/ 0 h 9313"/>
                <a:gd name="connsiteX5" fmla="*/ 0 w 12417"/>
                <a:gd name="connsiteY5" fmla="*/ 5278 h 9313"/>
                <a:gd name="connsiteX6" fmla="*/ 0 w 12417"/>
                <a:gd name="connsiteY6" fmla="*/ 7451 h 9313"/>
                <a:gd name="connsiteX7" fmla="*/ 1863 w 12417"/>
                <a:gd name="connsiteY7" fmla="*/ 9624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417" h="9313">
                  <a:moveTo>
                    <a:pt x="4036" y="9624"/>
                  </a:moveTo>
                  <a:lnTo>
                    <a:pt x="7140" y="9624"/>
                  </a:lnTo>
                  <a:lnTo>
                    <a:pt x="12418" y="9624"/>
                  </a:lnTo>
                  <a:lnTo>
                    <a:pt x="12418" y="5278"/>
                  </a:lnTo>
                  <a:lnTo>
                    <a:pt x="0" y="0"/>
                  </a:lnTo>
                  <a:lnTo>
                    <a:pt x="0" y="5278"/>
                  </a:lnTo>
                  <a:lnTo>
                    <a:pt x="0" y="7451"/>
                  </a:lnTo>
                  <a:lnTo>
                    <a:pt x="1863" y="962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xmlns="" id="{BB923501-C845-41A9-A891-8A98CB337E8D}"/>
                </a:ext>
              </a:extLst>
            </p:cNvPr>
            <p:cNvSpPr/>
            <p:nvPr/>
          </p:nvSpPr>
          <p:spPr>
            <a:xfrm>
              <a:off x="6928139" y="1462220"/>
              <a:ext cx="13793" cy="13793"/>
            </a:xfrm>
            <a:custGeom>
              <a:avLst/>
              <a:gdLst>
                <a:gd name="connsiteX0" fmla="*/ 1242 w 12417"/>
                <a:gd name="connsiteY0" fmla="*/ 4346 h 12417"/>
                <a:gd name="connsiteX1" fmla="*/ 0 w 12417"/>
                <a:gd name="connsiteY1" fmla="*/ 6519 h 12417"/>
                <a:gd name="connsiteX2" fmla="*/ 0 w 12417"/>
                <a:gd name="connsiteY2" fmla="*/ 9624 h 12417"/>
                <a:gd name="connsiteX3" fmla="*/ 0 w 12417"/>
                <a:gd name="connsiteY3" fmla="*/ 14901 h 12417"/>
                <a:gd name="connsiteX4" fmla="*/ 3104 w 12417"/>
                <a:gd name="connsiteY4" fmla="*/ 14901 h 12417"/>
                <a:gd name="connsiteX5" fmla="*/ 5278 w 12417"/>
                <a:gd name="connsiteY5" fmla="*/ 14901 h 12417"/>
                <a:gd name="connsiteX6" fmla="*/ 7451 w 12417"/>
                <a:gd name="connsiteY6" fmla="*/ 14901 h 12417"/>
                <a:gd name="connsiteX7" fmla="*/ 8382 w 12417"/>
                <a:gd name="connsiteY7" fmla="*/ 13970 h 12417"/>
                <a:gd name="connsiteX8" fmla="*/ 10555 w 12417"/>
                <a:gd name="connsiteY8" fmla="*/ 11797 h 12417"/>
                <a:gd name="connsiteX9" fmla="*/ 14591 w 12417"/>
                <a:gd name="connsiteY9" fmla="*/ 11797 h 12417"/>
                <a:gd name="connsiteX10" fmla="*/ 14591 w 12417"/>
                <a:gd name="connsiteY10" fmla="*/ 4346 h 12417"/>
                <a:gd name="connsiteX11" fmla="*/ 3104 w 12417"/>
                <a:gd name="connsiteY11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417" h="12417">
                  <a:moveTo>
                    <a:pt x="1242" y="4346"/>
                  </a:moveTo>
                  <a:lnTo>
                    <a:pt x="0" y="6519"/>
                  </a:lnTo>
                  <a:lnTo>
                    <a:pt x="0" y="9624"/>
                  </a:lnTo>
                  <a:lnTo>
                    <a:pt x="0" y="14901"/>
                  </a:lnTo>
                  <a:lnTo>
                    <a:pt x="3104" y="14901"/>
                  </a:lnTo>
                  <a:lnTo>
                    <a:pt x="5278" y="14901"/>
                  </a:lnTo>
                  <a:lnTo>
                    <a:pt x="7451" y="14901"/>
                  </a:lnTo>
                  <a:lnTo>
                    <a:pt x="8382" y="13970"/>
                  </a:lnTo>
                  <a:lnTo>
                    <a:pt x="10555" y="11797"/>
                  </a:lnTo>
                  <a:lnTo>
                    <a:pt x="14591" y="11797"/>
                  </a:lnTo>
                  <a:lnTo>
                    <a:pt x="14591" y="4346"/>
                  </a:lnTo>
                  <a:lnTo>
                    <a:pt x="3104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xmlns="" id="{12AFD030-B71C-44C9-8E53-E142A3DA304C}"/>
                </a:ext>
              </a:extLst>
            </p:cNvPr>
            <p:cNvSpPr/>
            <p:nvPr/>
          </p:nvSpPr>
          <p:spPr>
            <a:xfrm>
              <a:off x="5611968" y="1380152"/>
              <a:ext cx="17241" cy="6896"/>
            </a:xfrm>
            <a:custGeom>
              <a:avLst/>
              <a:gdLst>
                <a:gd name="connsiteX0" fmla="*/ 5277 w 15522"/>
                <a:gd name="connsiteY0" fmla="*/ 6209 h 6208"/>
                <a:gd name="connsiteX1" fmla="*/ 7451 w 15522"/>
                <a:gd name="connsiteY1" fmla="*/ 6209 h 6208"/>
                <a:gd name="connsiteX2" fmla="*/ 8382 w 15522"/>
                <a:gd name="connsiteY2" fmla="*/ 6209 h 6208"/>
                <a:gd name="connsiteX3" fmla="*/ 12418 w 15522"/>
                <a:gd name="connsiteY3" fmla="*/ 4036 h 6208"/>
                <a:gd name="connsiteX4" fmla="*/ 15522 w 15522"/>
                <a:gd name="connsiteY4" fmla="*/ 4036 h 6208"/>
                <a:gd name="connsiteX5" fmla="*/ 15522 w 15522"/>
                <a:gd name="connsiteY5" fmla="*/ 0 h 6208"/>
                <a:gd name="connsiteX6" fmla="*/ 0 w 15522"/>
                <a:gd name="connsiteY6" fmla="*/ 0 h 6208"/>
                <a:gd name="connsiteX7" fmla="*/ 3104 w 15522"/>
                <a:gd name="connsiteY7" fmla="*/ 4036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22" h="6208">
                  <a:moveTo>
                    <a:pt x="5277" y="6209"/>
                  </a:moveTo>
                  <a:lnTo>
                    <a:pt x="7451" y="6209"/>
                  </a:lnTo>
                  <a:lnTo>
                    <a:pt x="8382" y="6209"/>
                  </a:lnTo>
                  <a:lnTo>
                    <a:pt x="12418" y="4036"/>
                  </a:lnTo>
                  <a:lnTo>
                    <a:pt x="15522" y="4036"/>
                  </a:lnTo>
                  <a:lnTo>
                    <a:pt x="15522" y="0"/>
                  </a:lnTo>
                  <a:lnTo>
                    <a:pt x="0" y="0"/>
                  </a:lnTo>
                  <a:lnTo>
                    <a:pt x="3104" y="403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xmlns="" id="{B5296374-F916-41FA-A83F-5D585FD7066C}"/>
                </a:ext>
              </a:extLst>
            </p:cNvPr>
            <p:cNvSpPr/>
            <p:nvPr/>
          </p:nvSpPr>
          <p:spPr>
            <a:xfrm>
              <a:off x="5966096" y="2457364"/>
              <a:ext cx="13793" cy="27586"/>
            </a:xfrm>
            <a:custGeom>
              <a:avLst/>
              <a:gdLst>
                <a:gd name="connsiteX0" fmla="*/ 9313 w 12417"/>
                <a:gd name="connsiteY0" fmla="*/ 22352 h 24835"/>
                <a:gd name="connsiteX1" fmla="*/ 10245 w 12417"/>
                <a:gd name="connsiteY1" fmla="*/ 18006 h 24835"/>
                <a:gd name="connsiteX2" fmla="*/ 10245 w 12417"/>
                <a:gd name="connsiteY2" fmla="*/ 12728 h 24835"/>
                <a:gd name="connsiteX3" fmla="*/ 10245 w 12417"/>
                <a:gd name="connsiteY3" fmla="*/ 7451 h 24835"/>
                <a:gd name="connsiteX4" fmla="*/ 12418 w 12417"/>
                <a:gd name="connsiteY4" fmla="*/ 0 h 24835"/>
                <a:gd name="connsiteX5" fmla="*/ 3104 w 12417"/>
                <a:gd name="connsiteY5" fmla="*/ 0 h 24835"/>
                <a:gd name="connsiteX6" fmla="*/ 2173 w 12417"/>
                <a:gd name="connsiteY6" fmla="*/ 5588 h 24835"/>
                <a:gd name="connsiteX7" fmla="*/ 2173 w 12417"/>
                <a:gd name="connsiteY7" fmla="*/ 12728 h 24835"/>
                <a:gd name="connsiteX8" fmla="*/ 0 w 12417"/>
                <a:gd name="connsiteY8" fmla="*/ 20179 h 24835"/>
                <a:gd name="connsiteX9" fmla="*/ 0 w 12417"/>
                <a:gd name="connsiteY9" fmla="*/ 27630 h 24835"/>
                <a:gd name="connsiteX10" fmla="*/ 7140 w 12417"/>
                <a:gd name="connsiteY10" fmla="*/ 27630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417" h="24835">
                  <a:moveTo>
                    <a:pt x="9313" y="22352"/>
                  </a:moveTo>
                  <a:lnTo>
                    <a:pt x="10245" y="18006"/>
                  </a:lnTo>
                  <a:lnTo>
                    <a:pt x="10245" y="12728"/>
                  </a:lnTo>
                  <a:lnTo>
                    <a:pt x="10245" y="7451"/>
                  </a:lnTo>
                  <a:lnTo>
                    <a:pt x="12418" y="0"/>
                  </a:lnTo>
                  <a:lnTo>
                    <a:pt x="3104" y="0"/>
                  </a:lnTo>
                  <a:lnTo>
                    <a:pt x="2173" y="5588"/>
                  </a:lnTo>
                  <a:lnTo>
                    <a:pt x="2173" y="12728"/>
                  </a:lnTo>
                  <a:lnTo>
                    <a:pt x="0" y="20179"/>
                  </a:lnTo>
                  <a:lnTo>
                    <a:pt x="0" y="27630"/>
                  </a:lnTo>
                  <a:lnTo>
                    <a:pt x="7140" y="2763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xmlns="" id="{FBE228FF-16F6-4CB8-B5BC-849A229BC996}"/>
                </a:ext>
              </a:extLst>
            </p:cNvPr>
            <p:cNvSpPr/>
            <p:nvPr/>
          </p:nvSpPr>
          <p:spPr>
            <a:xfrm>
              <a:off x="4404416" y="1452910"/>
              <a:ext cx="451711" cy="496538"/>
            </a:xfrm>
            <a:custGeom>
              <a:avLst/>
              <a:gdLst>
                <a:gd name="connsiteX0" fmla="*/ 395818 w 406683"/>
                <a:gd name="connsiteY0" fmla="*/ 287783 h 447041"/>
                <a:gd name="connsiteX1" fmla="*/ 392714 w 406683"/>
                <a:gd name="connsiteY1" fmla="*/ 285610 h 447041"/>
                <a:gd name="connsiteX2" fmla="*/ 387436 w 406683"/>
                <a:gd name="connsiteY2" fmla="*/ 283437 h 447041"/>
                <a:gd name="connsiteX3" fmla="*/ 383401 w 406683"/>
                <a:gd name="connsiteY3" fmla="*/ 282506 h 447041"/>
                <a:gd name="connsiteX4" fmla="*/ 381227 w 406683"/>
                <a:gd name="connsiteY4" fmla="*/ 280333 h 447041"/>
                <a:gd name="connsiteX5" fmla="*/ 381227 w 406683"/>
                <a:gd name="connsiteY5" fmla="*/ 278159 h 447041"/>
                <a:gd name="connsiteX6" fmla="*/ 381227 w 406683"/>
                <a:gd name="connsiteY6" fmla="*/ 275986 h 447041"/>
                <a:gd name="connsiteX7" fmla="*/ 383401 w 406683"/>
                <a:gd name="connsiteY7" fmla="*/ 275055 h 447041"/>
                <a:gd name="connsiteX8" fmla="*/ 381227 w 406683"/>
                <a:gd name="connsiteY8" fmla="*/ 270709 h 447041"/>
                <a:gd name="connsiteX9" fmla="*/ 379986 w 406683"/>
                <a:gd name="connsiteY9" fmla="*/ 268846 h 447041"/>
                <a:gd name="connsiteX10" fmla="*/ 375950 w 406683"/>
                <a:gd name="connsiteY10" fmla="*/ 265431 h 447041"/>
                <a:gd name="connsiteX11" fmla="*/ 372845 w 406683"/>
                <a:gd name="connsiteY11" fmla="*/ 263568 h 447041"/>
                <a:gd name="connsiteX12" fmla="*/ 366636 w 406683"/>
                <a:gd name="connsiteY12" fmla="*/ 261395 h 447041"/>
                <a:gd name="connsiteX13" fmla="*/ 363532 w 406683"/>
                <a:gd name="connsiteY13" fmla="*/ 258291 h 447041"/>
                <a:gd name="connsiteX14" fmla="*/ 359186 w 406683"/>
                <a:gd name="connsiteY14" fmla="*/ 256118 h 447041"/>
                <a:gd name="connsiteX15" fmla="*/ 358254 w 406683"/>
                <a:gd name="connsiteY15" fmla="*/ 253945 h 447041"/>
                <a:gd name="connsiteX16" fmla="*/ 358254 w 406683"/>
                <a:gd name="connsiteY16" fmla="*/ 252703 h 447041"/>
                <a:gd name="connsiteX17" fmla="*/ 356081 w 406683"/>
                <a:gd name="connsiteY17" fmla="*/ 250840 h 447041"/>
                <a:gd name="connsiteX18" fmla="*/ 356081 w 406683"/>
                <a:gd name="connsiteY18" fmla="*/ 248667 h 447041"/>
                <a:gd name="connsiteX19" fmla="*/ 356081 w 406683"/>
                <a:gd name="connsiteY19" fmla="*/ 243389 h 447041"/>
                <a:gd name="connsiteX20" fmla="*/ 341490 w 406683"/>
                <a:gd name="connsiteY20" fmla="*/ 238112 h 447041"/>
                <a:gd name="connsiteX21" fmla="*/ 330004 w 406683"/>
                <a:gd name="connsiteY21" fmla="*/ 228488 h 447041"/>
                <a:gd name="connsiteX22" fmla="*/ 322864 w 406683"/>
                <a:gd name="connsiteY22" fmla="*/ 215760 h 447041"/>
                <a:gd name="connsiteX23" fmla="*/ 325037 w 406683"/>
                <a:gd name="connsiteY23" fmla="*/ 211724 h 447041"/>
                <a:gd name="connsiteX24" fmla="*/ 326899 w 406683"/>
                <a:gd name="connsiteY24" fmla="*/ 206446 h 447041"/>
                <a:gd name="connsiteX25" fmla="*/ 330004 w 406683"/>
                <a:gd name="connsiteY25" fmla="*/ 203032 h 447041"/>
                <a:gd name="connsiteX26" fmla="*/ 336523 w 406683"/>
                <a:gd name="connsiteY26" fmla="*/ 195581 h 447041"/>
                <a:gd name="connsiteX27" fmla="*/ 326899 w 406683"/>
                <a:gd name="connsiteY27" fmla="*/ 184094 h 447041"/>
                <a:gd name="connsiteX28" fmla="*/ 319759 w 406683"/>
                <a:gd name="connsiteY28" fmla="*/ 171366 h 447041"/>
                <a:gd name="connsiteX29" fmla="*/ 310446 w 406683"/>
                <a:gd name="connsiteY29" fmla="*/ 158638 h 447041"/>
                <a:gd name="connsiteX30" fmla="*/ 302995 w 406683"/>
                <a:gd name="connsiteY30" fmla="*/ 147151 h 447041"/>
                <a:gd name="connsiteX31" fmla="*/ 290577 w 406683"/>
                <a:gd name="connsiteY31" fmla="*/ 139701 h 447041"/>
                <a:gd name="connsiteX32" fmla="*/ 275986 w 406683"/>
                <a:gd name="connsiteY32" fmla="*/ 134423 h 447041"/>
                <a:gd name="connsiteX33" fmla="*/ 275986 w 406683"/>
                <a:gd name="connsiteY33" fmla="*/ 121695 h 447041"/>
                <a:gd name="connsiteX34" fmla="*/ 259222 w 406683"/>
                <a:gd name="connsiteY34" fmla="*/ 106793 h 447041"/>
                <a:gd name="connsiteX35" fmla="*/ 244631 w 406683"/>
                <a:gd name="connsiteY35" fmla="*/ 90029 h 447041"/>
                <a:gd name="connsiteX36" fmla="*/ 226936 w 406683"/>
                <a:gd name="connsiteY36" fmla="*/ 77301 h 447041"/>
                <a:gd name="connsiteX37" fmla="*/ 222900 w 406683"/>
                <a:gd name="connsiteY37" fmla="*/ 75128 h 447041"/>
                <a:gd name="connsiteX38" fmla="*/ 219796 w 406683"/>
                <a:gd name="connsiteY38" fmla="*/ 75128 h 447041"/>
                <a:gd name="connsiteX39" fmla="*/ 214518 w 406683"/>
                <a:gd name="connsiteY39" fmla="*/ 75128 h 447041"/>
                <a:gd name="connsiteX40" fmla="*/ 209240 w 406683"/>
                <a:gd name="connsiteY40" fmla="*/ 75128 h 447041"/>
                <a:gd name="connsiteX41" fmla="*/ 203032 w 406683"/>
                <a:gd name="connsiteY41" fmla="*/ 75128 h 447041"/>
                <a:gd name="connsiteX42" fmla="*/ 199927 w 406683"/>
                <a:gd name="connsiteY42" fmla="*/ 72955 h 447041"/>
                <a:gd name="connsiteX43" fmla="*/ 192787 w 406683"/>
                <a:gd name="connsiteY43" fmla="*/ 64573 h 447041"/>
                <a:gd name="connsiteX44" fmla="*/ 187509 w 406683"/>
                <a:gd name="connsiteY44" fmla="*/ 50913 h 447041"/>
                <a:gd name="connsiteX45" fmla="*/ 180059 w 406683"/>
                <a:gd name="connsiteY45" fmla="*/ 36012 h 447041"/>
                <a:gd name="connsiteX46" fmla="*/ 172918 w 406683"/>
                <a:gd name="connsiteY46" fmla="*/ 23283 h 447041"/>
                <a:gd name="connsiteX47" fmla="*/ 166709 w 406683"/>
                <a:gd name="connsiteY47" fmla="*/ 22352 h 447041"/>
                <a:gd name="connsiteX48" fmla="*/ 161432 w 406683"/>
                <a:gd name="connsiteY48" fmla="*/ 20179 h 447041"/>
                <a:gd name="connsiteX49" fmla="*/ 156154 w 406683"/>
                <a:gd name="connsiteY49" fmla="*/ 18006 h 447041"/>
                <a:gd name="connsiteX50" fmla="*/ 152118 w 406683"/>
                <a:gd name="connsiteY50" fmla="*/ 15833 h 447041"/>
                <a:gd name="connsiteX51" fmla="*/ 146841 w 406683"/>
                <a:gd name="connsiteY51" fmla="*/ 12728 h 447041"/>
                <a:gd name="connsiteX52" fmla="*/ 141563 w 406683"/>
                <a:gd name="connsiteY52" fmla="*/ 12728 h 447041"/>
                <a:gd name="connsiteX53" fmla="*/ 137527 w 406683"/>
                <a:gd name="connsiteY53" fmla="*/ 14901 h 447041"/>
                <a:gd name="connsiteX54" fmla="*/ 136596 w 406683"/>
                <a:gd name="connsiteY54" fmla="*/ 14901 h 447041"/>
                <a:gd name="connsiteX55" fmla="*/ 132250 w 406683"/>
                <a:gd name="connsiteY55" fmla="*/ 15833 h 447041"/>
                <a:gd name="connsiteX56" fmla="*/ 136596 w 406683"/>
                <a:gd name="connsiteY56" fmla="*/ 28561 h 447041"/>
                <a:gd name="connsiteX57" fmla="*/ 139701 w 406683"/>
                <a:gd name="connsiteY57" fmla="*/ 38185 h 447041"/>
                <a:gd name="connsiteX58" fmla="*/ 141563 w 406683"/>
                <a:gd name="connsiteY58" fmla="*/ 49671 h 447041"/>
                <a:gd name="connsiteX59" fmla="*/ 143736 w 406683"/>
                <a:gd name="connsiteY59" fmla="*/ 65504 h 447041"/>
                <a:gd name="connsiteX60" fmla="*/ 154291 w 406683"/>
                <a:gd name="connsiteY60" fmla="*/ 62400 h 447041"/>
                <a:gd name="connsiteX61" fmla="*/ 161432 w 406683"/>
                <a:gd name="connsiteY61" fmla="*/ 57122 h 447041"/>
                <a:gd name="connsiteX62" fmla="*/ 166709 w 406683"/>
                <a:gd name="connsiteY62" fmla="*/ 52776 h 447041"/>
                <a:gd name="connsiteX63" fmla="*/ 176023 w 406683"/>
                <a:gd name="connsiteY63" fmla="*/ 49671 h 447041"/>
                <a:gd name="connsiteX64" fmla="*/ 176023 w 406683"/>
                <a:gd name="connsiteY64" fmla="*/ 52776 h 447041"/>
                <a:gd name="connsiteX65" fmla="*/ 180059 w 406683"/>
                <a:gd name="connsiteY65" fmla="*/ 52776 h 447041"/>
                <a:gd name="connsiteX66" fmla="*/ 176023 w 406683"/>
                <a:gd name="connsiteY66" fmla="*/ 54949 h 447041"/>
                <a:gd name="connsiteX67" fmla="*/ 172918 w 406683"/>
                <a:gd name="connsiteY67" fmla="*/ 58053 h 447041"/>
                <a:gd name="connsiteX68" fmla="*/ 166709 w 406683"/>
                <a:gd name="connsiteY68" fmla="*/ 60226 h 447041"/>
                <a:gd name="connsiteX69" fmla="*/ 163605 w 406683"/>
                <a:gd name="connsiteY69" fmla="*/ 62400 h 447041"/>
                <a:gd name="connsiteX70" fmla="*/ 159259 w 406683"/>
                <a:gd name="connsiteY70" fmla="*/ 65504 h 447041"/>
                <a:gd name="connsiteX71" fmla="*/ 158327 w 406683"/>
                <a:gd name="connsiteY71" fmla="*/ 69850 h 447041"/>
                <a:gd name="connsiteX72" fmla="*/ 156154 w 406683"/>
                <a:gd name="connsiteY72" fmla="*/ 75128 h 447041"/>
                <a:gd name="connsiteX73" fmla="*/ 154291 w 406683"/>
                <a:gd name="connsiteY73" fmla="*/ 80405 h 447041"/>
                <a:gd name="connsiteX74" fmla="*/ 152118 w 406683"/>
                <a:gd name="connsiteY74" fmla="*/ 84752 h 447041"/>
                <a:gd name="connsiteX75" fmla="*/ 150877 w 406683"/>
                <a:gd name="connsiteY75" fmla="*/ 86614 h 447041"/>
                <a:gd name="connsiteX76" fmla="*/ 149014 w 406683"/>
                <a:gd name="connsiteY76" fmla="*/ 87856 h 447041"/>
                <a:gd name="connsiteX77" fmla="*/ 146841 w 406683"/>
                <a:gd name="connsiteY77" fmla="*/ 87856 h 447041"/>
                <a:gd name="connsiteX78" fmla="*/ 143736 w 406683"/>
                <a:gd name="connsiteY78" fmla="*/ 90029 h 447041"/>
                <a:gd name="connsiteX79" fmla="*/ 143736 w 406683"/>
                <a:gd name="connsiteY79" fmla="*/ 82579 h 447041"/>
                <a:gd name="connsiteX80" fmla="*/ 141563 w 406683"/>
                <a:gd name="connsiteY80" fmla="*/ 69850 h 447041"/>
                <a:gd name="connsiteX81" fmla="*/ 139701 w 406683"/>
                <a:gd name="connsiteY81" fmla="*/ 58053 h 447041"/>
                <a:gd name="connsiteX82" fmla="*/ 139701 w 406683"/>
                <a:gd name="connsiteY82" fmla="*/ 52776 h 447041"/>
                <a:gd name="connsiteX83" fmla="*/ 126972 w 406683"/>
                <a:gd name="connsiteY83" fmla="*/ 49671 h 447041"/>
                <a:gd name="connsiteX84" fmla="*/ 119832 w 406683"/>
                <a:gd name="connsiteY84" fmla="*/ 38185 h 447041"/>
                <a:gd name="connsiteX85" fmla="*/ 112381 w 406683"/>
                <a:gd name="connsiteY85" fmla="*/ 25457 h 447041"/>
                <a:gd name="connsiteX86" fmla="*/ 107414 w 406683"/>
                <a:gd name="connsiteY86" fmla="*/ 12728 h 447041"/>
                <a:gd name="connsiteX87" fmla="*/ 80095 w 406683"/>
                <a:gd name="connsiteY87" fmla="*/ 12728 h 447041"/>
                <a:gd name="connsiteX88" fmla="*/ 80095 w 406683"/>
                <a:gd name="connsiteY88" fmla="*/ 57122 h 447041"/>
                <a:gd name="connsiteX89" fmla="*/ 73886 w 406683"/>
                <a:gd name="connsiteY89" fmla="*/ 57122 h 447041"/>
                <a:gd name="connsiteX90" fmla="*/ 70782 w 406683"/>
                <a:gd name="connsiteY90" fmla="*/ 54949 h 447041"/>
                <a:gd name="connsiteX91" fmla="*/ 66746 w 406683"/>
                <a:gd name="connsiteY91" fmla="*/ 54949 h 447041"/>
                <a:gd name="connsiteX92" fmla="*/ 63641 w 406683"/>
                <a:gd name="connsiteY92" fmla="*/ 52776 h 447041"/>
                <a:gd name="connsiteX93" fmla="*/ 56191 w 406683"/>
                <a:gd name="connsiteY93" fmla="*/ 38185 h 447041"/>
                <a:gd name="connsiteX94" fmla="*/ 54328 w 406683"/>
                <a:gd name="connsiteY94" fmla="*/ 22352 h 447041"/>
                <a:gd name="connsiteX95" fmla="*/ 56191 w 406683"/>
                <a:gd name="connsiteY95" fmla="*/ 3104 h 447041"/>
                <a:gd name="connsiteX96" fmla="*/ 52155 w 406683"/>
                <a:gd name="connsiteY96" fmla="*/ 3104 h 447041"/>
                <a:gd name="connsiteX97" fmla="*/ 52155 w 406683"/>
                <a:gd name="connsiteY97" fmla="*/ 0 h 447041"/>
                <a:gd name="connsiteX98" fmla="*/ 22973 w 406683"/>
                <a:gd name="connsiteY98" fmla="*/ 3104 h 447041"/>
                <a:gd name="connsiteX99" fmla="*/ 19869 w 406683"/>
                <a:gd name="connsiteY99" fmla="*/ 28561 h 447041"/>
                <a:gd name="connsiteX100" fmla="*/ 16764 w 406683"/>
                <a:gd name="connsiteY100" fmla="*/ 54949 h 447041"/>
                <a:gd name="connsiteX101" fmla="*/ 9313 w 406683"/>
                <a:gd name="connsiteY101" fmla="*/ 79474 h 447041"/>
                <a:gd name="connsiteX102" fmla="*/ 0 w 406683"/>
                <a:gd name="connsiteY102" fmla="*/ 97480 h 447041"/>
                <a:gd name="connsiteX103" fmla="*/ 3104 w 406683"/>
                <a:gd name="connsiteY103" fmla="*/ 104620 h 447041"/>
                <a:gd name="connsiteX104" fmla="*/ 7451 w 406683"/>
                <a:gd name="connsiteY104" fmla="*/ 109898 h 447041"/>
                <a:gd name="connsiteX105" fmla="*/ 12418 w 406683"/>
                <a:gd name="connsiteY105" fmla="*/ 114244 h 447041"/>
                <a:gd name="connsiteX106" fmla="*/ 19869 w 406683"/>
                <a:gd name="connsiteY106" fmla="*/ 116417 h 447041"/>
                <a:gd name="connsiteX107" fmla="*/ 27009 w 406683"/>
                <a:gd name="connsiteY107" fmla="*/ 117349 h 447041"/>
                <a:gd name="connsiteX108" fmla="*/ 27009 w 406683"/>
                <a:gd name="connsiteY108" fmla="*/ 121695 h 447041"/>
                <a:gd name="connsiteX109" fmla="*/ 27009 w 406683"/>
                <a:gd name="connsiteY109" fmla="*/ 123868 h 447041"/>
                <a:gd name="connsiteX110" fmla="*/ 25146 w 406683"/>
                <a:gd name="connsiteY110" fmla="*/ 123868 h 447041"/>
                <a:gd name="connsiteX111" fmla="*/ 25146 w 406683"/>
                <a:gd name="connsiteY111" fmla="*/ 124799 h 447041"/>
                <a:gd name="connsiteX112" fmla="*/ 22973 w 406683"/>
                <a:gd name="connsiteY112" fmla="*/ 126972 h 447041"/>
                <a:gd name="connsiteX113" fmla="*/ 30113 w 406683"/>
                <a:gd name="connsiteY113" fmla="*/ 141874 h 447041"/>
                <a:gd name="connsiteX114" fmla="*/ 41600 w 406683"/>
                <a:gd name="connsiteY114" fmla="*/ 151187 h 447041"/>
                <a:gd name="connsiteX115" fmla="*/ 56191 w 406683"/>
                <a:gd name="connsiteY115" fmla="*/ 156465 h 447041"/>
                <a:gd name="connsiteX116" fmla="*/ 72955 w 406683"/>
                <a:gd name="connsiteY116" fmla="*/ 161742 h 447041"/>
                <a:gd name="connsiteX117" fmla="*/ 90650 w 406683"/>
                <a:gd name="connsiteY117" fmla="*/ 166089 h 447041"/>
                <a:gd name="connsiteX118" fmla="*/ 107414 w 406683"/>
                <a:gd name="connsiteY118" fmla="*/ 171366 h 447041"/>
                <a:gd name="connsiteX119" fmla="*/ 119832 w 406683"/>
                <a:gd name="connsiteY119" fmla="*/ 178817 h 447041"/>
                <a:gd name="connsiteX120" fmla="*/ 132250 w 406683"/>
                <a:gd name="connsiteY120" fmla="*/ 174471 h 447041"/>
                <a:gd name="connsiteX121" fmla="*/ 139701 w 406683"/>
                <a:gd name="connsiteY121" fmla="*/ 169193 h 447041"/>
                <a:gd name="connsiteX122" fmla="*/ 144668 w 406683"/>
                <a:gd name="connsiteY122" fmla="*/ 163915 h 447041"/>
                <a:gd name="connsiteX123" fmla="*/ 150877 w 406683"/>
                <a:gd name="connsiteY123" fmla="*/ 158638 h 447041"/>
                <a:gd name="connsiteX124" fmla="*/ 159259 w 406683"/>
                <a:gd name="connsiteY124" fmla="*/ 154602 h 447041"/>
                <a:gd name="connsiteX125" fmla="*/ 168882 w 406683"/>
                <a:gd name="connsiteY125" fmla="*/ 156465 h 447041"/>
                <a:gd name="connsiteX126" fmla="*/ 178196 w 406683"/>
                <a:gd name="connsiteY126" fmla="*/ 163915 h 447041"/>
                <a:gd name="connsiteX127" fmla="*/ 188441 w 406683"/>
                <a:gd name="connsiteY127" fmla="*/ 171366 h 447041"/>
                <a:gd name="connsiteX128" fmla="*/ 203032 w 406683"/>
                <a:gd name="connsiteY128" fmla="*/ 174471 h 447041"/>
                <a:gd name="connsiteX129" fmla="*/ 212345 w 406683"/>
                <a:gd name="connsiteY129" fmla="*/ 218864 h 447041"/>
                <a:gd name="connsiteX130" fmla="*/ 219796 w 406683"/>
                <a:gd name="connsiteY130" fmla="*/ 228488 h 447041"/>
                <a:gd name="connsiteX131" fmla="*/ 230040 w 406683"/>
                <a:gd name="connsiteY131" fmla="*/ 235939 h 447041"/>
                <a:gd name="connsiteX132" fmla="*/ 239664 w 406683"/>
                <a:gd name="connsiteY132" fmla="*/ 243389 h 447041"/>
                <a:gd name="connsiteX133" fmla="*/ 246804 w 406683"/>
                <a:gd name="connsiteY133" fmla="*/ 256118 h 447041"/>
                <a:gd name="connsiteX134" fmla="*/ 248977 w 406683"/>
                <a:gd name="connsiteY134" fmla="*/ 265431 h 447041"/>
                <a:gd name="connsiteX135" fmla="*/ 246804 w 406683"/>
                <a:gd name="connsiteY135" fmla="*/ 278159 h 447041"/>
                <a:gd name="connsiteX136" fmla="*/ 243700 w 406683"/>
                <a:gd name="connsiteY136" fmla="*/ 295234 h 447041"/>
                <a:gd name="connsiteX137" fmla="*/ 237491 w 406683"/>
                <a:gd name="connsiteY137" fmla="*/ 311998 h 447041"/>
                <a:gd name="connsiteX138" fmla="*/ 232213 w 406683"/>
                <a:gd name="connsiteY138" fmla="*/ 326899 h 447041"/>
                <a:gd name="connsiteX139" fmla="*/ 226936 w 406683"/>
                <a:gd name="connsiteY139" fmla="*/ 337455 h 447041"/>
                <a:gd name="connsiteX140" fmla="*/ 209240 w 406683"/>
                <a:gd name="connsiteY140" fmla="*/ 342732 h 447041"/>
                <a:gd name="connsiteX141" fmla="*/ 188441 w 406683"/>
                <a:gd name="connsiteY141" fmla="*/ 348010 h 447041"/>
                <a:gd name="connsiteX142" fmla="*/ 172918 w 406683"/>
                <a:gd name="connsiteY142" fmla="*/ 354529 h 447041"/>
                <a:gd name="connsiteX143" fmla="*/ 172918 w 406683"/>
                <a:gd name="connsiteY143" fmla="*/ 361669 h 447041"/>
                <a:gd name="connsiteX144" fmla="*/ 172918 w 406683"/>
                <a:gd name="connsiteY144" fmla="*/ 367257 h 447041"/>
                <a:gd name="connsiteX145" fmla="*/ 173850 w 406683"/>
                <a:gd name="connsiteY145" fmla="*/ 372535 h 447041"/>
                <a:gd name="connsiteX146" fmla="*/ 176023 w 406683"/>
                <a:gd name="connsiteY146" fmla="*/ 377813 h 447041"/>
                <a:gd name="connsiteX147" fmla="*/ 197754 w 406683"/>
                <a:gd name="connsiteY147" fmla="*/ 376571 h 447041"/>
                <a:gd name="connsiteX148" fmla="*/ 216691 w 406683"/>
                <a:gd name="connsiteY148" fmla="*/ 370362 h 447041"/>
                <a:gd name="connsiteX149" fmla="*/ 232213 w 406683"/>
                <a:gd name="connsiteY149" fmla="*/ 361669 h 447041"/>
                <a:gd name="connsiteX150" fmla="*/ 243700 w 406683"/>
                <a:gd name="connsiteY150" fmla="*/ 372535 h 447041"/>
                <a:gd name="connsiteX151" fmla="*/ 254255 w 406683"/>
                <a:gd name="connsiteY151" fmla="*/ 387126 h 447041"/>
                <a:gd name="connsiteX152" fmla="*/ 261395 w 406683"/>
                <a:gd name="connsiteY152" fmla="*/ 402027 h 447041"/>
                <a:gd name="connsiteX153" fmla="*/ 268846 w 406683"/>
                <a:gd name="connsiteY153" fmla="*/ 418791 h 447041"/>
                <a:gd name="connsiteX154" fmla="*/ 280022 w 406683"/>
                <a:gd name="connsiteY154" fmla="*/ 429657 h 447041"/>
                <a:gd name="connsiteX155" fmla="*/ 292750 w 406683"/>
                <a:gd name="connsiteY155" fmla="*/ 436797 h 447041"/>
                <a:gd name="connsiteX156" fmla="*/ 310446 w 406683"/>
                <a:gd name="connsiteY156" fmla="*/ 441143 h 447041"/>
                <a:gd name="connsiteX157" fmla="*/ 326899 w 406683"/>
                <a:gd name="connsiteY157" fmla="*/ 444248 h 447041"/>
                <a:gd name="connsiteX158" fmla="*/ 339628 w 406683"/>
                <a:gd name="connsiteY158" fmla="*/ 449526 h 447041"/>
                <a:gd name="connsiteX159" fmla="*/ 343663 w 406683"/>
                <a:gd name="connsiteY159" fmla="*/ 449526 h 447041"/>
                <a:gd name="connsiteX160" fmla="*/ 336523 w 406683"/>
                <a:gd name="connsiteY160" fmla="*/ 433693 h 447041"/>
                <a:gd name="connsiteX161" fmla="*/ 326899 w 406683"/>
                <a:gd name="connsiteY161" fmla="*/ 420964 h 447041"/>
                <a:gd name="connsiteX162" fmla="*/ 316655 w 406683"/>
                <a:gd name="connsiteY162" fmla="*/ 406374 h 447041"/>
                <a:gd name="connsiteX163" fmla="*/ 319759 w 406683"/>
                <a:gd name="connsiteY163" fmla="*/ 406374 h 447041"/>
                <a:gd name="connsiteX164" fmla="*/ 322864 w 406683"/>
                <a:gd name="connsiteY164" fmla="*/ 407305 h 447041"/>
                <a:gd name="connsiteX165" fmla="*/ 330004 w 406683"/>
                <a:gd name="connsiteY165" fmla="*/ 411651 h 447041"/>
                <a:gd name="connsiteX166" fmla="*/ 339628 w 406683"/>
                <a:gd name="connsiteY166" fmla="*/ 416929 h 447041"/>
                <a:gd name="connsiteX167" fmla="*/ 348941 w 406683"/>
                <a:gd name="connsiteY167" fmla="*/ 422206 h 447041"/>
                <a:gd name="connsiteX168" fmla="*/ 356081 w 406683"/>
                <a:gd name="connsiteY168" fmla="*/ 426242 h 447041"/>
                <a:gd name="connsiteX169" fmla="*/ 359186 w 406683"/>
                <a:gd name="connsiteY169" fmla="*/ 424379 h 447041"/>
                <a:gd name="connsiteX170" fmla="*/ 361359 w 406683"/>
                <a:gd name="connsiteY170" fmla="*/ 422206 h 447041"/>
                <a:gd name="connsiteX171" fmla="*/ 363532 w 406683"/>
                <a:gd name="connsiteY171" fmla="*/ 420964 h 447041"/>
                <a:gd name="connsiteX172" fmla="*/ 363532 w 406683"/>
                <a:gd name="connsiteY172" fmla="*/ 418791 h 447041"/>
                <a:gd name="connsiteX173" fmla="*/ 365395 w 406683"/>
                <a:gd name="connsiteY173" fmla="*/ 416929 h 447041"/>
                <a:gd name="connsiteX174" fmla="*/ 366636 w 406683"/>
                <a:gd name="connsiteY174" fmla="*/ 414756 h 447041"/>
                <a:gd name="connsiteX175" fmla="*/ 365395 w 406683"/>
                <a:gd name="connsiteY175" fmla="*/ 394577 h 447041"/>
                <a:gd name="connsiteX176" fmla="*/ 359186 w 406683"/>
                <a:gd name="connsiteY176" fmla="*/ 379675 h 447041"/>
                <a:gd name="connsiteX177" fmla="*/ 352045 w 406683"/>
                <a:gd name="connsiteY177" fmla="*/ 365084 h 447041"/>
                <a:gd name="connsiteX178" fmla="*/ 339628 w 406683"/>
                <a:gd name="connsiteY178" fmla="*/ 365084 h 447041"/>
                <a:gd name="connsiteX179" fmla="*/ 332177 w 406683"/>
                <a:gd name="connsiteY179" fmla="*/ 333108 h 447041"/>
                <a:gd name="connsiteX180" fmla="*/ 322864 w 406683"/>
                <a:gd name="connsiteY180" fmla="*/ 304547 h 447041"/>
                <a:gd name="connsiteX181" fmla="*/ 329073 w 406683"/>
                <a:gd name="connsiteY181" fmla="*/ 302685 h 447041"/>
                <a:gd name="connsiteX182" fmla="*/ 334350 w 406683"/>
                <a:gd name="connsiteY182" fmla="*/ 302685 h 447041"/>
                <a:gd name="connsiteX183" fmla="*/ 339628 w 406683"/>
                <a:gd name="connsiteY183" fmla="*/ 300512 h 447041"/>
                <a:gd name="connsiteX184" fmla="*/ 346768 w 406683"/>
                <a:gd name="connsiteY184" fmla="*/ 300512 h 447041"/>
                <a:gd name="connsiteX185" fmla="*/ 352045 w 406683"/>
                <a:gd name="connsiteY185" fmla="*/ 313240 h 447041"/>
                <a:gd name="connsiteX186" fmla="*/ 359186 w 406683"/>
                <a:gd name="connsiteY186" fmla="*/ 322553 h 447041"/>
                <a:gd name="connsiteX187" fmla="*/ 368810 w 406683"/>
                <a:gd name="connsiteY187" fmla="*/ 332177 h 447041"/>
                <a:gd name="connsiteX188" fmla="*/ 375950 w 406683"/>
                <a:gd name="connsiteY188" fmla="*/ 340559 h 447041"/>
                <a:gd name="connsiteX189" fmla="*/ 383401 w 406683"/>
                <a:gd name="connsiteY189" fmla="*/ 340559 h 447041"/>
                <a:gd name="connsiteX190" fmla="*/ 388368 w 406683"/>
                <a:gd name="connsiteY190" fmla="*/ 339628 h 447041"/>
                <a:gd name="connsiteX191" fmla="*/ 394577 w 406683"/>
                <a:gd name="connsiteY191" fmla="*/ 339628 h 447041"/>
                <a:gd name="connsiteX192" fmla="*/ 399854 w 406683"/>
                <a:gd name="connsiteY192" fmla="*/ 337455 h 447041"/>
                <a:gd name="connsiteX193" fmla="*/ 407305 w 406683"/>
                <a:gd name="connsiteY193" fmla="*/ 287783 h 447041"/>
                <a:gd name="connsiteX194" fmla="*/ 402027 w 406683"/>
                <a:gd name="connsiteY194" fmla="*/ 287783 h 447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</a:cxnLst>
              <a:rect l="l" t="t" r="r" b="b"/>
              <a:pathLst>
                <a:path w="406683" h="447041">
                  <a:moveTo>
                    <a:pt x="395818" y="287783"/>
                  </a:moveTo>
                  <a:lnTo>
                    <a:pt x="392714" y="285610"/>
                  </a:lnTo>
                  <a:lnTo>
                    <a:pt x="387436" y="283437"/>
                  </a:lnTo>
                  <a:lnTo>
                    <a:pt x="383401" y="282506"/>
                  </a:lnTo>
                  <a:lnTo>
                    <a:pt x="381227" y="280333"/>
                  </a:lnTo>
                  <a:lnTo>
                    <a:pt x="381227" y="278159"/>
                  </a:lnTo>
                  <a:lnTo>
                    <a:pt x="381227" y="275986"/>
                  </a:lnTo>
                  <a:lnTo>
                    <a:pt x="383401" y="275055"/>
                  </a:lnTo>
                  <a:lnTo>
                    <a:pt x="381227" y="270709"/>
                  </a:lnTo>
                  <a:lnTo>
                    <a:pt x="379986" y="268846"/>
                  </a:lnTo>
                  <a:lnTo>
                    <a:pt x="375950" y="265431"/>
                  </a:lnTo>
                  <a:lnTo>
                    <a:pt x="372845" y="263568"/>
                  </a:lnTo>
                  <a:lnTo>
                    <a:pt x="366636" y="261395"/>
                  </a:lnTo>
                  <a:lnTo>
                    <a:pt x="363532" y="258291"/>
                  </a:lnTo>
                  <a:lnTo>
                    <a:pt x="359186" y="256118"/>
                  </a:lnTo>
                  <a:lnTo>
                    <a:pt x="358254" y="253945"/>
                  </a:lnTo>
                  <a:lnTo>
                    <a:pt x="358254" y="252703"/>
                  </a:lnTo>
                  <a:lnTo>
                    <a:pt x="356081" y="250840"/>
                  </a:lnTo>
                  <a:lnTo>
                    <a:pt x="356081" y="248667"/>
                  </a:lnTo>
                  <a:lnTo>
                    <a:pt x="356081" y="243389"/>
                  </a:lnTo>
                  <a:lnTo>
                    <a:pt x="341490" y="238112"/>
                  </a:lnTo>
                  <a:lnTo>
                    <a:pt x="330004" y="228488"/>
                  </a:lnTo>
                  <a:lnTo>
                    <a:pt x="322864" y="215760"/>
                  </a:lnTo>
                  <a:lnTo>
                    <a:pt x="325037" y="211724"/>
                  </a:lnTo>
                  <a:lnTo>
                    <a:pt x="326899" y="206446"/>
                  </a:lnTo>
                  <a:lnTo>
                    <a:pt x="330004" y="203032"/>
                  </a:lnTo>
                  <a:lnTo>
                    <a:pt x="336523" y="195581"/>
                  </a:lnTo>
                  <a:lnTo>
                    <a:pt x="326899" y="184094"/>
                  </a:lnTo>
                  <a:lnTo>
                    <a:pt x="319759" y="171366"/>
                  </a:lnTo>
                  <a:lnTo>
                    <a:pt x="310446" y="158638"/>
                  </a:lnTo>
                  <a:lnTo>
                    <a:pt x="302995" y="147151"/>
                  </a:lnTo>
                  <a:lnTo>
                    <a:pt x="290577" y="139701"/>
                  </a:lnTo>
                  <a:lnTo>
                    <a:pt x="275986" y="134423"/>
                  </a:lnTo>
                  <a:lnTo>
                    <a:pt x="275986" y="121695"/>
                  </a:lnTo>
                  <a:lnTo>
                    <a:pt x="259222" y="106793"/>
                  </a:lnTo>
                  <a:lnTo>
                    <a:pt x="244631" y="90029"/>
                  </a:lnTo>
                  <a:lnTo>
                    <a:pt x="226936" y="77301"/>
                  </a:lnTo>
                  <a:lnTo>
                    <a:pt x="222900" y="75128"/>
                  </a:lnTo>
                  <a:lnTo>
                    <a:pt x="219796" y="75128"/>
                  </a:lnTo>
                  <a:lnTo>
                    <a:pt x="214518" y="75128"/>
                  </a:lnTo>
                  <a:lnTo>
                    <a:pt x="209240" y="75128"/>
                  </a:lnTo>
                  <a:lnTo>
                    <a:pt x="203032" y="75128"/>
                  </a:lnTo>
                  <a:lnTo>
                    <a:pt x="199927" y="72955"/>
                  </a:lnTo>
                  <a:lnTo>
                    <a:pt x="192787" y="64573"/>
                  </a:lnTo>
                  <a:lnTo>
                    <a:pt x="187509" y="50913"/>
                  </a:lnTo>
                  <a:lnTo>
                    <a:pt x="180059" y="36012"/>
                  </a:lnTo>
                  <a:lnTo>
                    <a:pt x="172918" y="23283"/>
                  </a:lnTo>
                  <a:lnTo>
                    <a:pt x="166709" y="22352"/>
                  </a:lnTo>
                  <a:lnTo>
                    <a:pt x="161432" y="20179"/>
                  </a:lnTo>
                  <a:lnTo>
                    <a:pt x="156154" y="18006"/>
                  </a:lnTo>
                  <a:lnTo>
                    <a:pt x="152118" y="15833"/>
                  </a:lnTo>
                  <a:lnTo>
                    <a:pt x="146841" y="12728"/>
                  </a:lnTo>
                  <a:lnTo>
                    <a:pt x="141563" y="12728"/>
                  </a:lnTo>
                  <a:lnTo>
                    <a:pt x="137527" y="14901"/>
                  </a:lnTo>
                  <a:lnTo>
                    <a:pt x="136596" y="14901"/>
                  </a:lnTo>
                  <a:lnTo>
                    <a:pt x="132250" y="15833"/>
                  </a:lnTo>
                  <a:lnTo>
                    <a:pt x="136596" y="28561"/>
                  </a:lnTo>
                  <a:lnTo>
                    <a:pt x="139701" y="38185"/>
                  </a:lnTo>
                  <a:lnTo>
                    <a:pt x="141563" y="49671"/>
                  </a:lnTo>
                  <a:lnTo>
                    <a:pt x="143736" y="65504"/>
                  </a:lnTo>
                  <a:lnTo>
                    <a:pt x="154291" y="62400"/>
                  </a:lnTo>
                  <a:lnTo>
                    <a:pt x="161432" y="57122"/>
                  </a:lnTo>
                  <a:lnTo>
                    <a:pt x="166709" y="52776"/>
                  </a:lnTo>
                  <a:lnTo>
                    <a:pt x="176023" y="49671"/>
                  </a:lnTo>
                  <a:lnTo>
                    <a:pt x="176023" y="52776"/>
                  </a:lnTo>
                  <a:lnTo>
                    <a:pt x="180059" y="52776"/>
                  </a:lnTo>
                  <a:lnTo>
                    <a:pt x="176023" y="54949"/>
                  </a:lnTo>
                  <a:lnTo>
                    <a:pt x="172918" y="58053"/>
                  </a:lnTo>
                  <a:lnTo>
                    <a:pt x="166709" y="60226"/>
                  </a:lnTo>
                  <a:lnTo>
                    <a:pt x="163605" y="62400"/>
                  </a:lnTo>
                  <a:lnTo>
                    <a:pt x="159259" y="65504"/>
                  </a:lnTo>
                  <a:lnTo>
                    <a:pt x="158327" y="69850"/>
                  </a:lnTo>
                  <a:lnTo>
                    <a:pt x="156154" y="75128"/>
                  </a:lnTo>
                  <a:lnTo>
                    <a:pt x="154291" y="80405"/>
                  </a:lnTo>
                  <a:lnTo>
                    <a:pt x="152118" y="84752"/>
                  </a:lnTo>
                  <a:lnTo>
                    <a:pt x="150877" y="86614"/>
                  </a:lnTo>
                  <a:lnTo>
                    <a:pt x="149014" y="87856"/>
                  </a:lnTo>
                  <a:lnTo>
                    <a:pt x="146841" y="87856"/>
                  </a:lnTo>
                  <a:lnTo>
                    <a:pt x="143736" y="90029"/>
                  </a:lnTo>
                  <a:lnTo>
                    <a:pt x="143736" y="82579"/>
                  </a:lnTo>
                  <a:lnTo>
                    <a:pt x="141563" y="69850"/>
                  </a:lnTo>
                  <a:lnTo>
                    <a:pt x="139701" y="58053"/>
                  </a:lnTo>
                  <a:lnTo>
                    <a:pt x="139701" y="52776"/>
                  </a:lnTo>
                  <a:lnTo>
                    <a:pt x="126972" y="49671"/>
                  </a:lnTo>
                  <a:lnTo>
                    <a:pt x="119832" y="38185"/>
                  </a:lnTo>
                  <a:lnTo>
                    <a:pt x="112381" y="25457"/>
                  </a:lnTo>
                  <a:lnTo>
                    <a:pt x="107414" y="12728"/>
                  </a:lnTo>
                  <a:lnTo>
                    <a:pt x="80095" y="12728"/>
                  </a:lnTo>
                  <a:lnTo>
                    <a:pt x="80095" y="57122"/>
                  </a:lnTo>
                  <a:lnTo>
                    <a:pt x="73886" y="57122"/>
                  </a:lnTo>
                  <a:lnTo>
                    <a:pt x="70782" y="54949"/>
                  </a:lnTo>
                  <a:lnTo>
                    <a:pt x="66746" y="54949"/>
                  </a:lnTo>
                  <a:lnTo>
                    <a:pt x="63641" y="52776"/>
                  </a:lnTo>
                  <a:lnTo>
                    <a:pt x="56191" y="38185"/>
                  </a:lnTo>
                  <a:lnTo>
                    <a:pt x="54328" y="22352"/>
                  </a:lnTo>
                  <a:lnTo>
                    <a:pt x="56191" y="3104"/>
                  </a:lnTo>
                  <a:lnTo>
                    <a:pt x="52155" y="3104"/>
                  </a:lnTo>
                  <a:lnTo>
                    <a:pt x="52155" y="0"/>
                  </a:lnTo>
                  <a:lnTo>
                    <a:pt x="22973" y="3104"/>
                  </a:lnTo>
                  <a:lnTo>
                    <a:pt x="19869" y="28561"/>
                  </a:lnTo>
                  <a:lnTo>
                    <a:pt x="16764" y="54949"/>
                  </a:lnTo>
                  <a:lnTo>
                    <a:pt x="9313" y="79474"/>
                  </a:lnTo>
                  <a:lnTo>
                    <a:pt x="0" y="97480"/>
                  </a:lnTo>
                  <a:lnTo>
                    <a:pt x="3104" y="104620"/>
                  </a:lnTo>
                  <a:lnTo>
                    <a:pt x="7451" y="109898"/>
                  </a:lnTo>
                  <a:lnTo>
                    <a:pt x="12418" y="114244"/>
                  </a:lnTo>
                  <a:lnTo>
                    <a:pt x="19869" y="116417"/>
                  </a:lnTo>
                  <a:lnTo>
                    <a:pt x="27009" y="117349"/>
                  </a:lnTo>
                  <a:lnTo>
                    <a:pt x="27009" y="121695"/>
                  </a:lnTo>
                  <a:lnTo>
                    <a:pt x="27009" y="123868"/>
                  </a:lnTo>
                  <a:lnTo>
                    <a:pt x="25146" y="123868"/>
                  </a:lnTo>
                  <a:lnTo>
                    <a:pt x="25146" y="124799"/>
                  </a:lnTo>
                  <a:lnTo>
                    <a:pt x="22973" y="126972"/>
                  </a:lnTo>
                  <a:lnTo>
                    <a:pt x="30113" y="141874"/>
                  </a:lnTo>
                  <a:lnTo>
                    <a:pt x="41600" y="151187"/>
                  </a:lnTo>
                  <a:lnTo>
                    <a:pt x="56191" y="156465"/>
                  </a:lnTo>
                  <a:lnTo>
                    <a:pt x="72955" y="161742"/>
                  </a:lnTo>
                  <a:lnTo>
                    <a:pt x="90650" y="166089"/>
                  </a:lnTo>
                  <a:lnTo>
                    <a:pt x="107414" y="171366"/>
                  </a:lnTo>
                  <a:lnTo>
                    <a:pt x="119832" y="178817"/>
                  </a:lnTo>
                  <a:lnTo>
                    <a:pt x="132250" y="174471"/>
                  </a:lnTo>
                  <a:lnTo>
                    <a:pt x="139701" y="169193"/>
                  </a:lnTo>
                  <a:lnTo>
                    <a:pt x="144668" y="163915"/>
                  </a:lnTo>
                  <a:lnTo>
                    <a:pt x="150877" y="158638"/>
                  </a:lnTo>
                  <a:lnTo>
                    <a:pt x="159259" y="154602"/>
                  </a:lnTo>
                  <a:lnTo>
                    <a:pt x="168882" y="156465"/>
                  </a:lnTo>
                  <a:lnTo>
                    <a:pt x="178196" y="163915"/>
                  </a:lnTo>
                  <a:lnTo>
                    <a:pt x="188441" y="171366"/>
                  </a:lnTo>
                  <a:lnTo>
                    <a:pt x="203032" y="174471"/>
                  </a:lnTo>
                  <a:lnTo>
                    <a:pt x="212345" y="218864"/>
                  </a:lnTo>
                  <a:lnTo>
                    <a:pt x="219796" y="228488"/>
                  </a:lnTo>
                  <a:lnTo>
                    <a:pt x="230040" y="235939"/>
                  </a:lnTo>
                  <a:lnTo>
                    <a:pt x="239664" y="243389"/>
                  </a:lnTo>
                  <a:lnTo>
                    <a:pt x="246804" y="256118"/>
                  </a:lnTo>
                  <a:lnTo>
                    <a:pt x="248977" y="265431"/>
                  </a:lnTo>
                  <a:lnTo>
                    <a:pt x="246804" y="278159"/>
                  </a:lnTo>
                  <a:lnTo>
                    <a:pt x="243700" y="295234"/>
                  </a:lnTo>
                  <a:lnTo>
                    <a:pt x="237491" y="311998"/>
                  </a:lnTo>
                  <a:lnTo>
                    <a:pt x="232213" y="326899"/>
                  </a:lnTo>
                  <a:lnTo>
                    <a:pt x="226936" y="337455"/>
                  </a:lnTo>
                  <a:lnTo>
                    <a:pt x="209240" y="342732"/>
                  </a:lnTo>
                  <a:lnTo>
                    <a:pt x="188441" y="348010"/>
                  </a:lnTo>
                  <a:lnTo>
                    <a:pt x="172918" y="354529"/>
                  </a:lnTo>
                  <a:lnTo>
                    <a:pt x="172918" y="361669"/>
                  </a:lnTo>
                  <a:lnTo>
                    <a:pt x="172918" y="367257"/>
                  </a:lnTo>
                  <a:lnTo>
                    <a:pt x="173850" y="372535"/>
                  </a:lnTo>
                  <a:lnTo>
                    <a:pt x="176023" y="377813"/>
                  </a:lnTo>
                  <a:lnTo>
                    <a:pt x="197754" y="376571"/>
                  </a:lnTo>
                  <a:lnTo>
                    <a:pt x="216691" y="370362"/>
                  </a:lnTo>
                  <a:lnTo>
                    <a:pt x="232213" y="361669"/>
                  </a:lnTo>
                  <a:lnTo>
                    <a:pt x="243700" y="372535"/>
                  </a:lnTo>
                  <a:lnTo>
                    <a:pt x="254255" y="387126"/>
                  </a:lnTo>
                  <a:lnTo>
                    <a:pt x="261395" y="402027"/>
                  </a:lnTo>
                  <a:lnTo>
                    <a:pt x="268846" y="418791"/>
                  </a:lnTo>
                  <a:lnTo>
                    <a:pt x="280022" y="429657"/>
                  </a:lnTo>
                  <a:lnTo>
                    <a:pt x="292750" y="436797"/>
                  </a:lnTo>
                  <a:lnTo>
                    <a:pt x="310446" y="441143"/>
                  </a:lnTo>
                  <a:lnTo>
                    <a:pt x="326899" y="444248"/>
                  </a:lnTo>
                  <a:lnTo>
                    <a:pt x="339628" y="449526"/>
                  </a:lnTo>
                  <a:lnTo>
                    <a:pt x="343663" y="449526"/>
                  </a:lnTo>
                  <a:lnTo>
                    <a:pt x="336523" y="433693"/>
                  </a:lnTo>
                  <a:lnTo>
                    <a:pt x="326899" y="420964"/>
                  </a:lnTo>
                  <a:lnTo>
                    <a:pt x="316655" y="406374"/>
                  </a:lnTo>
                  <a:lnTo>
                    <a:pt x="319759" y="406374"/>
                  </a:lnTo>
                  <a:lnTo>
                    <a:pt x="322864" y="407305"/>
                  </a:lnTo>
                  <a:lnTo>
                    <a:pt x="330004" y="411651"/>
                  </a:lnTo>
                  <a:lnTo>
                    <a:pt x="339628" y="416929"/>
                  </a:lnTo>
                  <a:lnTo>
                    <a:pt x="348941" y="422206"/>
                  </a:lnTo>
                  <a:lnTo>
                    <a:pt x="356081" y="426242"/>
                  </a:lnTo>
                  <a:lnTo>
                    <a:pt x="359186" y="424379"/>
                  </a:lnTo>
                  <a:lnTo>
                    <a:pt x="361359" y="422206"/>
                  </a:lnTo>
                  <a:lnTo>
                    <a:pt x="363532" y="420964"/>
                  </a:lnTo>
                  <a:lnTo>
                    <a:pt x="363532" y="418791"/>
                  </a:lnTo>
                  <a:lnTo>
                    <a:pt x="365395" y="416929"/>
                  </a:lnTo>
                  <a:lnTo>
                    <a:pt x="366636" y="414756"/>
                  </a:lnTo>
                  <a:lnTo>
                    <a:pt x="365395" y="394577"/>
                  </a:lnTo>
                  <a:lnTo>
                    <a:pt x="359186" y="379675"/>
                  </a:lnTo>
                  <a:lnTo>
                    <a:pt x="352045" y="365084"/>
                  </a:lnTo>
                  <a:lnTo>
                    <a:pt x="339628" y="365084"/>
                  </a:lnTo>
                  <a:lnTo>
                    <a:pt x="332177" y="333108"/>
                  </a:lnTo>
                  <a:lnTo>
                    <a:pt x="322864" y="304547"/>
                  </a:lnTo>
                  <a:lnTo>
                    <a:pt x="329073" y="302685"/>
                  </a:lnTo>
                  <a:lnTo>
                    <a:pt x="334350" y="302685"/>
                  </a:lnTo>
                  <a:lnTo>
                    <a:pt x="339628" y="300512"/>
                  </a:lnTo>
                  <a:lnTo>
                    <a:pt x="346768" y="300512"/>
                  </a:lnTo>
                  <a:lnTo>
                    <a:pt x="352045" y="313240"/>
                  </a:lnTo>
                  <a:lnTo>
                    <a:pt x="359186" y="322553"/>
                  </a:lnTo>
                  <a:lnTo>
                    <a:pt x="368810" y="332177"/>
                  </a:lnTo>
                  <a:lnTo>
                    <a:pt x="375950" y="340559"/>
                  </a:lnTo>
                  <a:lnTo>
                    <a:pt x="383401" y="340559"/>
                  </a:lnTo>
                  <a:lnTo>
                    <a:pt x="388368" y="339628"/>
                  </a:lnTo>
                  <a:lnTo>
                    <a:pt x="394577" y="339628"/>
                  </a:lnTo>
                  <a:lnTo>
                    <a:pt x="399854" y="337455"/>
                  </a:lnTo>
                  <a:lnTo>
                    <a:pt x="407305" y="287783"/>
                  </a:lnTo>
                  <a:lnTo>
                    <a:pt x="402027" y="2877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xmlns="" id="{26F5BE0F-571E-4301-9F42-76AF59497D33}"/>
                </a:ext>
              </a:extLst>
            </p:cNvPr>
            <p:cNvSpPr/>
            <p:nvPr/>
          </p:nvSpPr>
          <p:spPr>
            <a:xfrm>
              <a:off x="6196435" y="2600809"/>
              <a:ext cx="48274" cy="17241"/>
            </a:xfrm>
            <a:custGeom>
              <a:avLst/>
              <a:gdLst>
                <a:gd name="connsiteX0" fmla="*/ 24836 w 43462"/>
                <a:gd name="connsiteY0" fmla="*/ 7451 h 15522"/>
                <a:gd name="connsiteX1" fmla="*/ 14591 w 43462"/>
                <a:gd name="connsiteY1" fmla="*/ 3415 h 15522"/>
                <a:gd name="connsiteX2" fmla="*/ 4967 w 43462"/>
                <a:gd name="connsiteY2" fmla="*/ 0 h 15522"/>
                <a:gd name="connsiteX3" fmla="*/ 3104 w 43462"/>
                <a:gd name="connsiteY3" fmla="*/ 3415 h 15522"/>
                <a:gd name="connsiteX4" fmla="*/ 3104 w 43462"/>
                <a:gd name="connsiteY4" fmla="*/ 5278 h 15522"/>
                <a:gd name="connsiteX5" fmla="*/ 1863 w 43462"/>
                <a:gd name="connsiteY5" fmla="*/ 7451 h 15522"/>
                <a:gd name="connsiteX6" fmla="*/ 0 w 43462"/>
                <a:gd name="connsiteY6" fmla="*/ 8692 h 15522"/>
                <a:gd name="connsiteX7" fmla="*/ 0 w 43462"/>
                <a:gd name="connsiteY7" fmla="*/ 12728 h 15522"/>
                <a:gd name="connsiteX8" fmla="*/ 7140 w 43462"/>
                <a:gd name="connsiteY8" fmla="*/ 12728 h 15522"/>
                <a:gd name="connsiteX9" fmla="*/ 10245 w 43462"/>
                <a:gd name="connsiteY9" fmla="*/ 14901 h 15522"/>
                <a:gd name="connsiteX10" fmla="*/ 12418 w 43462"/>
                <a:gd name="connsiteY10" fmla="*/ 14901 h 15522"/>
                <a:gd name="connsiteX11" fmla="*/ 15522 w 43462"/>
                <a:gd name="connsiteY11" fmla="*/ 15833 h 15522"/>
                <a:gd name="connsiteX12" fmla="*/ 44704 w 43462"/>
                <a:gd name="connsiteY12" fmla="*/ 15833 h 15522"/>
                <a:gd name="connsiteX13" fmla="*/ 37253 w 43462"/>
                <a:gd name="connsiteY13" fmla="*/ 10555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462" h="15522">
                  <a:moveTo>
                    <a:pt x="24836" y="7451"/>
                  </a:moveTo>
                  <a:lnTo>
                    <a:pt x="14591" y="3415"/>
                  </a:lnTo>
                  <a:lnTo>
                    <a:pt x="4967" y="0"/>
                  </a:lnTo>
                  <a:lnTo>
                    <a:pt x="3104" y="3415"/>
                  </a:lnTo>
                  <a:lnTo>
                    <a:pt x="3104" y="5278"/>
                  </a:lnTo>
                  <a:lnTo>
                    <a:pt x="1863" y="7451"/>
                  </a:lnTo>
                  <a:lnTo>
                    <a:pt x="0" y="8692"/>
                  </a:lnTo>
                  <a:lnTo>
                    <a:pt x="0" y="12728"/>
                  </a:lnTo>
                  <a:lnTo>
                    <a:pt x="7140" y="12728"/>
                  </a:lnTo>
                  <a:lnTo>
                    <a:pt x="10245" y="14901"/>
                  </a:lnTo>
                  <a:lnTo>
                    <a:pt x="12418" y="14901"/>
                  </a:lnTo>
                  <a:lnTo>
                    <a:pt x="15522" y="15833"/>
                  </a:lnTo>
                  <a:lnTo>
                    <a:pt x="44704" y="15833"/>
                  </a:lnTo>
                  <a:lnTo>
                    <a:pt x="37253" y="1055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xmlns="" id="{F96EB6BF-CBAD-4992-A47F-658531A9C0B9}"/>
                </a:ext>
              </a:extLst>
            </p:cNvPr>
            <p:cNvSpPr/>
            <p:nvPr/>
          </p:nvSpPr>
          <p:spPr>
            <a:xfrm>
              <a:off x="5841273" y="2521156"/>
              <a:ext cx="27586" cy="10344"/>
            </a:xfrm>
            <a:custGeom>
              <a:avLst/>
              <a:gdLst>
                <a:gd name="connsiteX0" fmla="*/ 4967 w 24835"/>
                <a:gd name="connsiteY0" fmla="*/ 10555 h 9313"/>
                <a:gd name="connsiteX1" fmla="*/ 10245 w 24835"/>
                <a:gd name="connsiteY1" fmla="*/ 10555 h 9313"/>
                <a:gd name="connsiteX2" fmla="*/ 14280 w 24835"/>
                <a:gd name="connsiteY2" fmla="*/ 8382 h 9313"/>
                <a:gd name="connsiteX3" fmla="*/ 17695 w 24835"/>
                <a:gd name="connsiteY3" fmla="*/ 7140 h 9313"/>
                <a:gd name="connsiteX4" fmla="*/ 19558 w 24835"/>
                <a:gd name="connsiteY4" fmla="*/ 5278 h 9313"/>
                <a:gd name="connsiteX5" fmla="*/ 24836 w 24835"/>
                <a:gd name="connsiteY5" fmla="*/ 3104 h 9313"/>
                <a:gd name="connsiteX6" fmla="*/ 24836 w 24835"/>
                <a:gd name="connsiteY6" fmla="*/ 0 h 9313"/>
                <a:gd name="connsiteX7" fmla="*/ 0 w 24835"/>
                <a:gd name="connsiteY7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835" h="9313">
                  <a:moveTo>
                    <a:pt x="4967" y="10555"/>
                  </a:moveTo>
                  <a:lnTo>
                    <a:pt x="10245" y="10555"/>
                  </a:lnTo>
                  <a:lnTo>
                    <a:pt x="14280" y="8382"/>
                  </a:lnTo>
                  <a:lnTo>
                    <a:pt x="17695" y="7140"/>
                  </a:lnTo>
                  <a:lnTo>
                    <a:pt x="19558" y="5278"/>
                  </a:lnTo>
                  <a:lnTo>
                    <a:pt x="24836" y="3104"/>
                  </a:lnTo>
                  <a:lnTo>
                    <a:pt x="2483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xmlns="" id="{5382D2EF-F3D8-4CF0-B6AD-0EF079B3FBDE}"/>
                </a:ext>
              </a:extLst>
            </p:cNvPr>
            <p:cNvSpPr/>
            <p:nvPr/>
          </p:nvSpPr>
          <p:spPr>
            <a:xfrm>
              <a:off x="5955752" y="2497363"/>
              <a:ext cx="27586" cy="44826"/>
            </a:xfrm>
            <a:custGeom>
              <a:avLst/>
              <a:gdLst>
                <a:gd name="connsiteX0" fmla="*/ 21731 w 24835"/>
                <a:gd name="connsiteY0" fmla="*/ 0 h 40357"/>
                <a:gd name="connsiteX1" fmla="*/ 14591 w 24835"/>
                <a:gd name="connsiteY1" fmla="*/ 0 h 40357"/>
                <a:gd name="connsiteX2" fmla="*/ 9313 w 24835"/>
                <a:gd name="connsiteY2" fmla="*/ 0 h 40357"/>
                <a:gd name="connsiteX3" fmla="*/ 4967 w 24835"/>
                <a:gd name="connsiteY3" fmla="*/ 2173 h 40357"/>
                <a:gd name="connsiteX4" fmla="*/ 1863 w 24835"/>
                <a:gd name="connsiteY4" fmla="*/ 4346 h 40357"/>
                <a:gd name="connsiteX5" fmla="*/ 0 w 24835"/>
                <a:gd name="connsiteY5" fmla="*/ 11797 h 40357"/>
                <a:gd name="connsiteX6" fmla="*/ 0 w 24835"/>
                <a:gd name="connsiteY6" fmla="*/ 26698 h 40357"/>
                <a:gd name="connsiteX7" fmla="*/ 1863 w 24835"/>
                <a:gd name="connsiteY7" fmla="*/ 41289 h 40357"/>
                <a:gd name="connsiteX8" fmla="*/ 7140 w 24835"/>
                <a:gd name="connsiteY8" fmla="*/ 39116 h 40357"/>
                <a:gd name="connsiteX9" fmla="*/ 11487 w 24835"/>
                <a:gd name="connsiteY9" fmla="*/ 39116 h 40357"/>
                <a:gd name="connsiteX10" fmla="*/ 14591 w 24835"/>
                <a:gd name="connsiteY10" fmla="*/ 39116 h 40357"/>
                <a:gd name="connsiteX11" fmla="*/ 16454 w 24835"/>
                <a:gd name="connsiteY11" fmla="*/ 37253 h 40357"/>
                <a:gd name="connsiteX12" fmla="*/ 26078 w 24835"/>
                <a:gd name="connsiteY12" fmla="*/ 37253 h 40357"/>
                <a:gd name="connsiteX13" fmla="*/ 23904 w 24835"/>
                <a:gd name="connsiteY13" fmla="*/ 17075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4835" h="40357">
                  <a:moveTo>
                    <a:pt x="21731" y="0"/>
                  </a:moveTo>
                  <a:lnTo>
                    <a:pt x="14591" y="0"/>
                  </a:lnTo>
                  <a:lnTo>
                    <a:pt x="9313" y="0"/>
                  </a:lnTo>
                  <a:lnTo>
                    <a:pt x="4967" y="2173"/>
                  </a:lnTo>
                  <a:lnTo>
                    <a:pt x="1863" y="4346"/>
                  </a:lnTo>
                  <a:lnTo>
                    <a:pt x="0" y="11797"/>
                  </a:lnTo>
                  <a:lnTo>
                    <a:pt x="0" y="26698"/>
                  </a:lnTo>
                  <a:lnTo>
                    <a:pt x="1863" y="41289"/>
                  </a:lnTo>
                  <a:lnTo>
                    <a:pt x="7140" y="39116"/>
                  </a:lnTo>
                  <a:lnTo>
                    <a:pt x="11487" y="39116"/>
                  </a:lnTo>
                  <a:lnTo>
                    <a:pt x="14591" y="39116"/>
                  </a:lnTo>
                  <a:lnTo>
                    <a:pt x="16454" y="37253"/>
                  </a:lnTo>
                  <a:lnTo>
                    <a:pt x="26078" y="37253"/>
                  </a:lnTo>
                  <a:lnTo>
                    <a:pt x="23904" y="1707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xmlns="" id="{12E793B6-ED1D-45EE-882D-BF64C8CB9AF4}"/>
                </a:ext>
              </a:extLst>
            </p:cNvPr>
            <p:cNvSpPr/>
            <p:nvPr/>
          </p:nvSpPr>
          <p:spPr>
            <a:xfrm>
              <a:off x="6339879" y="2606670"/>
              <a:ext cx="37930" cy="24137"/>
            </a:xfrm>
            <a:custGeom>
              <a:avLst/>
              <a:gdLst>
                <a:gd name="connsiteX0" fmla="*/ 21731 w 34149"/>
                <a:gd name="connsiteY0" fmla="*/ 3415 h 21731"/>
                <a:gd name="connsiteX1" fmla="*/ 14591 w 34149"/>
                <a:gd name="connsiteY1" fmla="*/ 5278 h 21731"/>
                <a:gd name="connsiteX2" fmla="*/ 7140 w 34149"/>
                <a:gd name="connsiteY2" fmla="*/ 9624 h 21731"/>
                <a:gd name="connsiteX3" fmla="*/ 0 w 34149"/>
                <a:gd name="connsiteY3" fmla="*/ 10555 h 21731"/>
                <a:gd name="connsiteX4" fmla="*/ 3104 w 34149"/>
                <a:gd name="connsiteY4" fmla="*/ 24525 h 21731"/>
                <a:gd name="connsiteX5" fmla="*/ 7140 w 34149"/>
                <a:gd name="connsiteY5" fmla="*/ 22352 h 21731"/>
                <a:gd name="connsiteX6" fmla="*/ 10245 w 34149"/>
                <a:gd name="connsiteY6" fmla="*/ 22352 h 21731"/>
                <a:gd name="connsiteX7" fmla="*/ 12418 w 34149"/>
                <a:gd name="connsiteY7" fmla="*/ 22352 h 21731"/>
                <a:gd name="connsiteX8" fmla="*/ 12418 w 34149"/>
                <a:gd name="connsiteY8" fmla="*/ 20179 h 21731"/>
                <a:gd name="connsiteX9" fmla="*/ 15522 w 34149"/>
                <a:gd name="connsiteY9" fmla="*/ 20179 h 21731"/>
                <a:gd name="connsiteX10" fmla="*/ 21731 w 34149"/>
                <a:gd name="connsiteY10" fmla="*/ 17075 h 21731"/>
                <a:gd name="connsiteX11" fmla="*/ 24836 w 34149"/>
                <a:gd name="connsiteY11" fmla="*/ 12728 h 21731"/>
                <a:gd name="connsiteX12" fmla="*/ 29182 w 34149"/>
                <a:gd name="connsiteY12" fmla="*/ 9624 h 21731"/>
                <a:gd name="connsiteX13" fmla="*/ 32286 w 34149"/>
                <a:gd name="connsiteY13" fmla="*/ 5278 h 21731"/>
                <a:gd name="connsiteX14" fmla="*/ 36322 w 34149"/>
                <a:gd name="connsiteY14" fmla="*/ 0 h 21731"/>
                <a:gd name="connsiteX15" fmla="*/ 27009 w 34149"/>
                <a:gd name="connsiteY15" fmla="*/ 0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4149" h="21731">
                  <a:moveTo>
                    <a:pt x="21731" y="3415"/>
                  </a:moveTo>
                  <a:lnTo>
                    <a:pt x="14591" y="5278"/>
                  </a:lnTo>
                  <a:lnTo>
                    <a:pt x="7140" y="9624"/>
                  </a:lnTo>
                  <a:lnTo>
                    <a:pt x="0" y="10555"/>
                  </a:lnTo>
                  <a:lnTo>
                    <a:pt x="3104" y="24525"/>
                  </a:lnTo>
                  <a:lnTo>
                    <a:pt x="7140" y="22352"/>
                  </a:lnTo>
                  <a:lnTo>
                    <a:pt x="10245" y="22352"/>
                  </a:lnTo>
                  <a:lnTo>
                    <a:pt x="12418" y="22352"/>
                  </a:lnTo>
                  <a:lnTo>
                    <a:pt x="12418" y="20179"/>
                  </a:lnTo>
                  <a:lnTo>
                    <a:pt x="15522" y="20179"/>
                  </a:lnTo>
                  <a:lnTo>
                    <a:pt x="21731" y="17075"/>
                  </a:lnTo>
                  <a:lnTo>
                    <a:pt x="24836" y="12728"/>
                  </a:lnTo>
                  <a:lnTo>
                    <a:pt x="29182" y="9624"/>
                  </a:lnTo>
                  <a:lnTo>
                    <a:pt x="32286" y="5278"/>
                  </a:lnTo>
                  <a:lnTo>
                    <a:pt x="36322" y="0"/>
                  </a:lnTo>
                  <a:lnTo>
                    <a:pt x="27009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xmlns="" id="{B531ED22-FD3B-467F-A276-4725AE697D7F}"/>
                </a:ext>
              </a:extLst>
            </p:cNvPr>
            <p:cNvSpPr/>
            <p:nvPr/>
          </p:nvSpPr>
          <p:spPr>
            <a:xfrm>
              <a:off x="5545764" y="1226019"/>
              <a:ext cx="3296458" cy="2599927"/>
            </a:xfrm>
            <a:custGeom>
              <a:avLst/>
              <a:gdLst>
                <a:gd name="connsiteX0" fmla="*/ 2965999 w 2967861"/>
                <a:gd name="connsiteY0" fmla="*/ 516271 h 2340761"/>
                <a:gd name="connsiteX1" fmla="*/ 2956685 w 2967861"/>
                <a:gd name="connsiteY1" fmla="*/ 502612 h 2340761"/>
                <a:gd name="connsiteX2" fmla="*/ 2945199 w 2967861"/>
                <a:gd name="connsiteY2" fmla="*/ 489883 h 2340761"/>
                <a:gd name="connsiteX3" fmla="*/ 2934644 w 2967861"/>
                <a:gd name="connsiteY3" fmla="*/ 477155 h 2340761"/>
                <a:gd name="connsiteX4" fmla="*/ 2930608 w 2967861"/>
                <a:gd name="connsiteY4" fmla="*/ 477155 h 2340761"/>
                <a:gd name="connsiteX5" fmla="*/ 2929677 w 2967861"/>
                <a:gd name="connsiteY5" fmla="*/ 477155 h 2340761"/>
                <a:gd name="connsiteX6" fmla="*/ 2927503 w 2967861"/>
                <a:gd name="connsiteY6" fmla="*/ 479328 h 2340761"/>
                <a:gd name="connsiteX7" fmla="*/ 2925330 w 2967861"/>
                <a:gd name="connsiteY7" fmla="*/ 479328 h 2340761"/>
                <a:gd name="connsiteX8" fmla="*/ 2923158 w 2967861"/>
                <a:gd name="connsiteY8" fmla="*/ 480260 h 2340761"/>
                <a:gd name="connsiteX9" fmla="*/ 2905462 w 2967861"/>
                <a:gd name="connsiteY9" fmla="*/ 477155 h 2340761"/>
                <a:gd name="connsiteX10" fmla="*/ 2896149 w 2967861"/>
                <a:gd name="connsiteY10" fmla="*/ 469705 h 2340761"/>
                <a:gd name="connsiteX11" fmla="*/ 2889008 w 2967861"/>
                <a:gd name="connsiteY11" fmla="*/ 460081 h 2340761"/>
                <a:gd name="connsiteX12" fmla="*/ 2881868 w 2967861"/>
                <a:gd name="connsiteY12" fmla="*/ 449526 h 2340761"/>
                <a:gd name="connsiteX13" fmla="*/ 2871313 w 2967861"/>
                <a:gd name="connsiteY13" fmla="*/ 439902 h 2340761"/>
                <a:gd name="connsiteX14" fmla="*/ 2866035 w 2967861"/>
                <a:gd name="connsiteY14" fmla="*/ 435555 h 2340761"/>
                <a:gd name="connsiteX15" fmla="*/ 2859827 w 2967861"/>
                <a:gd name="connsiteY15" fmla="*/ 435555 h 2340761"/>
                <a:gd name="connsiteX16" fmla="*/ 2854549 w 2967861"/>
                <a:gd name="connsiteY16" fmla="*/ 434624 h 2340761"/>
                <a:gd name="connsiteX17" fmla="*/ 2849271 w 2967861"/>
                <a:gd name="connsiteY17" fmla="*/ 434624 h 2340761"/>
                <a:gd name="connsiteX18" fmla="*/ 2843994 w 2967861"/>
                <a:gd name="connsiteY18" fmla="*/ 430278 h 2340761"/>
                <a:gd name="connsiteX19" fmla="*/ 2810776 w 2967861"/>
                <a:gd name="connsiteY19" fmla="*/ 395508 h 2340761"/>
                <a:gd name="connsiteX20" fmla="*/ 2751481 w 2967861"/>
                <a:gd name="connsiteY20" fmla="*/ 370051 h 2340761"/>
                <a:gd name="connsiteX21" fmla="*/ 2747445 w 2967861"/>
                <a:gd name="connsiteY21" fmla="*/ 370983 h 2340761"/>
                <a:gd name="connsiteX22" fmla="*/ 2744340 w 2967861"/>
                <a:gd name="connsiteY22" fmla="*/ 373156 h 2340761"/>
                <a:gd name="connsiteX23" fmla="*/ 2740305 w 2967861"/>
                <a:gd name="connsiteY23" fmla="*/ 377502 h 2340761"/>
                <a:gd name="connsiteX24" fmla="*/ 2735027 w 2967861"/>
                <a:gd name="connsiteY24" fmla="*/ 378433 h 2340761"/>
                <a:gd name="connsiteX25" fmla="*/ 2729750 w 2967861"/>
                <a:gd name="connsiteY25" fmla="*/ 378433 h 2340761"/>
                <a:gd name="connsiteX26" fmla="*/ 2723541 w 2967861"/>
                <a:gd name="connsiteY26" fmla="*/ 378433 h 2340761"/>
                <a:gd name="connsiteX27" fmla="*/ 2708950 w 2967861"/>
                <a:gd name="connsiteY27" fmla="*/ 373156 h 2340761"/>
                <a:gd name="connsiteX28" fmla="*/ 2696532 w 2967861"/>
                <a:gd name="connsiteY28" fmla="*/ 365705 h 2340761"/>
                <a:gd name="connsiteX29" fmla="*/ 2678836 w 2967861"/>
                <a:gd name="connsiteY29" fmla="*/ 362601 h 2340761"/>
                <a:gd name="connsiteX30" fmla="*/ 2678836 w 2967861"/>
                <a:gd name="connsiteY30" fmla="*/ 367878 h 2340761"/>
                <a:gd name="connsiteX31" fmla="*/ 2678836 w 2967861"/>
                <a:gd name="connsiteY31" fmla="*/ 373156 h 2340761"/>
                <a:gd name="connsiteX32" fmla="*/ 2676664 w 2967861"/>
                <a:gd name="connsiteY32" fmla="*/ 377502 h 2340761"/>
                <a:gd name="connsiteX33" fmla="*/ 2676664 w 2967861"/>
                <a:gd name="connsiteY33" fmla="*/ 380607 h 2340761"/>
                <a:gd name="connsiteX34" fmla="*/ 2678836 w 2967861"/>
                <a:gd name="connsiteY34" fmla="*/ 382780 h 2340761"/>
                <a:gd name="connsiteX35" fmla="*/ 2681010 w 2967861"/>
                <a:gd name="connsiteY35" fmla="*/ 385884 h 2340761"/>
                <a:gd name="connsiteX36" fmla="*/ 2684114 w 2967861"/>
                <a:gd name="connsiteY36" fmla="*/ 392093 h 2340761"/>
                <a:gd name="connsiteX37" fmla="*/ 2681941 w 2967861"/>
                <a:gd name="connsiteY37" fmla="*/ 397371 h 2340761"/>
                <a:gd name="connsiteX38" fmla="*/ 2681941 w 2967861"/>
                <a:gd name="connsiteY38" fmla="*/ 400475 h 2340761"/>
                <a:gd name="connsiteX39" fmla="*/ 2681010 w 2967861"/>
                <a:gd name="connsiteY39" fmla="*/ 404821 h 2340761"/>
                <a:gd name="connsiteX40" fmla="*/ 2678836 w 2967861"/>
                <a:gd name="connsiteY40" fmla="*/ 406994 h 2340761"/>
                <a:gd name="connsiteX41" fmla="*/ 2678836 w 2967861"/>
                <a:gd name="connsiteY41" fmla="*/ 412272 h 2340761"/>
                <a:gd name="connsiteX42" fmla="*/ 2671696 w 2967861"/>
                <a:gd name="connsiteY42" fmla="*/ 406994 h 2340761"/>
                <a:gd name="connsiteX43" fmla="*/ 2666419 w 2967861"/>
                <a:gd name="connsiteY43" fmla="*/ 402648 h 2340761"/>
                <a:gd name="connsiteX44" fmla="*/ 2660210 w 2967861"/>
                <a:gd name="connsiteY44" fmla="*/ 395198 h 2340761"/>
                <a:gd name="connsiteX45" fmla="*/ 2654932 w 2967861"/>
                <a:gd name="connsiteY45" fmla="*/ 389920 h 2340761"/>
                <a:gd name="connsiteX46" fmla="*/ 2651828 w 2967861"/>
                <a:gd name="connsiteY46" fmla="*/ 382469 h 2340761"/>
                <a:gd name="connsiteX47" fmla="*/ 2616437 w 2967861"/>
                <a:gd name="connsiteY47" fmla="*/ 382469 h 2340761"/>
                <a:gd name="connsiteX48" fmla="*/ 2581978 w 2967861"/>
                <a:gd name="connsiteY48" fmla="*/ 382469 h 2340761"/>
                <a:gd name="connsiteX49" fmla="*/ 2547518 w 2967861"/>
                <a:gd name="connsiteY49" fmla="*/ 385574 h 2340761"/>
                <a:gd name="connsiteX50" fmla="*/ 2544414 w 2967861"/>
                <a:gd name="connsiteY50" fmla="*/ 384642 h 2340761"/>
                <a:gd name="connsiteX51" fmla="*/ 2542240 w 2967861"/>
                <a:gd name="connsiteY51" fmla="*/ 380296 h 2340761"/>
                <a:gd name="connsiteX52" fmla="*/ 2538205 w 2967861"/>
                <a:gd name="connsiteY52" fmla="*/ 378123 h 2340761"/>
                <a:gd name="connsiteX53" fmla="*/ 2535100 w 2967861"/>
                <a:gd name="connsiteY53" fmla="*/ 365395 h 2340761"/>
                <a:gd name="connsiteX54" fmla="*/ 2532927 w 2967861"/>
                <a:gd name="connsiteY54" fmla="*/ 350493 h 2340761"/>
                <a:gd name="connsiteX55" fmla="*/ 2527650 w 2967861"/>
                <a:gd name="connsiteY55" fmla="*/ 333419 h 2340761"/>
                <a:gd name="connsiteX56" fmla="*/ 2515232 w 2967861"/>
                <a:gd name="connsiteY56" fmla="*/ 330314 h 2340761"/>
                <a:gd name="connsiteX57" fmla="*/ 2498468 w 2967861"/>
                <a:gd name="connsiteY57" fmla="*/ 327210 h 2340761"/>
                <a:gd name="connsiteX58" fmla="*/ 2481703 w 2967861"/>
                <a:gd name="connsiteY58" fmla="*/ 325037 h 2340761"/>
                <a:gd name="connsiteX59" fmla="*/ 2464008 w 2967861"/>
                <a:gd name="connsiteY59" fmla="*/ 325037 h 2340761"/>
                <a:gd name="connsiteX60" fmla="*/ 2451590 w 2967861"/>
                <a:gd name="connsiteY60" fmla="*/ 330314 h 2340761"/>
                <a:gd name="connsiteX61" fmla="*/ 2437931 w 2967861"/>
                <a:gd name="connsiteY61" fmla="*/ 325037 h 2340761"/>
                <a:gd name="connsiteX62" fmla="*/ 2427375 w 2967861"/>
                <a:gd name="connsiteY62" fmla="*/ 315413 h 2340761"/>
                <a:gd name="connsiteX63" fmla="*/ 2420235 w 2967861"/>
                <a:gd name="connsiteY63" fmla="*/ 304858 h 2340761"/>
                <a:gd name="connsiteX64" fmla="*/ 2414958 w 2967861"/>
                <a:gd name="connsiteY64" fmla="*/ 293371 h 2340761"/>
                <a:gd name="connsiteX65" fmla="*/ 2401298 w 2967861"/>
                <a:gd name="connsiteY65" fmla="*/ 293371 h 2340761"/>
                <a:gd name="connsiteX66" fmla="*/ 2388880 w 2967861"/>
                <a:gd name="connsiteY66" fmla="*/ 293371 h 2340761"/>
                <a:gd name="connsiteX67" fmla="*/ 2378325 w 2967861"/>
                <a:gd name="connsiteY67" fmla="*/ 297718 h 2340761"/>
                <a:gd name="connsiteX68" fmla="*/ 2373047 w 2967861"/>
                <a:gd name="connsiteY68" fmla="*/ 295544 h 2340761"/>
                <a:gd name="connsiteX69" fmla="*/ 2369012 w 2967861"/>
                <a:gd name="connsiteY69" fmla="*/ 293371 h 2340761"/>
                <a:gd name="connsiteX70" fmla="*/ 2365907 w 2967861"/>
                <a:gd name="connsiteY70" fmla="*/ 291198 h 2340761"/>
                <a:gd name="connsiteX71" fmla="*/ 2365907 w 2967861"/>
                <a:gd name="connsiteY71" fmla="*/ 288094 h 2340761"/>
                <a:gd name="connsiteX72" fmla="*/ 2363734 w 2967861"/>
                <a:gd name="connsiteY72" fmla="*/ 285921 h 2340761"/>
                <a:gd name="connsiteX73" fmla="*/ 2363734 w 2967861"/>
                <a:gd name="connsiteY73" fmla="*/ 282816 h 2340761"/>
                <a:gd name="connsiteX74" fmla="*/ 2361561 w 2967861"/>
                <a:gd name="connsiteY74" fmla="*/ 276607 h 2340761"/>
                <a:gd name="connsiteX75" fmla="*/ 2358457 w 2967861"/>
                <a:gd name="connsiteY75" fmla="*/ 273503 h 2340761"/>
                <a:gd name="connsiteX76" fmla="*/ 2351316 w 2967861"/>
                <a:gd name="connsiteY76" fmla="*/ 268225 h 2340761"/>
                <a:gd name="connsiteX77" fmla="*/ 2334552 w 2967861"/>
                <a:gd name="connsiteY77" fmla="*/ 262016 h 2340761"/>
                <a:gd name="connsiteX78" fmla="*/ 2315925 w 2967861"/>
                <a:gd name="connsiteY78" fmla="*/ 256739 h 2340761"/>
                <a:gd name="connsiteX79" fmla="*/ 2296057 w 2967861"/>
                <a:gd name="connsiteY79" fmla="*/ 251461 h 2340761"/>
                <a:gd name="connsiteX80" fmla="*/ 2276188 w 2967861"/>
                <a:gd name="connsiteY80" fmla="*/ 249288 h 2340761"/>
                <a:gd name="connsiteX81" fmla="*/ 2258493 w 2967861"/>
                <a:gd name="connsiteY81" fmla="*/ 249288 h 2340761"/>
                <a:gd name="connsiteX82" fmla="*/ 2247007 w 2967861"/>
                <a:gd name="connsiteY82" fmla="*/ 253634 h 2340761"/>
                <a:gd name="connsiteX83" fmla="*/ 2234589 w 2967861"/>
                <a:gd name="connsiteY83" fmla="*/ 256739 h 2340761"/>
                <a:gd name="connsiteX84" fmla="*/ 2237693 w 2967861"/>
                <a:gd name="connsiteY84" fmla="*/ 273813 h 2340761"/>
                <a:gd name="connsiteX85" fmla="*/ 2241729 w 2967861"/>
                <a:gd name="connsiteY85" fmla="*/ 286541 h 2340761"/>
                <a:gd name="connsiteX86" fmla="*/ 2243902 w 2967861"/>
                <a:gd name="connsiteY86" fmla="*/ 305479 h 2340761"/>
                <a:gd name="connsiteX87" fmla="*/ 2236762 w 2967861"/>
                <a:gd name="connsiteY87" fmla="*/ 305479 h 2340761"/>
                <a:gd name="connsiteX88" fmla="*/ 2232726 w 2967861"/>
                <a:gd name="connsiteY88" fmla="*/ 303306 h 2340761"/>
                <a:gd name="connsiteX89" fmla="*/ 2227448 w 2967861"/>
                <a:gd name="connsiteY89" fmla="*/ 303306 h 2340761"/>
                <a:gd name="connsiteX90" fmla="*/ 2225275 w 2967861"/>
                <a:gd name="connsiteY90" fmla="*/ 303306 h 2340761"/>
                <a:gd name="connsiteX91" fmla="*/ 2222171 w 2967861"/>
                <a:gd name="connsiteY91" fmla="*/ 303306 h 2340761"/>
                <a:gd name="connsiteX92" fmla="*/ 2218135 w 2967861"/>
                <a:gd name="connsiteY92" fmla="*/ 306410 h 2340761"/>
                <a:gd name="connsiteX93" fmla="*/ 2215030 w 2967861"/>
                <a:gd name="connsiteY93" fmla="*/ 310756 h 2340761"/>
                <a:gd name="connsiteX94" fmla="*/ 2207890 w 2967861"/>
                <a:gd name="connsiteY94" fmla="*/ 306410 h 2340761"/>
                <a:gd name="connsiteX95" fmla="*/ 2201681 w 2967861"/>
                <a:gd name="connsiteY95" fmla="*/ 303306 h 2340761"/>
                <a:gd name="connsiteX96" fmla="*/ 2198577 w 2967861"/>
                <a:gd name="connsiteY96" fmla="*/ 298028 h 2340761"/>
                <a:gd name="connsiteX97" fmla="*/ 2193299 w 2967861"/>
                <a:gd name="connsiteY97" fmla="*/ 293682 h 2340761"/>
                <a:gd name="connsiteX98" fmla="*/ 2188022 w 2967861"/>
                <a:gd name="connsiteY98" fmla="*/ 288404 h 2340761"/>
                <a:gd name="connsiteX99" fmla="*/ 2174362 w 2967861"/>
                <a:gd name="connsiteY99" fmla="*/ 310756 h 2340761"/>
                <a:gd name="connsiteX100" fmla="*/ 2165980 w 2967861"/>
                <a:gd name="connsiteY100" fmla="*/ 308583 h 2340761"/>
                <a:gd name="connsiteX101" fmla="*/ 2158840 w 2967861"/>
                <a:gd name="connsiteY101" fmla="*/ 306410 h 2340761"/>
                <a:gd name="connsiteX102" fmla="*/ 2152631 w 2967861"/>
                <a:gd name="connsiteY102" fmla="*/ 303306 h 2340761"/>
                <a:gd name="connsiteX103" fmla="*/ 2149526 w 2967861"/>
                <a:gd name="connsiteY103" fmla="*/ 298028 h 2340761"/>
                <a:gd name="connsiteX104" fmla="*/ 2147353 w 2967861"/>
                <a:gd name="connsiteY104" fmla="*/ 290577 h 2340761"/>
                <a:gd name="connsiteX105" fmla="*/ 2147353 w 2967861"/>
                <a:gd name="connsiteY105" fmla="*/ 280953 h 2340761"/>
                <a:gd name="connsiteX106" fmla="*/ 2140213 w 2967861"/>
                <a:gd name="connsiteY106" fmla="*/ 290577 h 2340761"/>
                <a:gd name="connsiteX107" fmla="*/ 2137109 w 2967861"/>
                <a:gd name="connsiteY107" fmla="*/ 301132 h 2340761"/>
                <a:gd name="connsiteX108" fmla="*/ 2133073 w 2967861"/>
                <a:gd name="connsiteY108" fmla="*/ 312619 h 2340761"/>
                <a:gd name="connsiteX109" fmla="*/ 2127795 w 2967861"/>
                <a:gd name="connsiteY109" fmla="*/ 321001 h 2340761"/>
                <a:gd name="connsiteX110" fmla="*/ 2125622 w 2967861"/>
                <a:gd name="connsiteY110" fmla="*/ 323174 h 2340761"/>
                <a:gd name="connsiteX111" fmla="*/ 2123449 w 2967861"/>
                <a:gd name="connsiteY111" fmla="*/ 325347 h 2340761"/>
                <a:gd name="connsiteX112" fmla="*/ 2112894 w 2967861"/>
                <a:gd name="connsiteY112" fmla="*/ 317896 h 2340761"/>
                <a:gd name="connsiteX113" fmla="*/ 2100476 w 2967861"/>
                <a:gd name="connsiteY113" fmla="*/ 310446 h 2340761"/>
                <a:gd name="connsiteX114" fmla="*/ 2091163 w 2967861"/>
                <a:gd name="connsiteY114" fmla="*/ 300822 h 2340761"/>
                <a:gd name="connsiteX115" fmla="*/ 2088989 w 2967861"/>
                <a:gd name="connsiteY115" fmla="*/ 295544 h 2340761"/>
                <a:gd name="connsiteX116" fmla="*/ 2088058 w 2967861"/>
                <a:gd name="connsiteY116" fmla="*/ 291198 h 2340761"/>
                <a:gd name="connsiteX117" fmla="*/ 2088058 w 2967861"/>
                <a:gd name="connsiteY117" fmla="*/ 288094 h 2340761"/>
                <a:gd name="connsiteX118" fmla="*/ 2085885 w 2967861"/>
                <a:gd name="connsiteY118" fmla="*/ 283747 h 2340761"/>
                <a:gd name="connsiteX119" fmla="*/ 2083712 w 2967861"/>
                <a:gd name="connsiteY119" fmla="*/ 280643 h 2340761"/>
                <a:gd name="connsiteX120" fmla="*/ 2090852 w 2967861"/>
                <a:gd name="connsiteY120" fmla="*/ 261706 h 2340761"/>
                <a:gd name="connsiteX121" fmla="*/ 2103270 w 2967861"/>
                <a:gd name="connsiteY121" fmla="*/ 248978 h 2340761"/>
                <a:gd name="connsiteX122" fmla="*/ 2093957 w 2967861"/>
                <a:gd name="connsiteY122" fmla="*/ 212034 h 2340761"/>
                <a:gd name="connsiteX123" fmla="*/ 2090852 w 2967861"/>
                <a:gd name="connsiteY123" fmla="*/ 212034 h 2340761"/>
                <a:gd name="connsiteX124" fmla="*/ 2090852 w 2967861"/>
                <a:gd name="connsiteY124" fmla="*/ 206757 h 2340761"/>
                <a:gd name="connsiteX125" fmla="*/ 2070984 w 2967861"/>
                <a:gd name="connsiteY125" fmla="*/ 208930 h 2340761"/>
                <a:gd name="connsiteX126" fmla="*/ 2058566 w 2967861"/>
                <a:gd name="connsiteY126" fmla="*/ 214208 h 2340761"/>
                <a:gd name="connsiteX127" fmla="*/ 2047079 w 2967861"/>
                <a:gd name="connsiteY127" fmla="*/ 223831 h 2340761"/>
                <a:gd name="connsiteX128" fmla="*/ 2036524 w 2967861"/>
                <a:gd name="connsiteY128" fmla="*/ 218554 h 2340761"/>
                <a:gd name="connsiteX129" fmla="*/ 2025038 w 2967861"/>
                <a:gd name="connsiteY129" fmla="*/ 212345 h 2340761"/>
                <a:gd name="connsiteX130" fmla="*/ 2014482 w 2967861"/>
                <a:gd name="connsiteY130" fmla="*/ 207067 h 2340761"/>
                <a:gd name="connsiteX131" fmla="*/ 2012310 w 2967861"/>
                <a:gd name="connsiteY131" fmla="*/ 209240 h 2340761"/>
                <a:gd name="connsiteX132" fmla="*/ 2012310 w 2967861"/>
                <a:gd name="connsiteY132" fmla="*/ 211414 h 2340761"/>
                <a:gd name="connsiteX133" fmla="*/ 2010136 w 2967861"/>
                <a:gd name="connsiteY133" fmla="*/ 211414 h 2340761"/>
                <a:gd name="connsiteX134" fmla="*/ 2007032 w 2967861"/>
                <a:gd name="connsiteY134" fmla="*/ 212345 h 2340761"/>
                <a:gd name="connsiteX135" fmla="*/ 2007032 w 2967861"/>
                <a:gd name="connsiteY135" fmla="*/ 218554 h 2340761"/>
                <a:gd name="connsiteX136" fmla="*/ 2007032 w 2967861"/>
                <a:gd name="connsiteY136" fmla="*/ 223831 h 2340761"/>
                <a:gd name="connsiteX137" fmla="*/ 2007032 w 2967861"/>
                <a:gd name="connsiteY137" fmla="*/ 226936 h 2340761"/>
                <a:gd name="connsiteX138" fmla="*/ 2007032 w 2967861"/>
                <a:gd name="connsiteY138" fmla="*/ 229109 h 2340761"/>
                <a:gd name="connsiteX139" fmla="*/ 2007032 w 2967861"/>
                <a:gd name="connsiteY139" fmla="*/ 232213 h 2340761"/>
                <a:gd name="connsiteX140" fmla="*/ 2002996 w 2967861"/>
                <a:gd name="connsiteY140" fmla="*/ 243700 h 2340761"/>
                <a:gd name="connsiteX141" fmla="*/ 1950841 w 2967861"/>
                <a:gd name="connsiteY141" fmla="*/ 239354 h 2340761"/>
                <a:gd name="connsiteX142" fmla="*/ 1948668 w 2967861"/>
                <a:gd name="connsiteY142" fmla="*/ 234076 h 2340761"/>
                <a:gd name="connsiteX143" fmla="*/ 1948668 w 2967861"/>
                <a:gd name="connsiteY143" fmla="*/ 228799 h 2340761"/>
                <a:gd name="connsiteX144" fmla="*/ 1946495 w 2967861"/>
                <a:gd name="connsiteY144" fmla="*/ 223521 h 2340761"/>
                <a:gd name="connsiteX145" fmla="*/ 1946495 w 2967861"/>
                <a:gd name="connsiteY145" fmla="*/ 218243 h 2340761"/>
                <a:gd name="connsiteX146" fmla="*/ 1946495 w 2967861"/>
                <a:gd name="connsiteY146" fmla="*/ 216070 h 2340761"/>
                <a:gd name="connsiteX147" fmla="*/ 1934077 w 2967861"/>
                <a:gd name="connsiteY147" fmla="*/ 206446 h 2340761"/>
                <a:gd name="connsiteX148" fmla="*/ 1921659 w 2967861"/>
                <a:gd name="connsiteY148" fmla="*/ 204273 h 2340761"/>
                <a:gd name="connsiteX149" fmla="*/ 1904895 w 2967861"/>
                <a:gd name="connsiteY149" fmla="*/ 204273 h 2340761"/>
                <a:gd name="connsiteX150" fmla="*/ 1887200 w 2967861"/>
                <a:gd name="connsiteY150" fmla="*/ 206446 h 2340761"/>
                <a:gd name="connsiteX151" fmla="*/ 1887200 w 2967861"/>
                <a:gd name="connsiteY151" fmla="*/ 219175 h 2340761"/>
                <a:gd name="connsiteX152" fmla="*/ 1877886 w 2967861"/>
                <a:gd name="connsiteY152" fmla="*/ 219175 h 2340761"/>
                <a:gd name="connsiteX153" fmla="*/ 1877886 w 2967861"/>
                <a:gd name="connsiteY153" fmla="*/ 218243 h 2340761"/>
                <a:gd name="connsiteX154" fmla="*/ 1875713 w 2967861"/>
                <a:gd name="connsiteY154" fmla="*/ 218243 h 2340761"/>
                <a:gd name="connsiteX155" fmla="*/ 1873540 w 2967861"/>
                <a:gd name="connsiteY155" fmla="*/ 216070 h 2340761"/>
                <a:gd name="connsiteX156" fmla="*/ 1875713 w 2967861"/>
                <a:gd name="connsiteY156" fmla="*/ 206446 h 2340761"/>
                <a:gd name="connsiteX157" fmla="*/ 1877886 w 2967861"/>
                <a:gd name="connsiteY157" fmla="*/ 198996 h 2340761"/>
                <a:gd name="connsiteX158" fmla="*/ 1880060 w 2967861"/>
                <a:gd name="connsiteY158" fmla="*/ 193718 h 2340761"/>
                <a:gd name="connsiteX159" fmla="*/ 1883164 w 2967861"/>
                <a:gd name="connsiteY159" fmla="*/ 188441 h 2340761"/>
                <a:gd name="connsiteX160" fmla="*/ 1883164 w 2967861"/>
                <a:gd name="connsiteY160" fmla="*/ 182232 h 2340761"/>
                <a:gd name="connsiteX161" fmla="*/ 1873851 w 2967861"/>
                <a:gd name="connsiteY161" fmla="*/ 186578 h 2340761"/>
                <a:gd name="connsiteX162" fmla="*/ 1866710 w 2967861"/>
                <a:gd name="connsiteY162" fmla="*/ 191856 h 2340761"/>
                <a:gd name="connsiteX163" fmla="*/ 1859570 w 2967861"/>
                <a:gd name="connsiteY163" fmla="*/ 197133 h 2340761"/>
                <a:gd name="connsiteX164" fmla="*/ 1854293 w 2967861"/>
                <a:gd name="connsiteY164" fmla="*/ 203342 h 2340761"/>
                <a:gd name="connsiteX165" fmla="*/ 1851188 w 2967861"/>
                <a:gd name="connsiteY165" fmla="*/ 201169 h 2340761"/>
                <a:gd name="connsiteX166" fmla="*/ 1849015 w 2967861"/>
                <a:gd name="connsiteY166" fmla="*/ 201169 h 2340761"/>
                <a:gd name="connsiteX167" fmla="*/ 1849015 w 2967861"/>
                <a:gd name="connsiteY167" fmla="*/ 198996 h 2340761"/>
                <a:gd name="connsiteX168" fmla="*/ 1849015 w 2967861"/>
                <a:gd name="connsiteY168" fmla="*/ 196823 h 2340761"/>
                <a:gd name="connsiteX169" fmla="*/ 1849015 w 2967861"/>
                <a:gd name="connsiteY169" fmla="*/ 195891 h 2340761"/>
                <a:gd name="connsiteX170" fmla="*/ 1851188 w 2967861"/>
                <a:gd name="connsiteY170" fmla="*/ 191545 h 2340761"/>
                <a:gd name="connsiteX171" fmla="*/ 1851188 w 2967861"/>
                <a:gd name="connsiteY171" fmla="*/ 188441 h 2340761"/>
                <a:gd name="connsiteX172" fmla="*/ 1834424 w 2967861"/>
                <a:gd name="connsiteY172" fmla="*/ 186267 h 2340761"/>
                <a:gd name="connsiteX173" fmla="*/ 1819833 w 2967861"/>
                <a:gd name="connsiteY173" fmla="*/ 188441 h 2340761"/>
                <a:gd name="connsiteX174" fmla="*/ 1807415 w 2967861"/>
                <a:gd name="connsiteY174" fmla="*/ 195891 h 2340761"/>
                <a:gd name="connsiteX175" fmla="*/ 1803379 w 2967861"/>
                <a:gd name="connsiteY175" fmla="*/ 195891 h 2340761"/>
                <a:gd name="connsiteX176" fmla="*/ 1815797 w 2967861"/>
                <a:gd name="connsiteY176" fmla="*/ 180990 h 2340761"/>
                <a:gd name="connsiteX177" fmla="*/ 1832561 w 2967861"/>
                <a:gd name="connsiteY177" fmla="*/ 169503 h 2340761"/>
                <a:gd name="connsiteX178" fmla="*/ 1849325 w 2967861"/>
                <a:gd name="connsiteY178" fmla="*/ 159880 h 2340761"/>
                <a:gd name="connsiteX179" fmla="*/ 1863916 w 2967861"/>
                <a:gd name="connsiteY179" fmla="*/ 151498 h 2340761"/>
                <a:gd name="connsiteX180" fmla="*/ 1869194 w 2967861"/>
                <a:gd name="connsiteY180" fmla="*/ 141874 h 2340761"/>
                <a:gd name="connsiteX181" fmla="*/ 1873230 w 2967861"/>
                <a:gd name="connsiteY181" fmla="*/ 132250 h 2340761"/>
                <a:gd name="connsiteX182" fmla="*/ 1878507 w 2967861"/>
                <a:gd name="connsiteY182" fmla="*/ 123868 h 2340761"/>
                <a:gd name="connsiteX183" fmla="*/ 1890925 w 2967861"/>
                <a:gd name="connsiteY183" fmla="*/ 114244 h 2340761"/>
                <a:gd name="connsiteX184" fmla="*/ 1890925 w 2967861"/>
                <a:gd name="connsiteY184" fmla="*/ 90029 h 2340761"/>
                <a:gd name="connsiteX185" fmla="*/ 1881612 w 2967861"/>
                <a:gd name="connsiteY185" fmla="*/ 77301 h 2340761"/>
                <a:gd name="connsiteX186" fmla="*/ 1873230 w 2967861"/>
                <a:gd name="connsiteY186" fmla="*/ 65815 h 2340761"/>
                <a:gd name="connsiteX187" fmla="*/ 1861743 w 2967861"/>
                <a:gd name="connsiteY187" fmla="*/ 57432 h 2340761"/>
                <a:gd name="connsiteX188" fmla="*/ 1847152 w 2967861"/>
                <a:gd name="connsiteY188" fmla="*/ 49982 h 2340761"/>
                <a:gd name="connsiteX189" fmla="*/ 1847152 w 2967861"/>
                <a:gd name="connsiteY189" fmla="*/ 47809 h 2340761"/>
                <a:gd name="connsiteX190" fmla="*/ 1847152 w 2967861"/>
                <a:gd name="connsiteY190" fmla="*/ 45636 h 2340761"/>
                <a:gd name="connsiteX191" fmla="*/ 1844979 w 2967861"/>
                <a:gd name="connsiteY191" fmla="*/ 43462 h 2340761"/>
                <a:gd name="connsiteX192" fmla="*/ 1844048 w 2967861"/>
                <a:gd name="connsiteY192" fmla="*/ 45636 h 2340761"/>
                <a:gd name="connsiteX193" fmla="*/ 1827284 w 2967861"/>
                <a:gd name="connsiteY193" fmla="*/ 50913 h 2340761"/>
                <a:gd name="connsiteX194" fmla="*/ 1812693 w 2967861"/>
                <a:gd name="connsiteY194" fmla="*/ 53086 h 2340761"/>
                <a:gd name="connsiteX195" fmla="*/ 1800275 w 2967861"/>
                <a:gd name="connsiteY195" fmla="*/ 55259 h 2340761"/>
                <a:gd name="connsiteX196" fmla="*/ 1787857 w 2967861"/>
                <a:gd name="connsiteY196" fmla="*/ 60537 h 2340761"/>
                <a:gd name="connsiteX197" fmla="*/ 1780717 w 2967861"/>
                <a:gd name="connsiteY197" fmla="*/ 50913 h 2340761"/>
                <a:gd name="connsiteX198" fmla="*/ 1773577 w 2967861"/>
                <a:gd name="connsiteY198" fmla="*/ 43462 h 2340761"/>
                <a:gd name="connsiteX199" fmla="*/ 1766436 w 2967861"/>
                <a:gd name="connsiteY199" fmla="*/ 40358 h 2340761"/>
                <a:gd name="connsiteX200" fmla="*/ 1751845 w 2967861"/>
                <a:gd name="connsiteY200" fmla="*/ 36012 h 2340761"/>
                <a:gd name="connsiteX201" fmla="*/ 1752777 w 2967861"/>
                <a:gd name="connsiteY201" fmla="*/ 30734 h 2340761"/>
                <a:gd name="connsiteX202" fmla="*/ 1754950 w 2967861"/>
                <a:gd name="connsiteY202" fmla="*/ 28561 h 2340761"/>
                <a:gd name="connsiteX203" fmla="*/ 1757123 w 2967861"/>
                <a:gd name="connsiteY203" fmla="*/ 25457 h 2340761"/>
                <a:gd name="connsiteX204" fmla="*/ 1760227 w 2967861"/>
                <a:gd name="connsiteY204" fmla="*/ 23283 h 2340761"/>
                <a:gd name="connsiteX205" fmla="*/ 1762401 w 2967861"/>
                <a:gd name="connsiteY205" fmla="*/ 22352 h 2340761"/>
                <a:gd name="connsiteX206" fmla="*/ 1767678 w 2967861"/>
                <a:gd name="connsiteY206" fmla="*/ 20179 h 2340761"/>
                <a:gd name="connsiteX207" fmla="*/ 1766747 w 2967861"/>
                <a:gd name="connsiteY207" fmla="*/ 14901 h 2340761"/>
                <a:gd name="connsiteX208" fmla="*/ 1762711 w 2967861"/>
                <a:gd name="connsiteY208" fmla="*/ 10555 h 2340761"/>
                <a:gd name="connsiteX209" fmla="*/ 1760538 w 2967861"/>
                <a:gd name="connsiteY209" fmla="*/ 7451 h 2340761"/>
                <a:gd name="connsiteX210" fmla="*/ 1759607 w 2967861"/>
                <a:gd name="connsiteY210" fmla="*/ 5278 h 2340761"/>
                <a:gd name="connsiteX211" fmla="*/ 1755571 w 2967861"/>
                <a:gd name="connsiteY211" fmla="*/ 0 h 2340761"/>
                <a:gd name="connsiteX212" fmla="*/ 1735702 w 2967861"/>
                <a:gd name="connsiteY212" fmla="*/ 0 h 2340761"/>
                <a:gd name="connsiteX213" fmla="*/ 1731666 w 2967861"/>
                <a:gd name="connsiteY213" fmla="*/ 18006 h 2340761"/>
                <a:gd name="connsiteX214" fmla="*/ 1721111 w 2967861"/>
                <a:gd name="connsiteY214" fmla="*/ 28561 h 2340761"/>
                <a:gd name="connsiteX215" fmla="*/ 1708693 w 2967861"/>
                <a:gd name="connsiteY215" fmla="*/ 38185 h 2340761"/>
                <a:gd name="connsiteX216" fmla="*/ 1695034 w 2967861"/>
                <a:gd name="connsiteY216" fmla="*/ 45636 h 2340761"/>
                <a:gd name="connsiteX217" fmla="*/ 1679511 w 2967861"/>
                <a:gd name="connsiteY217" fmla="*/ 53086 h 2340761"/>
                <a:gd name="connsiteX218" fmla="*/ 1679511 w 2967861"/>
                <a:gd name="connsiteY218" fmla="*/ 73265 h 2340761"/>
                <a:gd name="connsiteX219" fmla="*/ 1674234 w 2967861"/>
                <a:gd name="connsiteY219" fmla="*/ 73265 h 2340761"/>
                <a:gd name="connsiteX220" fmla="*/ 1668025 w 2967861"/>
                <a:gd name="connsiteY220" fmla="*/ 72334 h 2340761"/>
                <a:gd name="connsiteX221" fmla="*/ 1664921 w 2967861"/>
                <a:gd name="connsiteY221" fmla="*/ 72334 h 2340761"/>
                <a:gd name="connsiteX222" fmla="*/ 1659643 w 2967861"/>
                <a:gd name="connsiteY222" fmla="*/ 70161 h 2340761"/>
                <a:gd name="connsiteX223" fmla="*/ 1653434 w 2967861"/>
                <a:gd name="connsiteY223" fmla="*/ 75438 h 2340761"/>
                <a:gd name="connsiteX224" fmla="*/ 1646294 w 2967861"/>
                <a:gd name="connsiteY224" fmla="*/ 82889 h 2340761"/>
                <a:gd name="connsiteX225" fmla="*/ 1639153 w 2967861"/>
                <a:gd name="connsiteY225" fmla="*/ 88167 h 2340761"/>
                <a:gd name="connsiteX226" fmla="*/ 1632013 w 2967861"/>
                <a:gd name="connsiteY226" fmla="*/ 94376 h 2340761"/>
                <a:gd name="connsiteX227" fmla="*/ 1626736 w 2967861"/>
                <a:gd name="connsiteY227" fmla="*/ 94376 h 2340761"/>
                <a:gd name="connsiteX228" fmla="*/ 1616181 w 2967861"/>
                <a:gd name="connsiteY228" fmla="*/ 94376 h 2340761"/>
                <a:gd name="connsiteX229" fmla="*/ 1601590 w 2967861"/>
                <a:gd name="connsiteY229" fmla="*/ 94376 h 2340761"/>
                <a:gd name="connsiteX230" fmla="*/ 1586999 w 2967861"/>
                <a:gd name="connsiteY230" fmla="*/ 94376 h 2340761"/>
                <a:gd name="connsiteX231" fmla="*/ 1575512 w 2967861"/>
                <a:gd name="connsiteY231" fmla="*/ 94376 h 2340761"/>
                <a:gd name="connsiteX232" fmla="*/ 1572408 w 2967861"/>
                <a:gd name="connsiteY232" fmla="*/ 99653 h 2340761"/>
                <a:gd name="connsiteX233" fmla="*/ 1570235 w 2967861"/>
                <a:gd name="connsiteY233" fmla="*/ 104931 h 2340761"/>
                <a:gd name="connsiteX234" fmla="*/ 1567130 w 2967861"/>
                <a:gd name="connsiteY234" fmla="*/ 110208 h 2340761"/>
                <a:gd name="connsiteX235" fmla="*/ 1564957 w 2967861"/>
                <a:gd name="connsiteY235" fmla="*/ 117659 h 2340761"/>
                <a:gd name="connsiteX236" fmla="*/ 1543226 w 2967861"/>
                <a:gd name="connsiteY236" fmla="*/ 117659 h 2340761"/>
                <a:gd name="connsiteX237" fmla="*/ 1526462 w 2967861"/>
                <a:gd name="connsiteY237" fmla="*/ 123868 h 2340761"/>
                <a:gd name="connsiteX238" fmla="*/ 1511871 w 2967861"/>
                <a:gd name="connsiteY238" fmla="*/ 130077 h 2340761"/>
                <a:gd name="connsiteX239" fmla="*/ 1497280 w 2967861"/>
                <a:gd name="connsiteY239" fmla="*/ 141563 h 2340761"/>
                <a:gd name="connsiteX240" fmla="*/ 1484862 w 2967861"/>
                <a:gd name="connsiteY240" fmla="*/ 152118 h 2340761"/>
                <a:gd name="connsiteX241" fmla="*/ 1468098 w 2967861"/>
                <a:gd name="connsiteY241" fmla="*/ 161742 h 2340761"/>
                <a:gd name="connsiteX242" fmla="*/ 1462821 w 2967861"/>
                <a:gd name="connsiteY242" fmla="*/ 180679 h 2340761"/>
                <a:gd name="connsiteX243" fmla="*/ 1459716 w 2967861"/>
                <a:gd name="connsiteY243" fmla="*/ 198685 h 2340761"/>
                <a:gd name="connsiteX244" fmla="*/ 1455680 w 2967861"/>
                <a:gd name="connsiteY244" fmla="*/ 215760 h 2340761"/>
                <a:gd name="connsiteX245" fmla="*/ 1452576 w 2967861"/>
                <a:gd name="connsiteY245" fmla="*/ 215760 h 2340761"/>
                <a:gd name="connsiteX246" fmla="*/ 1445436 w 2967861"/>
                <a:gd name="connsiteY246" fmla="*/ 198685 h 2340761"/>
                <a:gd name="connsiteX247" fmla="*/ 1419358 w 2967861"/>
                <a:gd name="connsiteY247" fmla="*/ 203963 h 2340761"/>
                <a:gd name="connsiteX248" fmla="*/ 1395454 w 2967861"/>
                <a:gd name="connsiteY248" fmla="*/ 211414 h 2340761"/>
                <a:gd name="connsiteX249" fmla="*/ 1399490 w 2967861"/>
                <a:gd name="connsiteY249" fmla="*/ 233766 h 2340761"/>
                <a:gd name="connsiteX250" fmla="*/ 1404767 w 2967861"/>
                <a:gd name="connsiteY250" fmla="*/ 253945 h 2340761"/>
                <a:gd name="connsiteX251" fmla="*/ 1410045 w 2967861"/>
                <a:gd name="connsiteY251" fmla="*/ 275055 h 2340761"/>
                <a:gd name="connsiteX252" fmla="*/ 1419358 w 2967861"/>
                <a:gd name="connsiteY252" fmla="*/ 290888 h 2340761"/>
                <a:gd name="connsiteX253" fmla="*/ 1431776 w 2967861"/>
                <a:gd name="connsiteY253" fmla="*/ 304547 h 2340761"/>
                <a:gd name="connsiteX254" fmla="*/ 1431776 w 2967861"/>
                <a:gd name="connsiteY254" fmla="*/ 312929 h 2340761"/>
                <a:gd name="connsiteX255" fmla="*/ 1416254 w 2967861"/>
                <a:gd name="connsiteY255" fmla="*/ 302374 h 2340761"/>
                <a:gd name="connsiteX256" fmla="*/ 1399490 w 2967861"/>
                <a:gd name="connsiteY256" fmla="*/ 287473 h 2340761"/>
                <a:gd name="connsiteX257" fmla="*/ 1388934 w 2967861"/>
                <a:gd name="connsiteY257" fmla="*/ 272571 h 2340761"/>
                <a:gd name="connsiteX258" fmla="*/ 1368135 w 2967861"/>
                <a:gd name="connsiteY258" fmla="*/ 272571 h 2340761"/>
                <a:gd name="connsiteX259" fmla="*/ 1352612 w 2967861"/>
                <a:gd name="connsiteY259" fmla="*/ 275676 h 2340761"/>
                <a:gd name="connsiteX260" fmla="*/ 1338953 w 2967861"/>
                <a:gd name="connsiteY260" fmla="*/ 283127 h 2340761"/>
                <a:gd name="connsiteX261" fmla="*/ 1331812 w 2967861"/>
                <a:gd name="connsiteY261" fmla="*/ 274745 h 2340761"/>
                <a:gd name="connsiteX262" fmla="*/ 1328708 w 2967861"/>
                <a:gd name="connsiteY262" fmla="*/ 263258 h 2340761"/>
                <a:gd name="connsiteX263" fmla="*/ 1324672 w 2967861"/>
                <a:gd name="connsiteY263" fmla="*/ 252703 h 2340761"/>
                <a:gd name="connsiteX264" fmla="*/ 1321568 w 2967861"/>
                <a:gd name="connsiteY264" fmla="*/ 250530 h 2340761"/>
                <a:gd name="connsiteX265" fmla="*/ 1321568 w 2967861"/>
                <a:gd name="connsiteY265" fmla="*/ 249909 h 2340761"/>
                <a:gd name="connsiteX266" fmla="*/ 1319394 w 2967861"/>
                <a:gd name="connsiteY266" fmla="*/ 249909 h 2340761"/>
                <a:gd name="connsiteX267" fmla="*/ 1316290 w 2967861"/>
                <a:gd name="connsiteY267" fmla="*/ 249909 h 2340761"/>
                <a:gd name="connsiteX268" fmla="*/ 1312254 w 2967861"/>
                <a:gd name="connsiteY268" fmla="*/ 249909 h 2340761"/>
                <a:gd name="connsiteX269" fmla="*/ 1312254 w 2967861"/>
                <a:gd name="connsiteY269" fmla="*/ 284679 h 2340761"/>
                <a:gd name="connsiteX270" fmla="*/ 1289281 w 2967861"/>
                <a:gd name="connsiteY270" fmla="*/ 305789 h 2340761"/>
                <a:gd name="connsiteX271" fmla="*/ 1294559 w 2967861"/>
                <a:gd name="connsiteY271" fmla="*/ 320691 h 2340761"/>
                <a:gd name="connsiteX272" fmla="*/ 1299837 w 2967861"/>
                <a:gd name="connsiteY272" fmla="*/ 331246 h 2340761"/>
                <a:gd name="connsiteX273" fmla="*/ 1305114 w 2967861"/>
                <a:gd name="connsiteY273" fmla="*/ 343974 h 2340761"/>
                <a:gd name="connsiteX274" fmla="*/ 1309150 w 2967861"/>
                <a:gd name="connsiteY274" fmla="*/ 362911 h 2340761"/>
                <a:gd name="connsiteX275" fmla="*/ 1329018 w 2967861"/>
                <a:gd name="connsiteY275" fmla="*/ 370362 h 2340761"/>
                <a:gd name="connsiteX276" fmla="*/ 1350750 w 2967861"/>
                <a:gd name="connsiteY276" fmla="*/ 378744 h 2340761"/>
                <a:gd name="connsiteX277" fmla="*/ 1368445 w 2967861"/>
                <a:gd name="connsiteY277" fmla="*/ 386195 h 2340761"/>
                <a:gd name="connsiteX278" fmla="*/ 1368445 w 2967861"/>
                <a:gd name="connsiteY278" fmla="*/ 392403 h 2340761"/>
                <a:gd name="connsiteX279" fmla="*/ 1350750 w 2967861"/>
                <a:gd name="connsiteY279" fmla="*/ 386195 h 2340761"/>
                <a:gd name="connsiteX280" fmla="*/ 1332123 w 2967861"/>
                <a:gd name="connsiteY280" fmla="*/ 386195 h 2340761"/>
                <a:gd name="connsiteX281" fmla="*/ 1312254 w 2967861"/>
                <a:gd name="connsiteY281" fmla="*/ 386195 h 2340761"/>
                <a:gd name="connsiteX282" fmla="*/ 1314427 w 2967861"/>
                <a:gd name="connsiteY282" fmla="*/ 401096 h 2340761"/>
                <a:gd name="connsiteX283" fmla="*/ 1316601 w 2967861"/>
                <a:gd name="connsiteY283" fmla="*/ 418170 h 2340761"/>
                <a:gd name="connsiteX284" fmla="*/ 1319705 w 2967861"/>
                <a:gd name="connsiteY284" fmla="*/ 435245 h 2340761"/>
                <a:gd name="connsiteX285" fmla="*/ 1316601 w 2967861"/>
                <a:gd name="connsiteY285" fmla="*/ 453251 h 2340761"/>
                <a:gd name="connsiteX286" fmla="*/ 1310392 w 2967861"/>
                <a:gd name="connsiteY286" fmla="*/ 464737 h 2340761"/>
                <a:gd name="connsiteX287" fmla="*/ 1303251 w 2967861"/>
                <a:gd name="connsiteY287" fmla="*/ 479639 h 2340761"/>
                <a:gd name="connsiteX288" fmla="*/ 1296111 w 2967861"/>
                <a:gd name="connsiteY288" fmla="*/ 492367 h 2340761"/>
                <a:gd name="connsiteX289" fmla="*/ 1293006 w 2967861"/>
                <a:gd name="connsiteY289" fmla="*/ 494540 h 2340761"/>
                <a:gd name="connsiteX290" fmla="*/ 1290833 w 2967861"/>
                <a:gd name="connsiteY290" fmla="*/ 495472 h 2340761"/>
                <a:gd name="connsiteX291" fmla="*/ 1289902 w 2967861"/>
                <a:gd name="connsiteY291" fmla="*/ 497645 h 2340761"/>
                <a:gd name="connsiteX292" fmla="*/ 1269102 w 2967861"/>
                <a:gd name="connsiteY292" fmla="*/ 497645 h 2340761"/>
                <a:gd name="connsiteX293" fmla="*/ 1269102 w 2967861"/>
                <a:gd name="connsiteY293" fmla="*/ 492057 h 2340761"/>
                <a:gd name="connsiteX294" fmla="*/ 1276243 w 2967861"/>
                <a:gd name="connsiteY294" fmla="*/ 489883 h 2340761"/>
                <a:gd name="connsiteX295" fmla="*/ 1282452 w 2967861"/>
                <a:gd name="connsiteY295" fmla="*/ 486779 h 2340761"/>
                <a:gd name="connsiteX296" fmla="*/ 1287729 w 2967861"/>
                <a:gd name="connsiteY296" fmla="*/ 484606 h 2340761"/>
                <a:gd name="connsiteX297" fmla="*/ 1290833 w 2967861"/>
                <a:gd name="connsiteY297" fmla="*/ 480260 h 2340761"/>
                <a:gd name="connsiteX298" fmla="*/ 1296111 w 2967861"/>
                <a:gd name="connsiteY298" fmla="*/ 477155 h 2340761"/>
                <a:gd name="connsiteX299" fmla="*/ 1296111 w 2967861"/>
                <a:gd name="connsiteY299" fmla="*/ 460081 h 2340761"/>
                <a:gd name="connsiteX300" fmla="*/ 1300147 w 2967861"/>
                <a:gd name="connsiteY300" fmla="*/ 447352 h 2340761"/>
                <a:gd name="connsiteX301" fmla="*/ 1305424 w 2967861"/>
                <a:gd name="connsiteY301" fmla="*/ 435866 h 2340761"/>
                <a:gd name="connsiteX302" fmla="*/ 1302320 w 2967861"/>
                <a:gd name="connsiteY302" fmla="*/ 429657 h 2340761"/>
                <a:gd name="connsiteX303" fmla="*/ 1300147 w 2967861"/>
                <a:gd name="connsiteY303" fmla="*/ 423448 h 2340761"/>
                <a:gd name="connsiteX304" fmla="*/ 1296111 w 2967861"/>
                <a:gd name="connsiteY304" fmla="*/ 420344 h 2340761"/>
                <a:gd name="connsiteX305" fmla="*/ 1293006 w 2967861"/>
                <a:gd name="connsiteY305" fmla="*/ 415997 h 2340761"/>
                <a:gd name="connsiteX306" fmla="*/ 1290833 w 2967861"/>
                <a:gd name="connsiteY306" fmla="*/ 412893 h 2340761"/>
                <a:gd name="connsiteX307" fmla="*/ 1289902 w 2967861"/>
                <a:gd name="connsiteY307" fmla="*/ 407615 h 2340761"/>
                <a:gd name="connsiteX308" fmla="*/ 1289902 w 2967861"/>
                <a:gd name="connsiteY308" fmla="*/ 400165 h 2340761"/>
                <a:gd name="connsiteX309" fmla="*/ 1293006 w 2967861"/>
                <a:gd name="connsiteY309" fmla="*/ 390541 h 2340761"/>
                <a:gd name="connsiteX310" fmla="*/ 1296111 w 2967861"/>
                <a:gd name="connsiteY310" fmla="*/ 379054 h 2340761"/>
                <a:gd name="connsiteX311" fmla="*/ 1296111 w 2967861"/>
                <a:gd name="connsiteY311" fmla="*/ 366326 h 2340761"/>
                <a:gd name="connsiteX312" fmla="*/ 1293006 w 2967861"/>
                <a:gd name="connsiteY312" fmla="*/ 355771 h 2340761"/>
                <a:gd name="connsiteX313" fmla="*/ 1289902 w 2967861"/>
                <a:gd name="connsiteY313" fmla="*/ 340870 h 2340761"/>
                <a:gd name="connsiteX314" fmla="*/ 1283693 w 2967861"/>
                <a:gd name="connsiteY314" fmla="*/ 328141 h 2340761"/>
                <a:gd name="connsiteX315" fmla="*/ 1280589 w 2967861"/>
                <a:gd name="connsiteY315" fmla="*/ 318517 h 2340761"/>
                <a:gd name="connsiteX316" fmla="*/ 1282762 w 2967861"/>
                <a:gd name="connsiteY316" fmla="*/ 311067 h 2340761"/>
                <a:gd name="connsiteX317" fmla="*/ 1283693 w 2967861"/>
                <a:gd name="connsiteY317" fmla="*/ 299580 h 2340761"/>
                <a:gd name="connsiteX318" fmla="*/ 1287729 w 2967861"/>
                <a:gd name="connsiteY318" fmla="*/ 286852 h 2340761"/>
                <a:gd name="connsiteX319" fmla="*/ 1290833 w 2967861"/>
                <a:gd name="connsiteY319" fmla="*/ 271951 h 2340761"/>
                <a:gd name="connsiteX320" fmla="*/ 1293006 w 2967861"/>
                <a:gd name="connsiteY320" fmla="*/ 257049 h 2340761"/>
                <a:gd name="connsiteX321" fmla="*/ 1285866 w 2967861"/>
                <a:gd name="connsiteY321" fmla="*/ 249598 h 2340761"/>
                <a:gd name="connsiteX322" fmla="*/ 1280589 w 2967861"/>
                <a:gd name="connsiteY322" fmla="*/ 239975 h 2340761"/>
                <a:gd name="connsiteX323" fmla="*/ 1260720 w 2967861"/>
                <a:gd name="connsiteY323" fmla="*/ 239043 h 2340761"/>
                <a:gd name="connsiteX324" fmla="*/ 1243956 w 2967861"/>
                <a:gd name="connsiteY324" fmla="*/ 239975 h 2340761"/>
                <a:gd name="connsiteX325" fmla="*/ 1234643 w 2967861"/>
                <a:gd name="connsiteY325" fmla="*/ 246184 h 2340761"/>
                <a:gd name="connsiteX326" fmla="*/ 1227502 w 2967861"/>
                <a:gd name="connsiteY326" fmla="*/ 254566 h 2340761"/>
                <a:gd name="connsiteX327" fmla="*/ 1222225 w 2967861"/>
                <a:gd name="connsiteY327" fmla="*/ 266052 h 2340761"/>
                <a:gd name="connsiteX328" fmla="*/ 1218189 w 2967861"/>
                <a:gd name="connsiteY328" fmla="*/ 276607 h 2340761"/>
                <a:gd name="connsiteX329" fmla="*/ 1215085 w 2967861"/>
                <a:gd name="connsiteY329" fmla="*/ 290267 h 2340761"/>
                <a:gd name="connsiteX330" fmla="*/ 1211049 w 2967861"/>
                <a:gd name="connsiteY330" fmla="*/ 300822 h 2340761"/>
                <a:gd name="connsiteX331" fmla="*/ 1203909 w 2967861"/>
                <a:gd name="connsiteY331" fmla="*/ 310446 h 2340761"/>
                <a:gd name="connsiteX332" fmla="*/ 1193353 w 2967861"/>
                <a:gd name="connsiteY332" fmla="*/ 317896 h 2340761"/>
                <a:gd name="connsiteX333" fmla="*/ 1196458 w 2967861"/>
                <a:gd name="connsiteY333" fmla="*/ 338075 h 2340761"/>
                <a:gd name="connsiteX334" fmla="*/ 1198631 w 2967861"/>
                <a:gd name="connsiteY334" fmla="*/ 352977 h 2340761"/>
                <a:gd name="connsiteX335" fmla="*/ 1202667 w 2967861"/>
                <a:gd name="connsiteY335" fmla="*/ 370051 h 2340761"/>
                <a:gd name="connsiteX336" fmla="*/ 1200494 w 2967861"/>
                <a:gd name="connsiteY336" fmla="*/ 392403 h 2340761"/>
                <a:gd name="connsiteX337" fmla="*/ 1217258 w 2967861"/>
                <a:gd name="connsiteY337" fmla="*/ 392403 h 2340761"/>
                <a:gd name="connsiteX338" fmla="*/ 1218189 w 2967861"/>
                <a:gd name="connsiteY338" fmla="*/ 399854 h 2340761"/>
                <a:gd name="connsiteX339" fmla="*/ 1222225 w 2967861"/>
                <a:gd name="connsiteY339" fmla="*/ 405132 h 2340761"/>
                <a:gd name="connsiteX340" fmla="*/ 1224398 w 2967861"/>
                <a:gd name="connsiteY340" fmla="*/ 410409 h 2340761"/>
                <a:gd name="connsiteX341" fmla="*/ 1227502 w 2967861"/>
                <a:gd name="connsiteY341" fmla="*/ 414756 h 2340761"/>
                <a:gd name="connsiteX342" fmla="*/ 1232780 w 2967861"/>
                <a:gd name="connsiteY342" fmla="*/ 420033 h 2340761"/>
                <a:gd name="connsiteX343" fmla="*/ 1231849 w 2967861"/>
                <a:gd name="connsiteY343" fmla="*/ 423138 h 2340761"/>
                <a:gd name="connsiteX344" fmla="*/ 1231849 w 2967861"/>
                <a:gd name="connsiteY344" fmla="*/ 425311 h 2340761"/>
                <a:gd name="connsiteX345" fmla="*/ 1229676 w 2967861"/>
                <a:gd name="connsiteY345" fmla="*/ 427484 h 2340761"/>
                <a:gd name="connsiteX346" fmla="*/ 1220362 w 2967861"/>
                <a:gd name="connsiteY346" fmla="*/ 423138 h 2340761"/>
                <a:gd name="connsiteX347" fmla="*/ 1205771 w 2967861"/>
                <a:gd name="connsiteY347" fmla="*/ 415687 h 2340761"/>
                <a:gd name="connsiteX348" fmla="*/ 1190249 w 2967861"/>
                <a:gd name="connsiteY348" fmla="*/ 402959 h 2340761"/>
                <a:gd name="connsiteX349" fmla="*/ 1171622 w 2967861"/>
                <a:gd name="connsiteY349" fmla="*/ 390230 h 2340761"/>
                <a:gd name="connsiteX350" fmla="*/ 1159204 w 2967861"/>
                <a:gd name="connsiteY350" fmla="*/ 377502 h 2340761"/>
                <a:gd name="connsiteX351" fmla="*/ 1149891 w 2967861"/>
                <a:gd name="connsiteY351" fmla="*/ 366016 h 2340761"/>
                <a:gd name="connsiteX352" fmla="*/ 1142751 w 2967861"/>
                <a:gd name="connsiteY352" fmla="*/ 366016 h 2340761"/>
                <a:gd name="connsiteX353" fmla="*/ 1135611 w 2967861"/>
                <a:gd name="connsiteY353" fmla="*/ 366016 h 2340761"/>
                <a:gd name="connsiteX354" fmla="*/ 1130333 w 2967861"/>
                <a:gd name="connsiteY354" fmla="*/ 363842 h 2340761"/>
                <a:gd name="connsiteX355" fmla="*/ 1126297 w 2967861"/>
                <a:gd name="connsiteY355" fmla="*/ 362911 h 2340761"/>
                <a:gd name="connsiteX356" fmla="*/ 1119157 w 2967861"/>
                <a:gd name="connsiteY356" fmla="*/ 366016 h 2340761"/>
                <a:gd name="connsiteX357" fmla="*/ 1116052 w 2967861"/>
                <a:gd name="connsiteY357" fmla="*/ 368189 h 2340761"/>
                <a:gd name="connsiteX358" fmla="*/ 1112017 w 2967861"/>
                <a:gd name="connsiteY358" fmla="*/ 371293 h 2340761"/>
                <a:gd name="connsiteX359" fmla="*/ 1106739 w 2967861"/>
                <a:gd name="connsiteY359" fmla="*/ 375639 h 2340761"/>
                <a:gd name="connsiteX360" fmla="*/ 1106739 w 2967861"/>
                <a:gd name="connsiteY360" fmla="*/ 383090 h 2340761"/>
                <a:gd name="connsiteX361" fmla="*/ 1106739 w 2967861"/>
                <a:gd name="connsiteY361" fmla="*/ 388368 h 2340761"/>
                <a:gd name="connsiteX362" fmla="*/ 1108912 w 2967861"/>
                <a:gd name="connsiteY362" fmla="*/ 392714 h 2340761"/>
                <a:gd name="connsiteX363" fmla="*/ 1111085 w 2967861"/>
                <a:gd name="connsiteY363" fmla="*/ 395818 h 2340761"/>
                <a:gd name="connsiteX364" fmla="*/ 1114190 w 2967861"/>
                <a:gd name="connsiteY364" fmla="*/ 400165 h 2340761"/>
                <a:gd name="connsiteX365" fmla="*/ 1114190 w 2967861"/>
                <a:gd name="connsiteY365" fmla="*/ 405442 h 2340761"/>
                <a:gd name="connsiteX366" fmla="*/ 1112017 w 2967861"/>
                <a:gd name="connsiteY366" fmla="*/ 410720 h 2340761"/>
                <a:gd name="connsiteX367" fmla="*/ 1112017 w 2967861"/>
                <a:gd name="connsiteY367" fmla="*/ 415066 h 2340761"/>
                <a:gd name="connsiteX368" fmla="*/ 1111085 w 2967861"/>
                <a:gd name="connsiteY368" fmla="*/ 415997 h 2340761"/>
                <a:gd name="connsiteX369" fmla="*/ 1108912 w 2967861"/>
                <a:gd name="connsiteY369" fmla="*/ 420344 h 2340761"/>
                <a:gd name="connsiteX370" fmla="*/ 1106739 w 2967861"/>
                <a:gd name="connsiteY370" fmla="*/ 423448 h 2340761"/>
                <a:gd name="connsiteX371" fmla="*/ 1099599 w 2967861"/>
                <a:gd name="connsiteY371" fmla="*/ 422517 h 2340761"/>
                <a:gd name="connsiteX372" fmla="*/ 1096495 w 2967861"/>
                <a:gd name="connsiteY372" fmla="*/ 422517 h 2340761"/>
                <a:gd name="connsiteX373" fmla="*/ 1094321 w 2967861"/>
                <a:gd name="connsiteY373" fmla="*/ 420344 h 2340761"/>
                <a:gd name="connsiteX374" fmla="*/ 1092148 w 2967861"/>
                <a:gd name="connsiteY374" fmla="*/ 418170 h 2340761"/>
                <a:gd name="connsiteX375" fmla="*/ 1089044 w 2967861"/>
                <a:gd name="connsiteY375" fmla="*/ 415066 h 2340761"/>
                <a:gd name="connsiteX376" fmla="*/ 1086871 w 2967861"/>
                <a:gd name="connsiteY376" fmla="*/ 412893 h 2340761"/>
                <a:gd name="connsiteX377" fmla="*/ 1083766 w 2967861"/>
                <a:gd name="connsiteY377" fmla="*/ 412893 h 2340761"/>
                <a:gd name="connsiteX378" fmla="*/ 1072280 w 2967861"/>
                <a:gd name="connsiteY378" fmla="*/ 415997 h 2340761"/>
                <a:gd name="connsiteX379" fmla="*/ 1061724 w 2967861"/>
                <a:gd name="connsiteY379" fmla="*/ 420344 h 2340761"/>
                <a:gd name="connsiteX380" fmla="*/ 1048065 w 2967861"/>
                <a:gd name="connsiteY380" fmla="*/ 425621 h 2340761"/>
                <a:gd name="connsiteX381" fmla="*/ 1035647 w 2967861"/>
                <a:gd name="connsiteY381" fmla="*/ 430899 h 2340761"/>
                <a:gd name="connsiteX382" fmla="*/ 1030369 w 2967861"/>
                <a:gd name="connsiteY382" fmla="*/ 436176 h 2340761"/>
                <a:gd name="connsiteX383" fmla="*/ 1021056 w 2967861"/>
                <a:gd name="connsiteY383" fmla="*/ 436176 h 2340761"/>
                <a:gd name="connsiteX384" fmla="*/ 1028196 w 2967861"/>
                <a:gd name="connsiteY384" fmla="*/ 425621 h 2340761"/>
                <a:gd name="connsiteX385" fmla="*/ 1035336 w 2967861"/>
                <a:gd name="connsiteY385" fmla="*/ 420344 h 2340761"/>
                <a:gd name="connsiteX386" fmla="*/ 1044650 w 2967861"/>
                <a:gd name="connsiteY386" fmla="*/ 415066 h 2340761"/>
                <a:gd name="connsiteX387" fmla="*/ 1053963 w 2967861"/>
                <a:gd name="connsiteY387" fmla="*/ 407615 h 2340761"/>
                <a:gd name="connsiteX388" fmla="*/ 1040304 w 2967861"/>
                <a:gd name="connsiteY388" fmla="*/ 403269 h 2340761"/>
                <a:gd name="connsiteX389" fmla="*/ 1025713 w 2967861"/>
                <a:gd name="connsiteY389" fmla="*/ 400165 h 2340761"/>
                <a:gd name="connsiteX390" fmla="*/ 1010190 w 2967861"/>
                <a:gd name="connsiteY390" fmla="*/ 400165 h 2340761"/>
                <a:gd name="connsiteX391" fmla="*/ 1008017 w 2967861"/>
                <a:gd name="connsiteY391" fmla="*/ 407615 h 2340761"/>
                <a:gd name="connsiteX392" fmla="*/ 1008017 w 2967861"/>
                <a:gd name="connsiteY392" fmla="*/ 412893 h 2340761"/>
                <a:gd name="connsiteX393" fmla="*/ 1005844 w 2967861"/>
                <a:gd name="connsiteY393" fmla="*/ 415997 h 2340761"/>
                <a:gd name="connsiteX394" fmla="*/ 1003671 w 2967861"/>
                <a:gd name="connsiteY394" fmla="*/ 420344 h 2340761"/>
                <a:gd name="connsiteX395" fmla="*/ 1000567 w 2967861"/>
                <a:gd name="connsiteY395" fmla="*/ 423448 h 2340761"/>
                <a:gd name="connsiteX396" fmla="*/ 1000567 w 2967861"/>
                <a:gd name="connsiteY396" fmla="*/ 427794 h 2340761"/>
                <a:gd name="connsiteX397" fmla="*/ 996531 w 2967861"/>
                <a:gd name="connsiteY397" fmla="*/ 425621 h 2340761"/>
                <a:gd name="connsiteX398" fmla="*/ 995600 w 2967861"/>
                <a:gd name="connsiteY398" fmla="*/ 422517 h 2340761"/>
                <a:gd name="connsiteX399" fmla="*/ 993426 w 2967861"/>
                <a:gd name="connsiteY399" fmla="*/ 420344 h 2340761"/>
                <a:gd name="connsiteX400" fmla="*/ 991253 w 2967861"/>
                <a:gd name="connsiteY400" fmla="*/ 415997 h 2340761"/>
                <a:gd name="connsiteX401" fmla="*/ 990322 w 2967861"/>
                <a:gd name="connsiteY401" fmla="*/ 412893 h 2340761"/>
                <a:gd name="connsiteX402" fmla="*/ 986286 w 2967861"/>
                <a:gd name="connsiteY402" fmla="*/ 410720 h 2340761"/>
                <a:gd name="connsiteX403" fmla="*/ 983182 w 2967861"/>
                <a:gd name="connsiteY403" fmla="*/ 408547 h 2340761"/>
                <a:gd name="connsiteX404" fmla="*/ 981009 w 2967861"/>
                <a:gd name="connsiteY404" fmla="*/ 410720 h 2340761"/>
                <a:gd name="connsiteX405" fmla="*/ 975731 w 2967861"/>
                <a:gd name="connsiteY405" fmla="*/ 410720 h 2340761"/>
                <a:gd name="connsiteX406" fmla="*/ 969522 w 2967861"/>
                <a:gd name="connsiteY406" fmla="*/ 412893 h 2340761"/>
                <a:gd name="connsiteX407" fmla="*/ 957104 w 2967861"/>
                <a:gd name="connsiteY407" fmla="*/ 429967 h 2340761"/>
                <a:gd name="connsiteX408" fmla="*/ 942513 w 2967861"/>
                <a:gd name="connsiteY408" fmla="*/ 443627 h 2340761"/>
                <a:gd name="connsiteX409" fmla="*/ 930095 w 2967861"/>
                <a:gd name="connsiteY409" fmla="*/ 460702 h 2340761"/>
                <a:gd name="connsiteX410" fmla="*/ 932269 w 2967861"/>
                <a:gd name="connsiteY410" fmla="*/ 465979 h 2340761"/>
                <a:gd name="connsiteX411" fmla="*/ 932269 w 2967861"/>
                <a:gd name="connsiteY411" fmla="*/ 470325 h 2340761"/>
                <a:gd name="connsiteX412" fmla="*/ 932269 w 2967861"/>
                <a:gd name="connsiteY412" fmla="*/ 475603 h 2340761"/>
                <a:gd name="connsiteX413" fmla="*/ 932269 w 2967861"/>
                <a:gd name="connsiteY413" fmla="*/ 479949 h 2340761"/>
                <a:gd name="connsiteX414" fmla="*/ 930095 w 2967861"/>
                <a:gd name="connsiteY414" fmla="*/ 485227 h 2340761"/>
                <a:gd name="connsiteX415" fmla="*/ 926060 w 2967861"/>
                <a:gd name="connsiteY415" fmla="*/ 487400 h 2340761"/>
                <a:gd name="connsiteX416" fmla="*/ 925128 w 2967861"/>
                <a:gd name="connsiteY416" fmla="*/ 487400 h 2340761"/>
                <a:gd name="connsiteX417" fmla="*/ 922955 w 2967861"/>
                <a:gd name="connsiteY417" fmla="*/ 488331 h 2340761"/>
                <a:gd name="connsiteX418" fmla="*/ 920782 w 2967861"/>
                <a:gd name="connsiteY418" fmla="*/ 488331 h 2340761"/>
                <a:gd name="connsiteX419" fmla="*/ 915504 w 2967861"/>
                <a:gd name="connsiteY419" fmla="*/ 488331 h 2340761"/>
                <a:gd name="connsiteX420" fmla="*/ 911469 w 2967861"/>
                <a:gd name="connsiteY420" fmla="*/ 487400 h 2340761"/>
                <a:gd name="connsiteX421" fmla="*/ 908364 w 2967861"/>
                <a:gd name="connsiteY421" fmla="*/ 485227 h 2340761"/>
                <a:gd name="connsiteX422" fmla="*/ 906191 w 2967861"/>
                <a:gd name="connsiteY422" fmla="*/ 483054 h 2340761"/>
                <a:gd name="connsiteX423" fmla="*/ 900914 w 2967861"/>
                <a:gd name="connsiteY423" fmla="*/ 480881 h 2340761"/>
                <a:gd name="connsiteX424" fmla="*/ 900914 w 2967861"/>
                <a:gd name="connsiteY424" fmla="*/ 460702 h 2340761"/>
                <a:gd name="connsiteX425" fmla="*/ 908054 w 2967861"/>
                <a:gd name="connsiteY425" fmla="*/ 460702 h 2340761"/>
                <a:gd name="connsiteX426" fmla="*/ 911158 w 2967861"/>
                <a:gd name="connsiteY426" fmla="*/ 458528 h 2340761"/>
                <a:gd name="connsiteX427" fmla="*/ 913331 w 2967861"/>
                <a:gd name="connsiteY427" fmla="*/ 458528 h 2340761"/>
                <a:gd name="connsiteX428" fmla="*/ 917367 w 2967861"/>
                <a:gd name="connsiteY428" fmla="*/ 457597 h 2340761"/>
                <a:gd name="connsiteX429" fmla="*/ 917367 w 2967861"/>
                <a:gd name="connsiteY429" fmla="*/ 447973 h 2340761"/>
                <a:gd name="connsiteX430" fmla="*/ 911158 w 2967861"/>
                <a:gd name="connsiteY430" fmla="*/ 438349 h 2340761"/>
                <a:gd name="connsiteX431" fmla="*/ 904018 w 2967861"/>
                <a:gd name="connsiteY431" fmla="*/ 427794 h 2340761"/>
                <a:gd name="connsiteX432" fmla="*/ 896878 w 2967861"/>
                <a:gd name="connsiteY432" fmla="*/ 420344 h 2340761"/>
                <a:gd name="connsiteX433" fmla="*/ 866765 w 2967861"/>
                <a:gd name="connsiteY433" fmla="*/ 420344 h 2340761"/>
                <a:gd name="connsiteX434" fmla="*/ 873905 w 2967861"/>
                <a:gd name="connsiteY434" fmla="*/ 464737 h 2340761"/>
                <a:gd name="connsiteX435" fmla="*/ 877009 w 2967861"/>
                <a:gd name="connsiteY435" fmla="*/ 504785 h 2340761"/>
                <a:gd name="connsiteX436" fmla="*/ 869869 w 2967861"/>
                <a:gd name="connsiteY436" fmla="*/ 502612 h 2340761"/>
                <a:gd name="connsiteX437" fmla="*/ 862729 w 2967861"/>
                <a:gd name="connsiteY437" fmla="*/ 501680 h 2340761"/>
                <a:gd name="connsiteX438" fmla="*/ 855588 w 2967861"/>
                <a:gd name="connsiteY438" fmla="*/ 499507 h 2340761"/>
                <a:gd name="connsiteX439" fmla="*/ 850311 w 2967861"/>
                <a:gd name="connsiteY439" fmla="*/ 497334 h 2340761"/>
                <a:gd name="connsiteX440" fmla="*/ 840997 w 2967861"/>
                <a:gd name="connsiteY440" fmla="*/ 510062 h 2340761"/>
                <a:gd name="connsiteX441" fmla="*/ 830442 w 2967861"/>
                <a:gd name="connsiteY441" fmla="*/ 521549 h 2340761"/>
                <a:gd name="connsiteX442" fmla="*/ 813678 w 2967861"/>
                <a:gd name="connsiteY442" fmla="*/ 529000 h 2340761"/>
                <a:gd name="connsiteX443" fmla="*/ 815851 w 2967861"/>
                <a:gd name="connsiteY443" fmla="*/ 534277 h 2340761"/>
                <a:gd name="connsiteX444" fmla="*/ 815851 w 2967861"/>
                <a:gd name="connsiteY444" fmla="*/ 537382 h 2340761"/>
                <a:gd name="connsiteX445" fmla="*/ 815851 w 2967861"/>
                <a:gd name="connsiteY445" fmla="*/ 539555 h 2340761"/>
                <a:gd name="connsiteX446" fmla="*/ 818025 w 2967861"/>
                <a:gd name="connsiteY446" fmla="*/ 541728 h 2340761"/>
                <a:gd name="connsiteX447" fmla="*/ 818956 w 2967861"/>
                <a:gd name="connsiteY447" fmla="*/ 543901 h 2340761"/>
                <a:gd name="connsiteX448" fmla="*/ 821129 w 2967861"/>
                <a:gd name="connsiteY448" fmla="*/ 544832 h 2340761"/>
                <a:gd name="connsiteX449" fmla="*/ 821129 w 2967861"/>
                <a:gd name="connsiteY449" fmla="*/ 551041 h 2340761"/>
                <a:gd name="connsiteX450" fmla="*/ 818956 w 2967861"/>
                <a:gd name="connsiteY450" fmla="*/ 556319 h 2340761"/>
                <a:gd name="connsiteX451" fmla="*/ 818025 w 2967861"/>
                <a:gd name="connsiteY451" fmla="*/ 558492 h 2340761"/>
                <a:gd name="connsiteX452" fmla="*/ 815851 w 2967861"/>
                <a:gd name="connsiteY452" fmla="*/ 561596 h 2340761"/>
                <a:gd name="connsiteX453" fmla="*/ 813678 w 2967861"/>
                <a:gd name="connsiteY453" fmla="*/ 565943 h 2340761"/>
                <a:gd name="connsiteX454" fmla="*/ 799087 w 2967861"/>
                <a:gd name="connsiteY454" fmla="*/ 559734 h 2340761"/>
                <a:gd name="connsiteX455" fmla="*/ 786669 w 2967861"/>
                <a:gd name="connsiteY455" fmla="*/ 552283 h 2340761"/>
                <a:gd name="connsiteX456" fmla="*/ 774252 w 2967861"/>
                <a:gd name="connsiteY456" fmla="*/ 544832 h 2340761"/>
                <a:gd name="connsiteX457" fmla="*/ 774252 w 2967861"/>
                <a:gd name="connsiteY457" fmla="*/ 549179 h 2340761"/>
                <a:gd name="connsiteX458" fmla="*/ 767732 w 2967861"/>
                <a:gd name="connsiteY458" fmla="*/ 549179 h 2340761"/>
                <a:gd name="connsiteX459" fmla="*/ 767732 w 2967861"/>
                <a:gd name="connsiteY459" fmla="*/ 559734 h 2340761"/>
                <a:gd name="connsiteX460" fmla="*/ 769906 w 2967861"/>
                <a:gd name="connsiteY460" fmla="*/ 569358 h 2340761"/>
                <a:gd name="connsiteX461" fmla="*/ 772079 w 2967861"/>
                <a:gd name="connsiteY461" fmla="*/ 582086 h 2340761"/>
                <a:gd name="connsiteX462" fmla="*/ 764938 w 2967861"/>
                <a:gd name="connsiteY462" fmla="*/ 581155 h 2340761"/>
                <a:gd name="connsiteX463" fmla="*/ 760903 w 2967861"/>
                <a:gd name="connsiteY463" fmla="*/ 576808 h 2340761"/>
                <a:gd name="connsiteX464" fmla="*/ 755625 w 2967861"/>
                <a:gd name="connsiteY464" fmla="*/ 574635 h 2340761"/>
                <a:gd name="connsiteX465" fmla="*/ 752520 w 2967861"/>
                <a:gd name="connsiteY465" fmla="*/ 569358 h 2340761"/>
                <a:gd name="connsiteX466" fmla="*/ 748485 w 2967861"/>
                <a:gd name="connsiteY466" fmla="*/ 559734 h 2340761"/>
                <a:gd name="connsiteX467" fmla="*/ 745380 w 2967861"/>
                <a:gd name="connsiteY467" fmla="*/ 544832 h 2340761"/>
                <a:gd name="connsiteX468" fmla="*/ 743207 w 2967861"/>
                <a:gd name="connsiteY468" fmla="*/ 526827 h 2340761"/>
                <a:gd name="connsiteX469" fmla="*/ 741034 w 2967861"/>
                <a:gd name="connsiteY469" fmla="*/ 509752 h 2340761"/>
                <a:gd name="connsiteX470" fmla="*/ 738861 w 2967861"/>
                <a:gd name="connsiteY470" fmla="*/ 497024 h 2340761"/>
                <a:gd name="connsiteX471" fmla="*/ 753452 w 2967861"/>
                <a:gd name="connsiteY471" fmla="*/ 502301 h 2340761"/>
                <a:gd name="connsiteX472" fmla="*/ 768043 w 2967861"/>
                <a:gd name="connsiteY472" fmla="*/ 509752 h 2340761"/>
                <a:gd name="connsiteX473" fmla="*/ 784807 w 2967861"/>
                <a:gd name="connsiteY473" fmla="*/ 517203 h 2340761"/>
                <a:gd name="connsiteX474" fmla="*/ 802502 w 2967861"/>
                <a:gd name="connsiteY474" fmla="*/ 517203 h 2340761"/>
                <a:gd name="connsiteX475" fmla="*/ 819266 w 2967861"/>
                <a:gd name="connsiteY475" fmla="*/ 508821 h 2340761"/>
                <a:gd name="connsiteX476" fmla="*/ 831684 w 2967861"/>
                <a:gd name="connsiteY476" fmla="*/ 495161 h 2340761"/>
                <a:gd name="connsiteX477" fmla="*/ 833857 w 2967861"/>
                <a:gd name="connsiteY477" fmla="*/ 479328 h 2340761"/>
                <a:gd name="connsiteX478" fmla="*/ 830753 w 2967861"/>
                <a:gd name="connsiteY478" fmla="*/ 462254 h 2340761"/>
                <a:gd name="connsiteX479" fmla="*/ 819266 w 2967861"/>
                <a:gd name="connsiteY479" fmla="*/ 445179 h 2340761"/>
                <a:gd name="connsiteX480" fmla="*/ 806848 w 2967861"/>
                <a:gd name="connsiteY480" fmla="*/ 429347 h 2340761"/>
                <a:gd name="connsiteX481" fmla="*/ 792258 w 2967861"/>
                <a:gd name="connsiteY481" fmla="*/ 414445 h 2340761"/>
                <a:gd name="connsiteX482" fmla="*/ 777667 w 2967861"/>
                <a:gd name="connsiteY482" fmla="*/ 402959 h 2340761"/>
                <a:gd name="connsiteX483" fmla="*/ 765249 w 2967861"/>
                <a:gd name="connsiteY483" fmla="*/ 395508 h 2340761"/>
                <a:gd name="connsiteX484" fmla="*/ 732031 w 2967861"/>
                <a:gd name="connsiteY484" fmla="*/ 392403 h 2340761"/>
                <a:gd name="connsiteX485" fmla="*/ 726753 w 2967861"/>
                <a:gd name="connsiteY485" fmla="*/ 386195 h 2340761"/>
                <a:gd name="connsiteX486" fmla="*/ 721476 w 2967861"/>
                <a:gd name="connsiteY486" fmla="*/ 380917 h 2340761"/>
                <a:gd name="connsiteX487" fmla="*/ 719303 w 2967861"/>
                <a:gd name="connsiteY487" fmla="*/ 375639 h 2340761"/>
                <a:gd name="connsiteX488" fmla="*/ 717130 w 2967861"/>
                <a:gd name="connsiteY488" fmla="*/ 371293 h 2340761"/>
                <a:gd name="connsiteX489" fmla="*/ 711852 w 2967861"/>
                <a:gd name="connsiteY489" fmla="*/ 371293 h 2340761"/>
                <a:gd name="connsiteX490" fmla="*/ 704712 w 2967861"/>
                <a:gd name="connsiteY490" fmla="*/ 373466 h 2340761"/>
                <a:gd name="connsiteX491" fmla="*/ 692294 w 2967861"/>
                <a:gd name="connsiteY491" fmla="*/ 378744 h 2340761"/>
                <a:gd name="connsiteX492" fmla="*/ 690121 w 2967861"/>
                <a:gd name="connsiteY492" fmla="*/ 375639 h 2340761"/>
                <a:gd name="connsiteX493" fmla="*/ 689190 w 2967861"/>
                <a:gd name="connsiteY493" fmla="*/ 373466 h 2340761"/>
                <a:gd name="connsiteX494" fmla="*/ 687016 w 2967861"/>
                <a:gd name="connsiteY494" fmla="*/ 373466 h 2340761"/>
                <a:gd name="connsiteX495" fmla="*/ 684843 w 2967861"/>
                <a:gd name="connsiteY495" fmla="*/ 370362 h 2340761"/>
                <a:gd name="connsiteX496" fmla="*/ 684843 w 2967861"/>
                <a:gd name="connsiteY496" fmla="*/ 366016 h 2340761"/>
                <a:gd name="connsiteX497" fmla="*/ 687016 w 2967861"/>
                <a:gd name="connsiteY497" fmla="*/ 363842 h 2340761"/>
                <a:gd name="connsiteX498" fmla="*/ 687016 w 2967861"/>
                <a:gd name="connsiteY498" fmla="*/ 362911 h 2340761"/>
                <a:gd name="connsiteX499" fmla="*/ 689190 w 2967861"/>
                <a:gd name="connsiteY499" fmla="*/ 362911 h 2340761"/>
                <a:gd name="connsiteX500" fmla="*/ 690121 w 2967861"/>
                <a:gd name="connsiteY500" fmla="*/ 360738 h 2340761"/>
                <a:gd name="connsiteX501" fmla="*/ 692294 w 2967861"/>
                <a:gd name="connsiteY501" fmla="*/ 358565 h 2340761"/>
                <a:gd name="connsiteX502" fmla="*/ 689190 w 2967861"/>
                <a:gd name="connsiteY502" fmla="*/ 343664 h 2340761"/>
                <a:gd name="connsiteX503" fmla="*/ 682981 w 2967861"/>
                <a:gd name="connsiteY503" fmla="*/ 336213 h 2340761"/>
                <a:gd name="connsiteX504" fmla="*/ 675840 w 2967861"/>
                <a:gd name="connsiteY504" fmla="*/ 334040 h 2340761"/>
                <a:gd name="connsiteX505" fmla="*/ 668700 w 2967861"/>
                <a:gd name="connsiteY505" fmla="*/ 333108 h 2340761"/>
                <a:gd name="connsiteX506" fmla="*/ 660318 w 2967861"/>
                <a:gd name="connsiteY506" fmla="*/ 328762 h 2340761"/>
                <a:gd name="connsiteX507" fmla="*/ 653178 w 2967861"/>
                <a:gd name="connsiteY507" fmla="*/ 321311 h 2340761"/>
                <a:gd name="connsiteX508" fmla="*/ 636414 w 2967861"/>
                <a:gd name="connsiteY508" fmla="*/ 323485 h 2340761"/>
                <a:gd name="connsiteX509" fmla="*/ 619650 w 2967861"/>
                <a:gd name="connsiteY509" fmla="*/ 327831 h 2340761"/>
                <a:gd name="connsiteX510" fmla="*/ 607232 w 2967861"/>
                <a:gd name="connsiteY510" fmla="*/ 330935 h 2340761"/>
                <a:gd name="connsiteX511" fmla="*/ 595745 w 2967861"/>
                <a:gd name="connsiteY511" fmla="*/ 340559 h 2340761"/>
                <a:gd name="connsiteX512" fmla="*/ 589536 w 2967861"/>
                <a:gd name="connsiteY512" fmla="*/ 355460 h 2340761"/>
                <a:gd name="connsiteX513" fmla="*/ 583328 w 2967861"/>
                <a:gd name="connsiteY513" fmla="*/ 351114 h 2340761"/>
                <a:gd name="connsiteX514" fmla="*/ 581465 w 2967861"/>
                <a:gd name="connsiteY514" fmla="*/ 351114 h 2340761"/>
                <a:gd name="connsiteX515" fmla="*/ 579292 w 2967861"/>
                <a:gd name="connsiteY515" fmla="*/ 348941 h 2340761"/>
                <a:gd name="connsiteX516" fmla="*/ 577119 w 2967861"/>
                <a:gd name="connsiteY516" fmla="*/ 348941 h 2340761"/>
                <a:gd name="connsiteX517" fmla="*/ 574014 w 2967861"/>
                <a:gd name="connsiteY517" fmla="*/ 348941 h 2340761"/>
                <a:gd name="connsiteX518" fmla="*/ 569978 w 2967861"/>
                <a:gd name="connsiteY518" fmla="*/ 348941 h 2340761"/>
                <a:gd name="connsiteX519" fmla="*/ 564701 w 2967861"/>
                <a:gd name="connsiteY519" fmla="*/ 348941 h 2340761"/>
                <a:gd name="connsiteX520" fmla="*/ 564701 w 2967861"/>
                <a:gd name="connsiteY520" fmla="*/ 362601 h 2340761"/>
                <a:gd name="connsiteX521" fmla="*/ 560665 w 2967861"/>
                <a:gd name="connsiteY521" fmla="*/ 360428 h 2340761"/>
                <a:gd name="connsiteX522" fmla="*/ 559734 w 2967861"/>
                <a:gd name="connsiteY522" fmla="*/ 360428 h 2340761"/>
                <a:gd name="connsiteX523" fmla="*/ 557561 w 2967861"/>
                <a:gd name="connsiteY523" fmla="*/ 360428 h 2340761"/>
                <a:gd name="connsiteX524" fmla="*/ 555387 w 2967861"/>
                <a:gd name="connsiteY524" fmla="*/ 358254 h 2340761"/>
                <a:gd name="connsiteX525" fmla="*/ 535519 w 2967861"/>
                <a:gd name="connsiteY525" fmla="*/ 363532 h 2340761"/>
                <a:gd name="connsiteX526" fmla="*/ 520928 w 2967861"/>
                <a:gd name="connsiteY526" fmla="*/ 375019 h 2340761"/>
                <a:gd name="connsiteX527" fmla="*/ 511615 w 2967861"/>
                <a:gd name="connsiteY527" fmla="*/ 392093 h 2340761"/>
                <a:gd name="connsiteX528" fmla="*/ 494850 w 2967861"/>
                <a:gd name="connsiteY528" fmla="*/ 392093 h 2340761"/>
                <a:gd name="connsiteX529" fmla="*/ 494850 w 2967861"/>
                <a:gd name="connsiteY529" fmla="*/ 406994 h 2340761"/>
                <a:gd name="connsiteX530" fmla="*/ 479328 w 2967861"/>
                <a:gd name="connsiteY530" fmla="*/ 415377 h 2340761"/>
                <a:gd name="connsiteX531" fmla="*/ 466910 w 2967861"/>
                <a:gd name="connsiteY531" fmla="*/ 430278 h 2340761"/>
                <a:gd name="connsiteX532" fmla="*/ 453251 w 2967861"/>
                <a:gd name="connsiteY532" fmla="*/ 452630 h 2340761"/>
                <a:gd name="connsiteX533" fmla="*/ 442696 w 2967861"/>
                <a:gd name="connsiteY533" fmla="*/ 476845 h 2340761"/>
                <a:gd name="connsiteX534" fmla="*/ 431209 w 2967861"/>
                <a:gd name="connsiteY534" fmla="*/ 501060 h 2340761"/>
                <a:gd name="connsiteX535" fmla="*/ 420654 w 2967861"/>
                <a:gd name="connsiteY535" fmla="*/ 524343 h 2340761"/>
                <a:gd name="connsiteX536" fmla="*/ 408236 w 2967861"/>
                <a:gd name="connsiteY536" fmla="*/ 544522 h 2340761"/>
                <a:gd name="connsiteX537" fmla="*/ 394577 w 2967861"/>
                <a:gd name="connsiteY537" fmla="*/ 561596 h 2340761"/>
                <a:gd name="connsiteX538" fmla="*/ 396750 w 2967861"/>
                <a:gd name="connsiteY538" fmla="*/ 565943 h 2340761"/>
                <a:gd name="connsiteX539" fmla="*/ 396750 w 2967861"/>
                <a:gd name="connsiteY539" fmla="*/ 569047 h 2340761"/>
                <a:gd name="connsiteX540" fmla="*/ 396750 w 2967861"/>
                <a:gd name="connsiteY540" fmla="*/ 571220 h 2340761"/>
                <a:gd name="connsiteX541" fmla="*/ 398923 w 2967861"/>
                <a:gd name="connsiteY541" fmla="*/ 571220 h 2340761"/>
                <a:gd name="connsiteX542" fmla="*/ 401096 w 2967861"/>
                <a:gd name="connsiteY542" fmla="*/ 571220 h 2340761"/>
                <a:gd name="connsiteX543" fmla="*/ 404200 w 2967861"/>
                <a:gd name="connsiteY543" fmla="*/ 573393 h 2340761"/>
                <a:gd name="connsiteX544" fmla="*/ 394887 w 2967861"/>
                <a:gd name="connsiteY544" fmla="*/ 581775 h 2340761"/>
                <a:gd name="connsiteX545" fmla="*/ 384332 w 2967861"/>
                <a:gd name="connsiteY545" fmla="*/ 586122 h 2340761"/>
                <a:gd name="connsiteX546" fmla="*/ 371914 w 2967861"/>
                <a:gd name="connsiteY546" fmla="*/ 593572 h 2340761"/>
                <a:gd name="connsiteX547" fmla="*/ 369741 w 2967861"/>
                <a:gd name="connsiteY547" fmla="*/ 596677 h 2340761"/>
                <a:gd name="connsiteX548" fmla="*/ 367568 w 2967861"/>
                <a:gd name="connsiteY548" fmla="*/ 602886 h 2340761"/>
                <a:gd name="connsiteX549" fmla="*/ 366636 w 2967861"/>
                <a:gd name="connsiteY549" fmla="*/ 605990 h 2340761"/>
                <a:gd name="connsiteX550" fmla="*/ 364463 w 2967861"/>
                <a:gd name="connsiteY550" fmla="*/ 610336 h 2340761"/>
                <a:gd name="connsiteX551" fmla="*/ 360427 w 2967861"/>
                <a:gd name="connsiteY551" fmla="*/ 613441 h 2340761"/>
                <a:gd name="connsiteX552" fmla="*/ 359496 w 2967861"/>
                <a:gd name="connsiteY552" fmla="*/ 611268 h 2340761"/>
                <a:gd name="connsiteX553" fmla="*/ 357323 w 2967861"/>
                <a:gd name="connsiteY553" fmla="*/ 610336 h 2340761"/>
                <a:gd name="connsiteX554" fmla="*/ 355150 w 2967861"/>
                <a:gd name="connsiteY554" fmla="*/ 608163 h 2340761"/>
                <a:gd name="connsiteX555" fmla="*/ 352045 w 2967861"/>
                <a:gd name="connsiteY555" fmla="*/ 605990 h 2340761"/>
                <a:gd name="connsiteX556" fmla="*/ 345836 w 2967861"/>
                <a:gd name="connsiteY556" fmla="*/ 611268 h 2340761"/>
                <a:gd name="connsiteX557" fmla="*/ 340559 w 2967861"/>
                <a:gd name="connsiteY557" fmla="*/ 617477 h 2340761"/>
                <a:gd name="connsiteX558" fmla="*/ 335281 w 2967861"/>
                <a:gd name="connsiteY558" fmla="*/ 622754 h 2340761"/>
                <a:gd name="connsiteX559" fmla="*/ 331246 w 2967861"/>
                <a:gd name="connsiteY559" fmla="*/ 625859 h 2340761"/>
                <a:gd name="connsiteX560" fmla="*/ 325968 w 2967861"/>
                <a:gd name="connsiteY560" fmla="*/ 640760 h 2340761"/>
                <a:gd name="connsiteX561" fmla="*/ 323795 w 2967861"/>
                <a:gd name="connsiteY561" fmla="*/ 652247 h 2340761"/>
                <a:gd name="connsiteX562" fmla="*/ 320690 w 2967861"/>
                <a:gd name="connsiteY562" fmla="*/ 660629 h 2340761"/>
                <a:gd name="connsiteX563" fmla="*/ 311377 w 2967861"/>
                <a:gd name="connsiteY563" fmla="*/ 670252 h 2340761"/>
                <a:gd name="connsiteX564" fmla="*/ 313550 w 2967861"/>
                <a:gd name="connsiteY564" fmla="*/ 692605 h 2340761"/>
                <a:gd name="connsiteX565" fmla="*/ 316655 w 2967861"/>
                <a:gd name="connsiteY565" fmla="*/ 709679 h 2340761"/>
                <a:gd name="connsiteX566" fmla="*/ 320690 w 2967861"/>
                <a:gd name="connsiteY566" fmla="*/ 724581 h 2340761"/>
                <a:gd name="connsiteX567" fmla="*/ 322864 w 2967861"/>
                <a:gd name="connsiteY567" fmla="*/ 742586 h 2340761"/>
                <a:gd name="connsiteX568" fmla="*/ 323795 w 2967861"/>
                <a:gd name="connsiteY568" fmla="*/ 764938 h 2340761"/>
                <a:gd name="connsiteX569" fmla="*/ 327831 w 2967861"/>
                <a:gd name="connsiteY569" fmla="*/ 764938 h 2340761"/>
                <a:gd name="connsiteX570" fmla="*/ 330004 w 2967861"/>
                <a:gd name="connsiteY570" fmla="*/ 767112 h 2340761"/>
                <a:gd name="connsiteX571" fmla="*/ 330935 w 2967861"/>
                <a:gd name="connsiteY571" fmla="*/ 767112 h 2340761"/>
                <a:gd name="connsiteX572" fmla="*/ 333108 w 2967861"/>
                <a:gd name="connsiteY572" fmla="*/ 767112 h 2340761"/>
                <a:gd name="connsiteX573" fmla="*/ 335281 w 2967861"/>
                <a:gd name="connsiteY573" fmla="*/ 769285 h 2340761"/>
                <a:gd name="connsiteX574" fmla="*/ 352977 w 2967861"/>
                <a:gd name="connsiteY574" fmla="*/ 764938 h 2340761"/>
                <a:gd name="connsiteX575" fmla="*/ 364463 w 2967861"/>
                <a:gd name="connsiteY575" fmla="*/ 759661 h 2340761"/>
                <a:gd name="connsiteX576" fmla="*/ 375018 w 2967861"/>
                <a:gd name="connsiteY576" fmla="*/ 752210 h 2340761"/>
                <a:gd name="connsiteX577" fmla="*/ 384332 w 2967861"/>
                <a:gd name="connsiteY577" fmla="*/ 742586 h 2340761"/>
                <a:gd name="connsiteX578" fmla="*/ 398923 w 2967861"/>
                <a:gd name="connsiteY578" fmla="*/ 735136 h 2340761"/>
                <a:gd name="connsiteX579" fmla="*/ 409478 w 2967861"/>
                <a:gd name="connsiteY579" fmla="*/ 762765 h 2340761"/>
                <a:gd name="connsiteX580" fmla="*/ 415687 w 2967861"/>
                <a:gd name="connsiteY580" fmla="*/ 786980 h 2340761"/>
                <a:gd name="connsiteX581" fmla="*/ 424069 w 2967861"/>
                <a:gd name="connsiteY581" fmla="*/ 809332 h 2340761"/>
                <a:gd name="connsiteX582" fmla="*/ 438660 w 2967861"/>
                <a:gd name="connsiteY582" fmla="*/ 829511 h 2340761"/>
                <a:gd name="connsiteX583" fmla="*/ 438660 w 2967861"/>
                <a:gd name="connsiteY583" fmla="*/ 833857 h 2340761"/>
                <a:gd name="connsiteX584" fmla="*/ 444869 w 2967861"/>
                <a:gd name="connsiteY584" fmla="*/ 833857 h 2340761"/>
                <a:gd name="connsiteX585" fmla="*/ 453251 w 2967861"/>
                <a:gd name="connsiteY585" fmla="*/ 818956 h 2340761"/>
                <a:gd name="connsiteX586" fmla="*/ 462564 w 2967861"/>
                <a:gd name="connsiteY586" fmla="*/ 807470 h 2340761"/>
                <a:gd name="connsiteX587" fmla="*/ 474051 w 2967861"/>
                <a:gd name="connsiteY587" fmla="*/ 796914 h 2340761"/>
                <a:gd name="connsiteX588" fmla="*/ 481191 w 2967861"/>
                <a:gd name="connsiteY588" fmla="*/ 784186 h 2340761"/>
                <a:gd name="connsiteX589" fmla="*/ 488331 w 2967861"/>
                <a:gd name="connsiteY589" fmla="*/ 767112 h 2340761"/>
                <a:gd name="connsiteX590" fmla="*/ 491436 w 2967861"/>
                <a:gd name="connsiteY590" fmla="*/ 744759 h 2340761"/>
                <a:gd name="connsiteX591" fmla="*/ 515340 w 2967861"/>
                <a:gd name="connsiteY591" fmla="*/ 735136 h 2340761"/>
                <a:gd name="connsiteX592" fmla="*/ 516271 w 2967861"/>
                <a:gd name="connsiteY592" fmla="*/ 734204 h 2340761"/>
                <a:gd name="connsiteX593" fmla="*/ 516271 w 2967861"/>
                <a:gd name="connsiteY593" fmla="*/ 729858 h 2340761"/>
                <a:gd name="connsiteX594" fmla="*/ 518444 w 2967861"/>
                <a:gd name="connsiteY594" fmla="*/ 727685 h 2340761"/>
                <a:gd name="connsiteX595" fmla="*/ 518444 w 2967861"/>
                <a:gd name="connsiteY595" fmla="*/ 726754 h 2340761"/>
                <a:gd name="connsiteX596" fmla="*/ 520618 w 2967861"/>
                <a:gd name="connsiteY596" fmla="*/ 724581 h 2340761"/>
                <a:gd name="connsiteX597" fmla="*/ 522791 w 2967861"/>
                <a:gd name="connsiteY597" fmla="*/ 722407 h 2340761"/>
                <a:gd name="connsiteX598" fmla="*/ 528068 w 2967861"/>
                <a:gd name="connsiteY598" fmla="*/ 720234 h 2340761"/>
                <a:gd name="connsiteX599" fmla="*/ 524032 w 2967861"/>
                <a:gd name="connsiteY599" fmla="*/ 704402 h 2340761"/>
                <a:gd name="connsiteX600" fmla="*/ 516892 w 2967861"/>
                <a:gd name="connsiteY600" fmla="*/ 690742 h 2340761"/>
                <a:gd name="connsiteX601" fmla="*/ 506337 w 2967861"/>
                <a:gd name="connsiteY601" fmla="*/ 680187 h 2340761"/>
                <a:gd name="connsiteX602" fmla="*/ 494850 w 2967861"/>
                <a:gd name="connsiteY602" fmla="*/ 670563 h 2340761"/>
                <a:gd name="connsiteX603" fmla="*/ 501059 w 2967861"/>
                <a:gd name="connsiteY603" fmla="*/ 645106 h 2340761"/>
                <a:gd name="connsiteX604" fmla="*/ 509441 w 2967861"/>
                <a:gd name="connsiteY604" fmla="*/ 622754 h 2340761"/>
                <a:gd name="connsiteX605" fmla="*/ 523101 w 2967861"/>
                <a:gd name="connsiteY605" fmla="*/ 603817 h 2340761"/>
                <a:gd name="connsiteX606" fmla="*/ 537692 w 2967861"/>
                <a:gd name="connsiteY606" fmla="*/ 587984 h 2340761"/>
                <a:gd name="connsiteX607" fmla="*/ 550110 w 2967861"/>
                <a:gd name="connsiteY607" fmla="*/ 570910 h 2340761"/>
                <a:gd name="connsiteX608" fmla="*/ 559423 w 2967861"/>
                <a:gd name="connsiteY608" fmla="*/ 550731 h 2340761"/>
                <a:gd name="connsiteX609" fmla="*/ 564701 w 2967861"/>
                <a:gd name="connsiteY609" fmla="*/ 524343 h 2340761"/>
                <a:gd name="connsiteX610" fmla="*/ 581465 w 2967861"/>
                <a:gd name="connsiteY610" fmla="*/ 523412 h 2340761"/>
                <a:gd name="connsiteX611" fmla="*/ 595125 w 2967861"/>
                <a:gd name="connsiteY611" fmla="*/ 521238 h 2340761"/>
                <a:gd name="connsiteX612" fmla="*/ 601334 w 2967861"/>
                <a:gd name="connsiteY612" fmla="*/ 526516 h 2340761"/>
                <a:gd name="connsiteX613" fmla="*/ 606611 w 2967861"/>
                <a:gd name="connsiteY613" fmla="*/ 531794 h 2340761"/>
                <a:gd name="connsiteX614" fmla="*/ 611889 w 2967861"/>
                <a:gd name="connsiteY614" fmla="*/ 537071 h 2340761"/>
                <a:gd name="connsiteX615" fmla="*/ 602575 w 2967861"/>
                <a:gd name="connsiteY615" fmla="*/ 554146 h 2340761"/>
                <a:gd name="connsiteX616" fmla="*/ 590157 w 2967861"/>
                <a:gd name="connsiteY616" fmla="*/ 569047 h 2340761"/>
                <a:gd name="connsiteX617" fmla="*/ 575566 w 2967861"/>
                <a:gd name="connsiteY617" fmla="*/ 583949 h 2340761"/>
                <a:gd name="connsiteX618" fmla="*/ 560976 w 2967861"/>
                <a:gd name="connsiteY618" fmla="*/ 596677 h 2340761"/>
                <a:gd name="connsiteX619" fmla="*/ 552593 w 2967861"/>
                <a:gd name="connsiteY619" fmla="*/ 615614 h 2340761"/>
                <a:gd name="connsiteX620" fmla="*/ 550420 w 2967861"/>
                <a:gd name="connsiteY620" fmla="*/ 628342 h 2340761"/>
                <a:gd name="connsiteX621" fmla="*/ 552593 w 2967861"/>
                <a:gd name="connsiteY621" fmla="*/ 643244 h 2340761"/>
                <a:gd name="connsiteX622" fmla="*/ 553525 w 2967861"/>
                <a:gd name="connsiteY622" fmla="*/ 655972 h 2340761"/>
                <a:gd name="connsiteX623" fmla="*/ 552593 w 2967861"/>
                <a:gd name="connsiteY623" fmla="*/ 667458 h 2340761"/>
                <a:gd name="connsiteX624" fmla="*/ 553525 w 2967861"/>
                <a:gd name="connsiteY624" fmla="*/ 682360 h 2340761"/>
                <a:gd name="connsiteX625" fmla="*/ 557561 w 2967861"/>
                <a:gd name="connsiteY625" fmla="*/ 690742 h 2340761"/>
                <a:gd name="connsiteX626" fmla="*/ 562838 w 2967861"/>
                <a:gd name="connsiteY626" fmla="*/ 698193 h 2340761"/>
                <a:gd name="connsiteX627" fmla="*/ 568116 w 2967861"/>
                <a:gd name="connsiteY627" fmla="*/ 705643 h 2340761"/>
                <a:gd name="connsiteX628" fmla="*/ 572152 w 2967861"/>
                <a:gd name="connsiteY628" fmla="*/ 715267 h 2340761"/>
                <a:gd name="connsiteX629" fmla="*/ 593883 w 2967861"/>
                <a:gd name="connsiteY629" fmla="*/ 712163 h 2340761"/>
                <a:gd name="connsiteX630" fmla="*/ 613751 w 2967861"/>
                <a:gd name="connsiteY630" fmla="*/ 705954 h 2340761"/>
                <a:gd name="connsiteX631" fmla="*/ 631447 w 2967861"/>
                <a:gd name="connsiteY631" fmla="*/ 697572 h 2340761"/>
                <a:gd name="connsiteX632" fmla="*/ 638587 w 2967861"/>
                <a:gd name="connsiteY632" fmla="*/ 697572 h 2340761"/>
                <a:gd name="connsiteX633" fmla="*/ 644796 w 2967861"/>
                <a:gd name="connsiteY633" fmla="*/ 698503 h 2340761"/>
                <a:gd name="connsiteX634" fmla="*/ 647900 w 2967861"/>
                <a:gd name="connsiteY634" fmla="*/ 700676 h 2340761"/>
                <a:gd name="connsiteX635" fmla="*/ 653178 w 2967861"/>
                <a:gd name="connsiteY635" fmla="*/ 702849 h 2340761"/>
                <a:gd name="connsiteX636" fmla="*/ 659387 w 2967861"/>
                <a:gd name="connsiteY636" fmla="*/ 705022 h 2340761"/>
                <a:gd name="connsiteX637" fmla="*/ 652246 w 2967861"/>
                <a:gd name="connsiteY637" fmla="*/ 715578 h 2340761"/>
                <a:gd name="connsiteX638" fmla="*/ 642933 w 2967861"/>
                <a:gd name="connsiteY638" fmla="*/ 719924 h 2340761"/>
                <a:gd name="connsiteX639" fmla="*/ 633620 w 2967861"/>
                <a:gd name="connsiteY639" fmla="*/ 717751 h 2340761"/>
                <a:gd name="connsiteX640" fmla="*/ 621202 w 2967861"/>
                <a:gd name="connsiteY640" fmla="*/ 715578 h 2340761"/>
                <a:gd name="connsiteX641" fmla="*/ 608784 w 2967861"/>
                <a:gd name="connsiteY641" fmla="*/ 715578 h 2340761"/>
                <a:gd name="connsiteX642" fmla="*/ 601644 w 2967861"/>
                <a:gd name="connsiteY642" fmla="*/ 719924 h 2340761"/>
                <a:gd name="connsiteX643" fmla="*/ 595435 w 2967861"/>
                <a:gd name="connsiteY643" fmla="*/ 723028 h 2340761"/>
                <a:gd name="connsiteX644" fmla="*/ 589226 w 2967861"/>
                <a:gd name="connsiteY644" fmla="*/ 727375 h 2340761"/>
                <a:gd name="connsiteX645" fmla="*/ 579913 w 2967861"/>
                <a:gd name="connsiteY645" fmla="*/ 728306 h 2340761"/>
                <a:gd name="connsiteX646" fmla="*/ 583017 w 2967861"/>
                <a:gd name="connsiteY646" fmla="*/ 745380 h 2340761"/>
                <a:gd name="connsiteX647" fmla="*/ 585190 w 2967861"/>
                <a:gd name="connsiteY647" fmla="*/ 755004 h 2340761"/>
                <a:gd name="connsiteX648" fmla="*/ 589226 w 2967861"/>
                <a:gd name="connsiteY648" fmla="*/ 762455 h 2340761"/>
                <a:gd name="connsiteX649" fmla="*/ 590157 w 2967861"/>
                <a:gd name="connsiteY649" fmla="*/ 773010 h 2340761"/>
                <a:gd name="connsiteX650" fmla="*/ 592331 w 2967861"/>
                <a:gd name="connsiteY650" fmla="*/ 790085 h 2340761"/>
                <a:gd name="connsiteX651" fmla="*/ 587053 w 2967861"/>
                <a:gd name="connsiteY651" fmla="*/ 787911 h 2340761"/>
                <a:gd name="connsiteX652" fmla="*/ 581775 w 2967861"/>
                <a:gd name="connsiteY652" fmla="*/ 785738 h 2340761"/>
                <a:gd name="connsiteX653" fmla="*/ 579602 w 2967861"/>
                <a:gd name="connsiteY653" fmla="*/ 784807 h 2340761"/>
                <a:gd name="connsiteX654" fmla="*/ 577429 w 2967861"/>
                <a:gd name="connsiteY654" fmla="*/ 780461 h 2340761"/>
                <a:gd name="connsiteX655" fmla="*/ 575256 w 2967861"/>
                <a:gd name="connsiteY655" fmla="*/ 777356 h 2340761"/>
                <a:gd name="connsiteX656" fmla="*/ 572152 w 2967861"/>
                <a:gd name="connsiteY656" fmla="*/ 773010 h 2340761"/>
                <a:gd name="connsiteX657" fmla="*/ 572152 w 2967861"/>
                <a:gd name="connsiteY657" fmla="*/ 769906 h 2340761"/>
                <a:gd name="connsiteX658" fmla="*/ 566874 w 2967861"/>
                <a:gd name="connsiteY658" fmla="*/ 770837 h 2340761"/>
                <a:gd name="connsiteX659" fmla="*/ 562838 w 2967861"/>
                <a:gd name="connsiteY659" fmla="*/ 773010 h 2340761"/>
                <a:gd name="connsiteX660" fmla="*/ 559734 w 2967861"/>
                <a:gd name="connsiteY660" fmla="*/ 777356 h 2340761"/>
                <a:gd name="connsiteX661" fmla="*/ 555698 w 2967861"/>
                <a:gd name="connsiteY661" fmla="*/ 778288 h 2340761"/>
                <a:gd name="connsiteX662" fmla="*/ 552593 w 2967861"/>
                <a:gd name="connsiteY662" fmla="*/ 782634 h 2340761"/>
                <a:gd name="connsiteX663" fmla="*/ 548558 w 2967861"/>
                <a:gd name="connsiteY663" fmla="*/ 808090 h 2340761"/>
                <a:gd name="connsiteX664" fmla="*/ 548558 w 2967861"/>
                <a:gd name="connsiteY664" fmla="*/ 839756 h 2340761"/>
                <a:gd name="connsiteX665" fmla="*/ 543280 w 2967861"/>
                <a:gd name="connsiteY665" fmla="*/ 841929 h 2340761"/>
                <a:gd name="connsiteX666" fmla="*/ 539244 w 2967861"/>
                <a:gd name="connsiteY666" fmla="*/ 841929 h 2340761"/>
                <a:gd name="connsiteX667" fmla="*/ 536140 w 2967861"/>
                <a:gd name="connsiteY667" fmla="*/ 842860 h 2340761"/>
                <a:gd name="connsiteX668" fmla="*/ 532104 w 2967861"/>
                <a:gd name="connsiteY668" fmla="*/ 847207 h 2340761"/>
                <a:gd name="connsiteX669" fmla="*/ 531173 w 2967861"/>
                <a:gd name="connsiteY669" fmla="*/ 849380 h 2340761"/>
                <a:gd name="connsiteX670" fmla="*/ 528999 w 2967861"/>
                <a:gd name="connsiteY670" fmla="*/ 854657 h 2340761"/>
                <a:gd name="connsiteX671" fmla="*/ 509131 w 2967861"/>
                <a:gd name="connsiteY671" fmla="*/ 850311 h 2340761"/>
                <a:gd name="connsiteX672" fmla="*/ 494540 w 2967861"/>
                <a:gd name="connsiteY672" fmla="*/ 849380 h 2340761"/>
                <a:gd name="connsiteX673" fmla="*/ 485227 w 2967861"/>
                <a:gd name="connsiteY673" fmla="*/ 852484 h 2340761"/>
                <a:gd name="connsiteX674" fmla="*/ 478086 w 2967861"/>
                <a:gd name="connsiteY674" fmla="*/ 856830 h 2340761"/>
                <a:gd name="connsiteX675" fmla="*/ 472809 w 2967861"/>
                <a:gd name="connsiteY675" fmla="*/ 862108 h 2340761"/>
                <a:gd name="connsiteX676" fmla="*/ 463495 w 2967861"/>
                <a:gd name="connsiteY676" fmla="*/ 867386 h 2340761"/>
                <a:gd name="connsiteX677" fmla="*/ 452940 w 2967861"/>
                <a:gd name="connsiteY677" fmla="*/ 871732 h 2340761"/>
                <a:gd name="connsiteX678" fmla="*/ 443627 w 2967861"/>
                <a:gd name="connsiteY678" fmla="*/ 871732 h 2340761"/>
                <a:gd name="connsiteX679" fmla="*/ 436487 w 2967861"/>
                <a:gd name="connsiteY679" fmla="*/ 865523 h 2340761"/>
                <a:gd name="connsiteX680" fmla="*/ 431209 w 2967861"/>
                <a:gd name="connsiteY680" fmla="*/ 862418 h 2340761"/>
                <a:gd name="connsiteX681" fmla="*/ 423138 w 2967861"/>
                <a:gd name="connsiteY681" fmla="*/ 862418 h 2340761"/>
                <a:gd name="connsiteX682" fmla="*/ 411651 w 2967861"/>
                <a:gd name="connsiteY682" fmla="*/ 867696 h 2340761"/>
                <a:gd name="connsiteX683" fmla="*/ 406373 w 2967861"/>
                <a:gd name="connsiteY683" fmla="*/ 864592 h 2340761"/>
                <a:gd name="connsiteX684" fmla="*/ 402338 w 2967861"/>
                <a:gd name="connsiteY684" fmla="*/ 862418 h 2340761"/>
                <a:gd name="connsiteX685" fmla="*/ 401406 w 2967861"/>
                <a:gd name="connsiteY685" fmla="*/ 860245 h 2340761"/>
                <a:gd name="connsiteX686" fmla="*/ 397371 w 2967861"/>
                <a:gd name="connsiteY686" fmla="*/ 858072 h 2340761"/>
                <a:gd name="connsiteX687" fmla="*/ 392093 w 2967861"/>
                <a:gd name="connsiteY687" fmla="*/ 854968 h 2340761"/>
                <a:gd name="connsiteX688" fmla="*/ 392093 w 2967861"/>
                <a:gd name="connsiteY688" fmla="*/ 842239 h 2340761"/>
                <a:gd name="connsiteX689" fmla="*/ 394266 w 2967861"/>
                <a:gd name="connsiteY689" fmla="*/ 825165 h 2340761"/>
                <a:gd name="connsiteX690" fmla="*/ 395197 w 2967861"/>
                <a:gd name="connsiteY690" fmla="*/ 807159 h 2340761"/>
                <a:gd name="connsiteX691" fmla="*/ 397371 w 2967861"/>
                <a:gd name="connsiteY691" fmla="*/ 793500 h 2340761"/>
                <a:gd name="connsiteX692" fmla="*/ 399544 w 2967861"/>
                <a:gd name="connsiteY692" fmla="*/ 786049 h 2340761"/>
                <a:gd name="connsiteX693" fmla="*/ 399544 w 2967861"/>
                <a:gd name="connsiteY693" fmla="*/ 777667 h 2340761"/>
                <a:gd name="connsiteX694" fmla="*/ 387126 w 2967861"/>
                <a:gd name="connsiteY694" fmla="*/ 780771 h 2340761"/>
                <a:gd name="connsiteX695" fmla="*/ 375639 w 2967861"/>
                <a:gd name="connsiteY695" fmla="*/ 785117 h 2340761"/>
                <a:gd name="connsiteX696" fmla="*/ 360117 w 2967861"/>
                <a:gd name="connsiteY696" fmla="*/ 786049 h 2340761"/>
                <a:gd name="connsiteX697" fmla="*/ 361048 w 2967861"/>
                <a:gd name="connsiteY697" fmla="*/ 803123 h 2340761"/>
                <a:gd name="connsiteX698" fmla="*/ 361048 w 2967861"/>
                <a:gd name="connsiteY698" fmla="*/ 823302 h 2340761"/>
                <a:gd name="connsiteX699" fmla="*/ 365084 w 2967861"/>
                <a:gd name="connsiteY699" fmla="*/ 845654 h 2340761"/>
                <a:gd name="connsiteX700" fmla="*/ 372224 w 2967861"/>
                <a:gd name="connsiteY700" fmla="*/ 864592 h 2340761"/>
                <a:gd name="connsiteX701" fmla="*/ 370051 w 2967861"/>
                <a:gd name="connsiteY701" fmla="*/ 865523 h 2340761"/>
                <a:gd name="connsiteX702" fmla="*/ 370051 w 2967861"/>
                <a:gd name="connsiteY702" fmla="*/ 867696 h 2340761"/>
                <a:gd name="connsiteX703" fmla="*/ 370051 w 2967861"/>
                <a:gd name="connsiteY703" fmla="*/ 869869 h 2340761"/>
                <a:gd name="connsiteX704" fmla="*/ 367878 w 2967861"/>
                <a:gd name="connsiteY704" fmla="*/ 872042 h 2340761"/>
                <a:gd name="connsiteX705" fmla="*/ 353287 w 2967861"/>
                <a:gd name="connsiteY705" fmla="*/ 877320 h 2340761"/>
                <a:gd name="connsiteX706" fmla="*/ 337765 w 2967861"/>
                <a:gd name="connsiteY706" fmla="*/ 882597 h 2340761"/>
                <a:gd name="connsiteX707" fmla="*/ 324105 w 2967861"/>
                <a:gd name="connsiteY707" fmla="*/ 887875 h 2340761"/>
                <a:gd name="connsiteX708" fmla="*/ 313550 w 2967861"/>
                <a:gd name="connsiteY708" fmla="*/ 895326 h 2340761"/>
                <a:gd name="connsiteX709" fmla="*/ 308273 w 2967861"/>
                <a:gd name="connsiteY709" fmla="*/ 906812 h 2340761"/>
                <a:gd name="connsiteX710" fmla="*/ 306099 w 2967861"/>
                <a:gd name="connsiteY710" fmla="*/ 917367 h 2340761"/>
                <a:gd name="connsiteX711" fmla="*/ 298959 w 2967861"/>
                <a:gd name="connsiteY711" fmla="*/ 928854 h 2340761"/>
                <a:gd name="connsiteX712" fmla="*/ 264500 w 2967861"/>
                <a:gd name="connsiteY712" fmla="*/ 939409 h 2340761"/>
                <a:gd name="connsiteX713" fmla="*/ 262327 w 2967861"/>
                <a:gd name="connsiteY713" fmla="*/ 943755 h 2340761"/>
                <a:gd name="connsiteX714" fmla="*/ 260154 w 2967861"/>
                <a:gd name="connsiteY714" fmla="*/ 946860 h 2340761"/>
                <a:gd name="connsiteX715" fmla="*/ 260154 w 2967861"/>
                <a:gd name="connsiteY715" fmla="*/ 951206 h 2340761"/>
                <a:gd name="connsiteX716" fmla="*/ 260154 w 2967861"/>
                <a:gd name="connsiteY716" fmla="*/ 954310 h 2340761"/>
                <a:gd name="connsiteX717" fmla="*/ 260154 w 2967861"/>
                <a:gd name="connsiteY717" fmla="*/ 958657 h 2340761"/>
                <a:gd name="connsiteX718" fmla="*/ 259222 w 2967861"/>
                <a:gd name="connsiteY718" fmla="*/ 961761 h 2340761"/>
                <a:gd name="connsiteX719" fmla="*/ 257049 w 2967861"/>
                <a:gd name="connsiteY719" fmla="*/ 963934 h 2340761"/>
                <a:gd name="connsiteX720" fmla="*/ 251771 w 2967861"/>
                <a:gd name="connsiteY720" fmla="*/ 966107 h 2340761"/>
                <a:gd name="connsiteX721" fmla="*/ 247736 w 2967861"/>
                <a:gd name="connsiteY721" fmla="*/ 967039 h 2340761"/>
                <a:gd name="connsiteX722" fmla="*/ 242458 w 2967861"/>
                <a:gd name="connsiteY722" fmla="*/ 969212 h 2340761"/>
                <a:gd name="connsiteX723" fmla="*/ 238422 w 2967861"/>
                <a:gd name="connsiteY723" fmla="*/ 973558 h 2340761"/>
                <a:gd name="connsiteX724" fmla="*/ 235318 w 2967861"/>
                <a:gd name="connsiteY724" fmla="*/ 971385 h 2340761"/>
                <a:gd name="connsiteX725" fmla="*/ 231282 w 2967861"/>
                <a:gd name="connsiteY725" fmla="*/ 969212 h 2340761"/>
                <a:gd name="connsiteX726" fmla="*/ 228178 w 2967861"/>
                <a:gd name="connsiteY726" fmla="*/ 969212 h 2340761"/>
                <a:gd name="connsiteX727" fmla="*/ 226004 w 2967861"/>
                <a:gd name="connsiteY727" fmla="*/ 967039 h 2340761"/>
                <a:gd name="connsiteX728" fmla="*/ 220727 w 2967861"/>
                <a:gd name="connsiteY728" fmla="*/ 966107 h 2340761"/>
                <a:gd name="connsiteX729" fmla="*/ 215449 w 2967861"/>
                <a:gd name="connsiteY729" fmla="*/ 966107 h 2340761"/>
                <a:gd name="connsiteX730" fmla="*/ 215449 w 2967861"/>
                <a:gd name="connsiteY730" fmla="*/ 986286 h 2340761"/>
                <a:gd name="connsiteX731" fmla="*/ 209240 w 2967861"/>
                <a:gd name="connsiteY731" fmla="*/ 986286 h 2340761"/>
                <a:gd name="connsiteX732" fmla="*/ 203963 w 2967861"/>
                <a:gd name="connsiteY732" fmla="*/ 986286 h 2340761"/>
                <a:gd name="connsiteX733" fmla="*/ 198685 w 2967861"/>
                <a:gd name="connsiteY733" fmla="*/ 988459 h 2340761"/>
                <a:gd name="connsiteX734" fmla="*/ 194650 w 2967861"/>
                <a:gd name="connsiteY734" fmla="*/ 989391 h 2340761"/>
                <a:gd name="connsiteX735" fmla="*/ 188441 w 2967861"/>
                <a:gd name="connsiteY735" fmla="*/ 989391 h 2340761"/>
                <a:gd name="connsiteX736" fmla="*/ 184405 w 2967861"/>
                <a:gd name="connsiteY736" fmla="*/ 991564 h 2340761"/>
                <a:gd name="connsiteX737" fmla="*/ 181300 w 2967861"/>
                <a:gd name="connsiteY737" fmla="*/ 991564 h 2340761"/>
                <a:gd name="connsiteX738" fmla="*/ 179127 w 2967861"/>
                <a:gd name="connsiteY738" fmla="*/ 993737 h 2340761"/>
                <a:gd name="connsiteX739" fmla="*/ 175091 w 2967861"/>
                <a:gd name="connsiteY739" fmla="*/ 995910 h 2340761"/>
                <a:gd name="connsiteX740" fmla="*/ 171987 w 2967861"/>
                <a:gd name="connsiteY740" fmla="*/ 996842 h 2340761"/>
                <a:gd name="connsiteX741" fmla="*/ 181300 w 2967861"/>
                <a:gd name="connsiteY741" fmla="*/ 1006465 h 2340761"/>
                <a:gd name="connsiteX742" fmla="*/ 193718 w 2967861"/>
                <a:gd name="connsiteY742" fmla="*/ 1013916 h 2340761"/>
                <a:gd name="connsiteX743" fmla="*/ 206136 w 2967861"/>
                <a:gd name="connsiteY743" fmla="*/ 1018262 h 2340761"/>
                <a:gd name="connsiteX744" fmla="*/ 218554 w 2967861"/>
                <a:gd name="connsiteY744" fmla="*/ 1021367 h 2340761"/>
                <a:gd name="connsiteX745" fmla="*/ 220727 w 2967861"/>
                <a:gd name="connsiteY745" fmla="*/ 1040304 h 2340761"/>
                <a:gd name="connsiteX746" fmla="*/ 222900 w 2967861"/>
                <a:gd name="connsiteY746" fmla="*/ 1056137 h 2340761"/>
                <a:gd name="connsiteX747" fmla="*/ 222900 w 2967861"/>
                <a:gd name="connsiteY747" fmla="*/ 1073211 h 2340761"/>
                <a:gd name="connsiteX748" fmla="*/ 218864 w 2967861"/>
                <a:gd name="connsiteY748" fmla="*/ 1088113 h 2340761"/>
                <a:gd name="connsiteX749" fmla="*/ 218864 w 2967861"/>
                <a:gd name="connsiteY749" fmla="*/ 1090286 h 2340761"/>
                <a:gd name="connsiteX750" fmla="*/ 218864 w 2967861"/>
                <a:gd name="connsiteY750" fmla="*/ 1091217 h 2340761"/>
                <a:gd name="connsiteX751" fmla="*/ 216691 w 2967861"/>
                <a:gd name="connsiteY751" fmla="*/ 1091217 h 2340761"/>
                <a:gd name="connsiteX752" fmla="*/ 216691 w 2967861"/>
                <a:gd name="connsiteY752" fmla="*/ 1093390 h 2340761"/>
                <a:gd name="connsiteX753" fmla="*/ 215760 w 2967861"/>
                <a:gd name="connsiteY753" fmla="*/ 1095563 h 2340761"/>
                <a:gd name="connsiteX754" fmla="*/ 202100 w 2967861"/>
                <a:gd name="connsiteY754" fmla="*/ 1100841 h 2340761"/>
                <a:gd name="connsiteX755" fmla="*/ 184405 w 2967861"/>
                <a:gd name="connsiteY755" fmla="*/ 1105187 h 2340761"/>
                <a:gd name="connsiteX756" fmla="*/ 166709 w 2967861"/>
                <a:gd name="connsiteY756" fmla="*/ 1105187 h 2340761"/>
                <a:gd name="connsiteX757" fmla="*/ 149945 w 2967861"/>
                <a:gd name="connsiteY757" fmla="*/ 1100841 h 2340761"/>
                <a:gd name="connsiteX758" fmla="*/ 135354 w 2967861"/>
                <a:gd name="connsiteY758" fmla="*/ 1095563 h 2340761"/>
                <a:gd name="connsiteX759" fmla="*/ 130077 w 2967861"/>
                <a:gd name="connsiteY759" fmla="*/ 1095563 h 2340761"/>
                <a:gd name="connsiteX760" fmla="*/ 126041 w 2967861"/>
                <a:gd name="connsiteY760" fmla="*/ 1097736 h 2340761"/>
                <a:gd name="connsiteX761" fmla="*/ 122936 w 2967861"/>
                <a:gd name="connsiteY761" fmla="*/ 1097736 h 2340761"/>
                <a:gd name="connsiteX762" fmla="*/ 120763 w 2967861"/>
                <a:gd name="connsiteY762" fmla="*/ 1097736 h 2340761"/>
                <a:gd name="connsiteX763" fmla="*/ 118590 w 2967861"/>
                <a:gd name="connsiteY763" fmla="*/ 1098668 h 2340761"/>
                <a:gd name="connsiteX764" fmla="*/ 116417 w 2967861"/>
                <a:gd name="connsiteY764" fmla="*/ 1103014 h 2340761"/>
                <a:gd name="connsiteX765" fmla="*/ 115796 w 2967861"/>
                <a:gd name="connsiteY765" fmla="*/ 1106739 h 2340761"/>
                <a:gd name="connsiteX766" fmla="*/ 111760 w 2967861"/>
                <a:gd name="connsiteY766" fmla="*/ 1119468 h 2340761"/>
                <a:gd name="connsiteX767" fmla="*/ 111760 w 2967861"/>
                <a:gd name="connsiteY767" fmla="*/ 1140578 h 2340761"/>
                <a:gd name="connsiteX768" fmla="*/ 111760 w 2967861"/>
                <a:gd name="connsiteY768" fmla="*/ 1163861 h 2340761"/>
                <a:gd name="connsiteX769" fmla="*/ 113934 w 2967861"/>
                <a:gd name="connsiteY769" fmla="*/ 1188076 h 2340761"/>
                <a:gd name="connsiteX770" fmla="*/ 116107 w 2967861"/>
                <a:gd name="connsiteY770" fmla="*/ 1208255 h 2340761"/>
                <a:gd name="connsiteX771" fmla="*/ 116107 w 2967861"/>
                <a:gd name="connsiteY771" fmla="*/ 1223157 h 2340761"/>
                <a:gd name="connsiteX772" fmla="*/ 119211 w 2967861"/>
                <a:gd name="connsiteY772" fmla="*/ 1223157 h 2340761"/>
                <a:gd name="connsiteX773" fmla="*/ 119211 w 2967861"/>
                <a:gd name="connsiteY773" fmla="*/ 1228434 h 2340761"/>
                <a:gd name="connsiteX774" fmla="*/ 126351 w 2967861"/>
                <a:gd name="connsiteY774" fmla="*/ 1228434 h 2340761"/>
                <a:gd name="connsiteX775" fmla="*/ 131629 w 2967861"/>
                <a:gd name="connsiteY775" fmla="*/ 1227503 h 2340761"/>
                <a:gd name="connsiteX776" fmla="*/ 135665 w 2967861"/>
                <a:gd name="connsiteY776" fmla="*/ 1227503 h 2340761"/>
                <a:gd name="connsiteX777" fmla="*/ 138769 w 2967861"/>
                <a:gd name="connsiteY777" fmla="*/ 1223157 h 2340761"/>
                <a:gd name="connsiteX778" fmla="*/ 144978 w 2967861"/>
                <a:gd name="connsiteY778" fmla="*/ 1225330 h 2340761"/>
                <a:gd name="connsiteX779" fmla="*/ 148083 w 2967861"/>
                <a:gd name="connsiteY779" fmla="*/ 1225330 h 2340761"/>
                <a:gd name="connsiteX780" fmla="*/ 152118 w 2967861"/>
                <a:gd name="connsiteY780" fmla="*/ 1227503 h 2340761"/>
                <a:gd name="connsiteX781" fmla="*/ 155223 w 2967861"/>
                <a:gd name="connsiteY781" fmla="*/ 1228434 h 2340761"/>
                <a:gd name="connsiteX782" fmla="*/ 157396 w 2967861"/>
                <a:gd name="connsiteY782" fmla="*/ 1230607 h 2340761"/>
                <a:gd name="connsiteX783" fmla="*/ 157396 w 2967861"/>
                <a:gd name="connsiteY783" fmla="*/ 1232780 h 2340761"/>
                <a:gd name="connsiteX784" fmla="*/ 157396 w 2967861"/>
                <a:gd name="connsiteY784" fmla="*/ 1234953 h 2340761"/>
                <a:gd name="connsiteX785" fmla="*/ 159569 w 2967861"/>
                <a:gd name="connsiteY785" fmla="*/ 1234953 h 2340761"/>
                <a:gd name="connsiteX786" fmla="*/ 159569 w 2967861"/>
                <a:gd name="connsiteY786" fmla="*/ 1235885 h 2340761"/>
                <a:gd name="connsiteX787" fmla="*/ 153360 w 2967861"/>
                <a:gd name="connsiteY787" fmla="*/ 1252959 h 2340761"/>
                <a:gd name="connsiteX788" fmla="*/ 142805 w 2967861"/>
                <a:gd name="connsiteY788" fmla="*/ 1265688 h 2340761"/>
                <a:gd name="connsiteX789" fmla="*/ 130387 w 2967861"/>
                <a:gd name="connsiteY789" fmla="*/ 1277174 h 2340761"/>
                <a:gd name="connsiteX790" fmla="*/ 116728 w 2967861"/>
                <a:gd name="connsiteY790" fmla="*/ 1287729 h 2340761"/>
                <a:gd name="connsiteX791" fmla="*/ 104310 w 2967861"/>
                <a:gd name="connsiteY791" fmla="*/ 1299216 h 2340761"/>
                <a:gd name="connsiteX792" fmla="*/ 94996 w 2967861"/>
                <a:gd name="connsiteY792" fmla="*/ 1314117 h 2340761"/>
                <a:gd name="connsiteX793" fmla="*/ 94065 w 2967861"/>
                <a:gd name="connsiteY793" fmla="*/ 1324672 h 2340761"/>
                <a:gd name="connsiteX794" fmla="*/ 94996 w 2967861"/>
                <a:gd name="connsiteY794" fmla="*/ 1337401 h 2340761"/>
                <a:gd name="connsiteX795" fmla="*/ 94996 w 2967861"/>
                <a:gd name="connsiteY795" fmla="*/ 1348887 h 2340761"/>
                <a:gd name="connsiteX796" fmla="*/ 91892 w 2967861"/>
                <a:gd name="connsiteY796" fmla="*/ 1357269 h 2340761"/>
                <a:gd name="connsiteX797" fmla="*/ 77301 w 2967861"/>
                <a:gd name="connsiteY797" fmla="*/ 1366893 h 2340761"/>
                <a:gd name="connsiteX798" fmla="*/ 62710 w 2967861"/>
                <a:gd name="connsiteY798" fmla="*/ 1374344 h 2340761"/>
                <a:gd name="connsiteX799" fmla="*/ 48119 w 2967861"/>
                <a:gd name="connsiteY799" fmla="*/ 1383967 h 2340761"/>
                <a:gd name="connsiteX800" fmla="*/ 35701 w 2967861"/>
                <a:gd name="connsiteY800" fmla="*/ 1394523 h 2340761"/>
                <a:gd name="connsiteX801" fmla="*/ 31666 w 2967861"/>
                <a:gd name="connsiteY801" fmla="*/ 1401973 h 2340761"/>
                <a:gd name="connsiteX802" fmla="*/ 24525 w 2967861"/>
                <a:gd name="connsiteY802" fmla="*/ 1415633 h 2340761"/>
                <a:gd name="connsiteX803" fmla="*/ 17385 w 2967861"/>
                <a:gd name="connsiteY803" fmla="*/ 1431466 h 2340761"/>
                <a:gd name="connsiteX804" fmla="*/ 10245 w 2967861"/>
                <a:gd name="connsiteY804" fmla="*/ 1450403 h 2340761"/>
                <a:gd name="connsiteX805" fmla="*/ 3104 w 2967861"/>
                <a:gd name="connsiteY805" fmla="*/ 1466236 h 2340761"/>
                <a:gd name="connsiteX806" fmla="*/ 0 w 2967861"/>
                <a:gd name="connsiteY806" fmla="*/ 1481137 h 2340761"/>
                <a:gd name="connsiteX807" fmla="*/ 0 w 2967861"/>
                <a:gd name="connsiteY807" fmla="*/ 1492623 h 2340761"/>
                <a:gd name="connsiteX808" fmla="*/ 3104 w 2967861"/>
                <a:gd name="connsiteY808" fmla="*/ 1500074 h 2340761"/>
                <a:gd name="connsiteX809" fmla="*/ 9313 w 2967861"/>
                <a:gd name="connsiteY809" fmla="*/ 1509698 h 2340761"/>
                <a:gd name="connsiteX810" fmla="*/ 12418 w 2967861"/>
                <a:gd name="connsiteY810" fmla="*/ 1518080 h 2340761"/>
                <a:gd name="connsiteX811" fmla="*/ 12418 w 2967861"/>
                <a:gd name="connsiteY811" fmla="*/ 1532981 h 2340761"/>
                <a:gd name="connsiteX812" fmla="*/ 10245 w 2967861"/>
                <a:gd name="connsiteY812" fmla="*/ 1542605 h 2340761"/>
                <a:gd name="connsiteX813" fmla="*/ 7140 w 2967861"/>
                <a:gd name="connsiteY813" fmla="*/ 1555334 h 2340761"/>
                <a:gd name="connsiteX814" fmla="*/ 3104 w 2967861"/>
                <a:gd name="connsiteY814" fmla="*/ 1570235 h 2340761"/>
                <a:gd name="connsiteX815" fmla="*/ 2173 w 2967861"/>
                <a:gd name="connsiteY815" fmla="*/ 1587309 h 2340761"/>
                <a:gd name="connsiteX816" fmla="*/ 5278 w 2967861"/>
                <a:gd name="connsiteY816" fmla="*/ 1597865 h 2340761"/>
                <a:gd name="connsiteX817" fmla="*/ 5278 w 2967861"/>
                <a:gd name="connsiteY817" fmla="*/ 1622079 h 2340761"/>
                <a:gd name="connsiteX818" fmla="*/ 14591 w 2967861"/>
                <a:gd name="connsiteY818" fmla="*/ 1633566 h 2340761"/>
                <a:gd name="connsiteX819" fmla="*/ 29182 w 2967861"/>
                <a:gd name="connsiteY819" fmla="*/ 1646294 h 2340761"/>
                <a:gd name="connsiteX820" fmla="*/ 45946 w 2967861"/>
                <a:gd name="connsiteY820" fmla="*/ 1659022 h 2340761"/>
                <a:gd name="connsiteX821" fmla="*/ 56501 w 2967861"/>
                <a:gd name="connsiteY821" fmla="*/ 1671751 h 2340761"/>
                <a:gd name="connsiteX822" fmla="*/ 65815 w 2967861"/>
                <a:gd name="connsiteY822" fmla="*/ 1695965 h 2340761"/>
                <a:gd name="connsiteX823" fmla="*/ 78232 w 2967861"/>
                <a:gd name="connsiteY823" fmla="*/ 1705589 h 2340761"/>
                <a:gd name="connsiteX824" fmla="*/ 92823 w 2967861"/>
                <a:gd name="connsiteY824" fmla="*/ 1713040 h 2340761"/>
                <a:gd name="connsiteX825" fmla="*/ 107414 w 2967861"/>
                <a:gd name="connsiteY825" fmla="*/ 1720491 h 2340761"/>
                <a:gd name="connsiteX826" fmla="*/ 122005 w 2967861"/>
                <a:gd name="connsiteY826" fmla="*/ 1727941 h 2340761"/>
                <a:gd name="connsiteX827" fmla="*/ 132560 w 2967861"/>
                <a:gd name="connsiteY827" fmla="*/ 1740670 h 2340761"/>
                <a:gd name="connsiteX828" fmla="*/ 139701 w 2967861"/>
                <a:gd name="connsiteY828" fmla="*/ 1738497 h 2340761"/>
                <a:gd name="connsiteX829" fmla="*/ 145910 w 2967861"/>
                <a:gd name="connsiteY829" fmla="*/ 1736323 h 2340761"/>
                <a:gd name="connsiteX830" fmla="*/ 149014 w 2967861"/>
                <a:gd name="connsiteY830" fmla="*/ 1733219 h 2340761"/>
                <a:gd name="connsiteX831" fmla="*/ 153050 w 2967861"/>
                <a:gd name="connsiteY831" fmla="*/ 1731046 h 2340761"/>
                <a:gd name="connsiteX832" fmla="*/ 161432 w 2967861"/>
                <a:gd name="connsiteY832" fmla="*/ 1733219 h 2340761"/>
                <a:gd name="connsiteX833" fmla="*/ 172918 w 2967861"/>
                <a:gd name="connsiteY833" fmla="*/ 1736323 h 2340761"/>
                <a:gd name="connsiteX834" fmla="*/ 185336 w 2967861"/>
                <a:gd name="connsiteY834" fmla="*/ 1736323 h 2340761"/>
                <a:gd name="connsiteX835" fmla="*/ 189372 w 2967861"/>
                <a:gd name="connsiteY835" fmla="*/ 1723595 h 2340761"/>
                <a:gd name="connsiteX836" fmla="*/ 224763 w 2967861"/>
                <a:gd name="connsiteY836" fmla="*/ 1731046 h 2340761"/>
                <a:gd name="connsiteX837" fmla="*/ 239354 w 2967861"/>
                <a:gd name="connsiteY837" fmla="*/ 1725768 h 2340761"/>
                <a:gd name="connsiteX838" fmla="*/ 257980 w 2967861"/>
                <a:gd name="connsiteY838" fmla="*/ 1718318 h 2340761"/>
                <a:gd name="connsiteX839" fmla="*/ 275676 w 2967861"/>
                <a:gd name="connsiteY839" fmla="*/ 1710867 h 2340761"/>
                <a:gd name="connsiteX840" fmla="*/ 290267 w 2967861"/>
                <a:gd name="connsiteY840" fmla="*/ 1713040 h 2340761"/>
                <a:gd name="connsiteX841" fmla="*/ 302685 w 2967861"/>
                <a:gd name="connsiteY841" fmla="*/ 1713971 h 2340761"/>
                <a:gd name="connsiteX842" fmla="*/ 316344 w 2967861"/>
                <a:gd name="connsiteY842" fmla="*/ 1716144 h 2340761"/>
                <a:gd name="connsiteX843" fmla="*/ 336213 w 2967861"/>
                <a:gd name="connsiteY843" fmla="*/ 1747810 h 2340761"/>
                <a:gd name="connsiteX844" fmla="*/ 343353 w 2967861"/>
                <a:gd name="connsiteY844" fmla="*/ 1747810 h 2340761"/>
                <a:gd name="connsiteX845" fmla="*/ 348631 w 2967861"/>
                <a:gd name="connsiteY845" fmla="*/ 1747810 h 2340761"/>
                <a:gd name="connsiteX846" fmla="*/ 353908 w 2967861"/>
                <a:gd name="connsiteY846" fmla="*/ 1745637 h 2340761"/>
                <a:gd name="connsiteX847" fmla="*/ 356081 w 2967861"/>
                <a:gd name="connsiteY847" fmla="*/ 1743464 h 2340761"/>
                <a:gd name="connsiteX848" fmla="*/ 360117 w 2967861"/>
                <a:gd name="connsiteY848" fmla="*/ 1740359 h 2340761"/>
                <a:gd name="connsiteX849" fmla="*/ 367257 w 2967861"/>
                <a:gd name="connsiteY849" fmla="*/ 1742532 h 2340761"/>
                <a:gd name="connsiteX850" fmla="*/ 372535 w 2967861"/>
                <a:gd name="connsiteY850" fmla="*/ 1742532 h 2340761"/>
                <a:gd name="connsiteX851" fmla="*/ 375639 w 2967861"/>
                <a:gd name="connsiteY851" fmla="*/ 1743464 h 2340761"/>
                <a:gd name="connsiteX852" fmla="*/ 379675 w 2967861"/>
                <a:gd name="connsiteY852" fmla="*/ 1747810 h 2340761"/>
                <a:gd name="connsiteX853" fmla="*/ 382780 w 2967861"/>
                <a:gd name="connsiteY853" fmla="*/ 1749983 h 2340761"/>
                <a:gd name="connsiteX854" fmla="*/ 388989 w 2967861"/>
                <a:gd name="connsiteY854" fmla="*/ 1753088 h 2340761"/>
                <a:gd name="connsiteX855" fmla="*/ 382780 w 2967861"/>
                <a:gd name="connsiteY855" fmla="*/ 1775440 h 2340761"/>
                <a:gd name="connsiteX856" fmla="*/ 377502 w 2967861"/>
                <a:gd name="connsiteY856" fmla="*/ 1795619 h 2340761"/>
                <a:gd name="connsiteX857" fmla="*/ 372224 w 2967861"/>
                <a:gd name="connsiteY857" fmla="*/ 1817971 h 2340761"/>
                <a:gd name="connsiteX858" fmla="*/ 388989 w 2967861"/>
                <a:gd name="connsiteY858" fmla="*/ 1835045 h 2340761"/>
                <a:gd name="connsiteX859" fmla="*/ 404511 w 2967861"/>
                <a:gd name="connsiteY859" fmla="*/ 1855224 h 2340761"/>
                <a:gd name="connsiteX860" fmla="*/ 421275 w 2967861"/>
                <a:gd name="connsiteY860" fmla="*/ 1877576 h 2340761"/>
                <a:gd name="connsiteX861" fmla="*/ 431830 w 2967861"/>
                <a:gd name="connsiteY861" fmla="*/ 1899928 h 2340761"/>
                <a:gd name="connsiteX862" fmla="*/ 435866 w 2967861"/>
                <a:gd name="connsiteY862" fmla="*/ 1917003 h 2340761"/>
                <a:gd name="connsiteX863" fmla="*/ 435866 w 2967861"/>
                <a:gd name="connsiteY863" fmla="*/ 1929731 h 2340761"/>
                <a:gd name="connsiteX864" fmla="*/ 438039 w 2967861"/>
                <a:gd name="connsiteY864" fmla="*/ 1942459 h 2340761"/>
                <a:gd name="connsiteX865" fmla="*/ 445179 w 2967861"/>
                <a:gd name="connsiteY865" fmla="*/ 1957361 h 2340761"/>
                <a:gd name="connsiteX866" fmla="*/ 438970 w 2967861"/>
                <a:gd name="connsiteY866" fmla="*/ 1972262 h 2340761"/>
                <a:gd name="connsiteX867" fmla="*/ 431830 w 2967861"/>
                <a:gd name="connsiteY867" fmla="*/ 1989337 h 2340761"/>
                <a:gd name="connsiteX868" fmla="*/ 421275 w 2967861"/>
                <a:gd name="connsiteY868" fmla="*/ 2009516 h 2340761"/>
                <a:gd name="connsiteX869" fmla="*/ 414135 w 2967861"/>
                <a:gd name="connsiteY869" fmla="*/ 2027522 h 2340761"/>
                <a:gd name="connsiteX870" fmla="*/ 410099 w 2967861"/>
                <a:gd name="connsiteY870" fmla="*/ 2048632 h 2340761"/>
                <a:gd name="connsiteX871" fmla="*/ 412272 w 2967861"/>
                <a:gd name="connsiteY871" fmla="*/ 2066638 h 2340761"/>
                <a:gd name="connsiteX872" fmla="*/ 419412 w 2967861"/>
                <a:gd name="connsiteY872" fmla="*/ 2081539 h 2340761"/>
                <a:gd name="connsiteX873" fmla="*/ 430899 w 2967861"/>
                <a:gd name="connsiteY873" fmla="*/ 2096441 h 2340761"/>
                <a:gd name="connsiteX874" fmla="*/ 441454 w 2967861"/>
                <a:gd name="connsiteY874" fmla="*/ 2113515 h 2340761"/>
                <a:gd name="connsiteX875" fmla="*/ 448594 w 2967861"/>
                <a:gd name="connsiteY875" fmla="*/ 2128416 h 2340761"/>
                <a:gd name="connsiteX876" fmla="*/ 448594 w 2967861"/>
                <a:gd name="connsiteY876" fmla="*/ 2133694 h 2340761"/>
                <a:gd name="connsiteX877" fmla="*/ 448594 w 2967861"/>
                <a:gd name="connsiteY877" fmla="*/ 2138972 h 2340761"/>
                <a:gd name="connsiteX878" fmla="*/ 446421 w 2967861"/>
                <a:gd name="connsiteY878" fmla="*/ 2143318 h 2340761"/>
                <a:gd name="connsiteX879" fmla="*/ 445490 w 2967861"/>
                <a:gd name="connsiteY879" fmla="*/ 2148595 h 2340761"/>
                <a:gd name="connsiteX880" fmla="*/ 445490 w 2967861"/>
                <a:gd name="connsiteY880" fmla="*/ 2151700 h 2340761"/>
                <a:gd name="connsiteX881" fmla="*/ 445490 w 2967861"/>
                <a:gd name="connsiteY881" fmla="*/ 2156046 h 2340761"/>
                <a:gd name="connsiteX882" fmla="*/ 452630 w 2967861"/>
                <a:gd name="connsiteY882" fmla="*/ 2159151 h 2340761"/>
                <a:gd name="connsiteX883" fmla="*/ 450457 w 2967861"/>
                <a:gd name="connsiteY883" fmla="*/ 2163497 h 2340761"/>
                <a:gd name="connsiteX884" fmla="*/ 448284 w 2967861"/>
                <a:gd name="connsiteY884" fmla="*/ 2166601 h 2340761"/>
                <a:gd name="connsiteX885" fmla="*/ 448284 w 2967861"/>
                <a:gd name="connsiteY885" fmla="*/ 2170948 h 2340761"/>
                <a:gd name="connsiteX886" fmla="*/ 446111 w 2967861"/>
                <a:gd name="connsiteY886" fmla="*/ 2176225 h 2340761"/>
                <a:gd name="connsiteX887" fmla="*/ 448284 w 2967861"/>
                <a:gd name="connsiteY887" fmla="*/ 2181503 h 2340761"/>
                <a:gd name="connsiteX888" fmla="*/ 450457 w 2967861"/>
                <a:gd name="connsiteY888" fmla="*/ 2181503 h 2340761"/>
                <a:gd name="connsiteX889" fmla="*/ 452630 w 2967861"/>
                <a:gd name="connsiteY889" fmla="*/ 2185849 h 2340761"/>
                <a:gd name="connsiteX890" fmla="*/ 455734 w 2967861"/>
                <a:gd name="connsiteY890" fmla="*/ 2186780 h 2340761"/>
                <a:gd name="connsiteX891" fmla="*/ 459770 w 2967861"/>
                <a:gd name="connsiteY891" fmla="*/ 2191127 h 2340761"/>
                <a:gd name="connsiteX892" fmla="*/ 459770 w 2967861"/>
                <a:gd name="connsiteY892" fmla="*/ 2193300 h 2340761"/>
                <a:gd name="connsiteX893" fmla="*/ 455734 w 2967861"/>
                <a:gd name="connsiteY893" fmla="*/ 2206028 h 2340761"/>
                <a:gd name="connsiteX894" fmla="*/ 465048 w 2967861"/>
                <a:gd name="connsiteY894" fmla="*/ 2224034 h 2340761"/>
                <a:gd name="connsiteX895" fmla="*/ 479639 w 2967861"/>
                <a:gd name="connsiteY895" fmla="*/ 2242971 h 2340761"/>
                <a:gd name="connsiteX896" fmla="*/ 494230 w 2967861"/>
                <a:gd name="connsiteY896" fmla="*/ 2260046 h 2340761"/>
                <a:gd name="connsiteX897" fmla="*/ 504785 w 2967861"/>
                <a:gd name="connsiteY897" fmla="*/ 2278051 h 2340761"/>
                <a:gd name="connsiteX898" fmla="*/ 506958 w 2967861"/>
                <a:gd name="connsiteY898" fmla="*/ 2290780 h 2340761"/>
                <a:gd name="connsiteX899" fmla="*/ 506958 w 2967861"/>
                <a:gd name="connsiteY899" fmla="*/ 2303508 h 2340761"/>
                <a:gd name="connsiteX900" fmla="*/ 506958 w 2967861"/>
                <a:gd name="connsiteY900" fmla="*/ 2314994 h 2340761"/>
                <a:gd name="connsiteX901" fmla="*/ 509131 w 2967861"/>
                <a:gd name="connsiteY901" fmla="*/ 2324618 h 2340761"/>
                <a:gd name="connsiteX902" fmla="*/ 512236 w 2967861"/>
                <a:gd name="connsiteY902" fmla="*/ 2327723 h 2340761"/>
                <a:gd name="connsiteX903" fmla="*/ 516271 w 2967861"/>
                <a:gd name="connsiteY903" fmla="*/ 2333000 h 2340761"/>
                <a:gd name="connsiteX904" fmla="*/ 519376 w 2967861"/>
                <a:gd name="connsiteY904" fmla="*/ 2335173 h 2340761"/>
                <a:gd name="connsiteX905" fmla="*/ 523411 w 2967861"/>
                <a:gd name="connsiteY905" fmla="*/ 2339520 h 2340761"/>
                <a:gd name="connsiteX906" fmla="*/ 528689 w 2967861"/>
                <a:gd name="connsiteY906" fmla="*/ 2342624 h 2340761"/>
                <a:gd name="connsiteX907" fmla="*/ 553835 w 2967861"/>
                <a:gd name="connsiteY907" fmla="*/ 2337347 h 2340761"/>
                <a:gd name="connsiteX908" fmla="*/ 582086 w 2967861"/>
                <a:gd name="connsiteY908" fmla="*/ 2332069 h 2340761"/>
                <a:gd name="connsiteX909" fmla="*/ 609095 w 2967861"/>
                <a:gd name="connsiteY909" fmla="*/ 2324618 h 2340761"/>
                <a:gd name="connsiteX910" fmla="*/ 636103 w 2967861"/>
                <a:gd name="connsiteY910" fmla="*/ 2317168 h 2340761"/>
                <a:gd name="connsiteX911" fmla="*/ 657834 w 2967861"/>
                <a:gd name="connsiteY911" fmla="*/ 2303508 h 2340761"/>
                <a:gd name="connsiteX912" fmla="*/ 675530 w 2967861"/>
                <a:gd name="connsiteY912" fmla="*/ 2287675 h 2340761"/>
                <a:gd name="connsiteX913" fmla="*/ 684843 w 2967861"/>
                <a:gd name="connsiteY913" fmla="*/ 2270601 h 2340761"/>
                <a:gd name="connsiteX914" fmla="*/ 691984 w 2967861"/>
                <a:gd name="connsiteY914" fmla="*/ 2253526 h 2340761"/>
                <a:gd name="connsiteX915" fmla="*/ 715888 w 2967861"/>
                <a:gd name="connsiteY915" fmla="*/ 2233347 h 2340761"/>
                <a:gd name="connsiteX916" fmla="*/ 718992 w 2967861"/>
                <a:gd name="connsiteY916" fmla="*/ 2218446 h 2340761"/>
                <a:gd name="connsiteX917" fmla="*/ 721165 w 2967861"/>
                <a:gd name="connsiteY917" fmla="*/ 2203544 h 2340761"/>
                <a:gd name="connsiteX918" fmla="*/ 723339 w 2967861"/>
                <a:gd name="connsiteY918" fmla="*/ 2188643 h 2340761"/>
                <a:gd name="connsiteX919" fmla="*/ 728616 w 2967861"/>
                <a:gd name="connsiteY919" fmla="*/ 2175915 h 2340761"/>
                <a:gd name="connsiteX920" fmla="*/ 748485 w 2967861"/>
                <a:gd name="connsiteY920" fmla="*/ 2171568 h 2340761"/>
                <a:gd name="connsiteX921" fmla="*/ 752520 w 2967861"/>
                <a:gd name="connsiteY921" fmla="*/ 2168464 h 2340761"/>
                <a:gd name="connsiteX922" fmla="*/ 753452 w 2967861"/>
                <a:gd name="connsiteY922" fmla="*/ 2164118 h 2340761"/>
                <a:gd name="connsiteX923" fmla="*/ 757488 w 2967861"/>
                <a:gd name="connsiteY923" fmla="*/ 2161013 h 2340761"/>
                <a:gd name="connsiteX924" fmla="*/ 759661 w 2967861"/>
                <a:gd name="connsiteY924" fmla="*/ 2158840 h 2340761"/>
                <a:gd name="connsiteX925" fmla="*/ 762765 w 2967861"/>
                <a:gd name="connsiteY925" fmla="*/ 2155736 h 2340761"/>
                <a:gd name="connsiteX926" fmla="*/ 768043 w 2967861"/>
                <a:gd name="connsiteY926" fmla="*/ 2151390 h 2340761"/>
                <a:gd name="connsiteX927" fmla="*/ 764938 w 2967861"/>
                <a:gd name="connsiteY927" fmla="*/ 2131211 h 2340761"/>
                <a:gd name="connsiteX928" fmla="*/ 757798 w 2967861"/>
                <a:gd name="connsiteY928" fmla="*/ 2114136 h 2340761"/>
                <a:gd name="connsiteX929" fmla="*/ 748485 w 2967861"/>
                <a:gd name="connsiteY929" fmla="*/ 2103581 h 2340761"/>
                <a:gd name="connsiteX930" fmla="*/ 757798 w 2967861"/>
                <a:gd name="connsiteY930" fmla="*/ 2084644 h 2340761"/>
                <a:gd name="connsiteX931" fmla="*/ 772389 w 2967861"/>
                <a:gd name="connsiteY931" fmla="*/ 2071915 h 2340761"/>
                <a:gd name="connsiteX932" fmla="*/ 790084 w 2967861"/>
                <a:gd name="connsiteY932" fmla="*/ 2062291 h 2340761"/>
                <a:gd name="connsiteX933" fmla="*/ 808711 w 2967861"/>
                <a:gd name="connsiteY933" fmla="*/ 2053909 h 2340761"/>
                <a:gd name="connsiteX934" fmla="*/ 824234 w 2967861"/>
                <a:gd name="connsiteY934" fmla="*/ 2042423 h 2340761"/>
                <a:gd name="connsiteX935" fmla="*/ 835720 w 2967861"/>
                <a:gd name="connsiteY935" fmla="*/ 2019140 h 2340761"/>
                <a:gd name="connsiteX936" fmla="*/ 837893 w 2967861"/>
                <a:gd name="connsiteY936" fmla="*/ 1996787 h 2340761"/>
                <a:gd name="connsiteX937" fmla="*/ 831684 w 2967861"/>
                <a:gd name="connsiteY937" fmla="*/ 1974435 h 2340761"/>
                <a:gd name="connsiteX938" fmla="*/ 824544 w 2967861"/>
                <a:gd name="connsiteY938" fmla="*/ 1952083 h 2340761"/>
                <a:gd name="connsiteX939" fmla="*/ 817404 w 2967861"/>
                <a:gd name="connsiteY939" fmla="*/ 1931904 h 2340761"/>
                <a:gd name="connsiteX940" fmla="*/ 810263 w 2967861"/>
                <a:gd name="connsiteY940" fmla="*/ 1909552 h 2340761"/>
                <a:gd name="connsiteX941" fmla="*/ 807159 w 2967861"/>
                <a:gd name="connsiteY941" fmla="*/ 1887200 h 2340761"/>
                <a:gd name="connsiteX942" fmla="*/ 812437 w 2967861"/>
                <a:gd name="connsiteY942" fmla="*/ 1862985 h 2340761"/>
                <a:gd name="connsiteX943" fmla="*/ 827027 w 2967861"/>
                <a:gd name="connsiteY943" fmla="*/ 1837529 h 2340761"/>
                <a:gd name="connsiteX944" fmla="*/ 845654 w 2967861"/>
                <a:gd name="connsiteY944" fmla="*/ 1815177 h 2340761"/>
                <a:gd name="connsiteX945" fmla="*/ 867385 w 2967861"/>
                <a:gd name="connsiteY945" fmla="*/ 1794066 h 2340761"/>
                <a:gd name="connsiteX946" fmla="*/ 890358 w 2967861"/>
                <a:gd name="connsiteY946" fmla="*/ 1776060 h 2340761"/>
                <a:gd name="connsiteX947" fmla="*/ 912090 w 2967861"/>
                <a:gd name="connsiteY947" fmla="*/ 1757123 h 2340761"/>
                <a:gd name="connsiteX948" fmla="*/ 931958 w 2967861"/>
                <a:gd name="connsiteY948" fmla="*/ 1736944 h 2340761"/>
                <a:gd name="connsiteX949" fmla="*/ 945618 w 2967861"/>
                <a:gd name="connsiteY949" fmla="*/ 1718938 h 2340761"/>
                <a:gd name="connsiteX950" fmla="*/ 958036 w 2967861"/>
                <a:gd name="connsiteY950" fmla="*/ 1696586 h 2340761"/>
                <a:gd name="connsiteX951" fmla="*/ 968591 w 2967861"/>
                <a:gd name="connsiteY951" fmla="*/ 1674234 h 2340761"/>
                <a:gd name="connsiteX952" fmla="*/ 975731 w 2967861"/>
                <a:gd name="connsiteY952" fmla="*/ 1655297 h 2340761"/>
                <a:gd name="connsiteX953" fmla="*/ 979767 w 2967861"/>
                <a:gd name="connsiteY953" fmla="*/ 1642569 h 2340761"/>
                <a:gd name="connsiteX954" fmla="*/ 979767 w 2967861"/>
                <a:gd name="connsiteY954" fmla="*/ 1631393 h 2340761"/>
                <a:gd name="connsiteX955" fmla="*/ 985044 w 2967861"/>
                <a:gd name="connsiteY955" fmla="*/ 1621769 h 2340761"/>
                <a:gd name="connsiteX956" fmla="*/ 985044 w 2967861"/>
                <a:gd name="connsiteY956" fmla="*/ 1618665 h 2340761"/>
                <a:gd name="connsiteX957" fmla="*/ 963313 w 2967861"/>
                <a:gd name="connsiteY957" fmla="*/ 1621769 h 2340761"/>
                <a:gd name="connsiteX958" fmla="*/ 939409 w 2967861"/>
                <a:gd name="connsiteY958" fmla="*/ 1627046 h 2340761"/>
                <a:gd name="connsiteX959" fmla="*/ 914263 w 2967861"/>
                <a:gd name="connsiteY959" fmla="*/ 1633255 h 2340761"/>
                <a:gd name="connsiteX960" fmla="*/ 895636 w 2967861"/>
                <a:gd name="connsiteY960" fmla="*/ 1641637 h 2340761"/>
                <a:gd name="connsiteX961" fmla="*/ 880114 w 2967861"/>
                <a:gd name="connsiteY961" fmla="*/ 1640706 h 2340761"/>
                <a:gd name="connsiteX962" fmla="*/ 874836 w 2967861"/>
                <a:gd name="connsiteY962" fmla="*/ 1634497 h 2340761"/>
                <a:gd name="connsiteX963" fmla="*/ 872663 w 2967861"/>
                <a:gd name="connsiteY963" fmla="*/ 1629220 h 2340761"/>
                <a:gd name="connsiteX964" fmla="*/ 872663 w 2967861"/>
                <a:gd name="connsiteY964" fmla="*/ 1623942 h 2340761"/>
                <a:gd name="connsiteX965" fmla="*/ 872663 w 2967861"/>
                <a:gd name="connsiteY965" fmla="*/ 1616491 h 2340761"/>
                <a:gd name="connsiteX966" fmla="*/ 868627 w 2967861"/>
                <a:gd name="connsiteY966" fmla="*/ 1611214 h 2340761"/>
                <a:gd name="connsiteX967" fmla="*/ 854036 w 2967861"/>
                <a:gd name="connsiteY967" fmla="*/ 1599727 h 2340761"/>
                <a:gd name="connsiteX968" fmla="*/ 836341 w 2967861"/>
                <a:gd name="connsiteY968" fmla="*/ 1589172 h 2340761"/>
                <a:gd name="connsiteX969" fmla="*/ 819577 w 2967861"/>
                <a:gd name="connsiteY969" fmla="*/ 1577686 h 2340761"/>
                <a:gd name="connsiteX970" fmla="*/ 809022 w 2967861"/>
                <a:gd name="connsiteY970" fmla="*/ 1564957 h 2340761"/>
                <a:gd name="connsiteX971" fmla="*/ 804986 w 2967861"/>
                <a:gd name="connsiteY971" fmla="*/ 1553471 h 2340761"/>
                <a:gd name="connsiteX972" fmla="*/ 802813 w 2967861"/>
                <a:gd name="connsiteY972" fmla="*/ 1545089 h 2340761"/>
                <a:gd name="connsiteX973" fmla="*/ 799708 w 2967861"/>
                <a:gd name="connsiteY973" fmla="*/ 1533602 h 2340761"/>
                <a:gd name="connsiteX974" fmla="*/ 797535 w 2967861"/>
                <a:gd name="connsiteY974" fmla="*/ 1530498 h 2340761"/>
                <a:gd name="connsiteX975" fmla="*/ 792258 w 2967861"/>
                <a:gd name="connsiteY975" fmla="*/ 1526152 h 2340761"/>
                <a:gd name="connsiteX976" fmla="*/ 786980 w 2967861"/>
                <a:gd name="connsiteY976" fmla="*/ 1523047 h 2340761"/>
                <a:gd name="connsiteX977" fmla="*/ 782944 w 2967861"/>
                <a:gd name="connsiteY977" fmla="*/ 1517770 h 2340761"/>
                <a:gd name="connsiteX978" fmla="*/ 779840 w 2967861"/>
                <a:gd name="connsiteY978" fmla="*/ 1513423 h 2340761"/>
                <a:gd name="connsiteX979" fmla="*/ 779840 w 2967861"/>
                <a:gd name="connsiteY979" fmla="*/ 1476480 h 2340761"/>
                <a:gd name="connsiteX980" fmla="*/ 777667 w 2967861"/>
                <a:gd name="connsiteY980" fmla="*/ 1471203 h 2340761"/>
                <a:gd name="connsiteX981" fmla="*/ 772389 w 2967861"/>
                <a:gd name="connsiteY981" fmla="*/ 1466856 h 2340761"/>
                <a:gd name="connsiteX982" fmla="*/ 768353 w 2967861"/>
                <a:gd name="connsiteY982" fmla="*/ 1463752 h 2340761"/>
                <a:gd name="connsiteX983" fmla="*/ 763076 w 2967861"/>
                <a:gd name="connsiteY983" fmla="*/ 1459406 h 2340761"/>
                <a:gd name="connsiteX984" fmla="*/ 759971 w 2967861"/>
                <a:gd name="connsiteY984" fmla="*/ 1456301 h 2340761"/>
                <a:gd name="connsiteX985" fmla="*/ 750658 w 2967861"/>
                <a:gd name="connsiteY985" fmla="*/ 1436122 h 2340761"/>
                <a:gd name="connsiteX986" fmla="*/ 743518 w 2967861"/>
                <a:gd name="connsiteY986" fmla="*/ 1415943 h 2340761"/>
                <a:gd name="connsiteX987" fmla="*/ 736377 w 2967861"/>
                <a:gd name="connsiteY987" fmla="*/ 1393591 h 2340761"/>
                <a:gd name="connsiteX988" fmla="*/ 724891 w 2967861"/>
                <a:gd name="connsiteY988" fmla="*/ 1374654 h 2340761"/>
                <a:gd name="connsiteX989" fmla="*/ 712473 w 2967861"/>
                <a:gd name="connsiteY989" fmla="*/ 1357580 h 2340761"/>
                <a:gd name="connsiteX990" fmla="*/ 712473 w 2967861"/>
                <a:gd name="connsiteY990" fmla="*/ 1350129 h 2340761"/>
                <a:gd name="connsiteX991" fmla="*/ 716509 w 2967861"/>
                <a:gd name="connsiteY991" fmla="*/ 1350129 h 2340761"/>
                <a:gd name="connsiteX992" fmla="*/ 719613 w 2967861"/>
                <a:gd name="connsiteY992" fmla="*/ 1357580 h 2340761"/>
                <a:gd name="connsiteX993" fmla="*/ 723649 w 2967861"/>
                <a:gd name="connsiteY993" fmla="*/ 1363788 h 2340761"/>
                <a:gd name="connsiteX994" fmla="*/ 726753 w 2967861"/>
                <a:gd name="connsiteY994" fmla="*/ 1366893 h 2340761"/>
                <a:gd name="connsiteX995" fmla="*/ 730789 w 2967861"/>
                <a:gd name="connsiteY995" fmla="*/ 1369066 h 2340761"/>
                <a:gd name="connsiteX996" fmla="*/ 733894 w 2967861"/>
                <a:gd name="connsiteY996" fmla="*/ 1371239 h 2340761"/>
                <a:gd name="connsiteX997" fmla="*/ 737930 w 2967861"/>
                <a:gd name="connsiteY997" fmla="*/ 1372170 h 2340761"/>
                <a:gd name="connsiteX998" fmla="*/ 738861 w 2967861"/>
                <a:gd name="connsiteY998" fmla="*/ 1376517 h 2340761"/>
                <a:gd name="connsiteX999" fmla="*/ 745070 w 2967861"/>
                <a:gd name="connsiteY999" fmla="*/ 1378690 h 2340761"/>
                <a:gd name="connsiteX1000" fmla="*/ 755625 w 2967861"/>
                <a:gd name="connsiteY1000" fmla="*/ 1386141 h 2340761"/>
                <a:gd name="connsiteX1001" fmla="*/ 762765 w 2967861"/>
                <a:gd name="connsiteY1001" fmla="*/ 1396696 h 2340761"/>
                <a:gd name="connsiteX1002" fmla="*/ 768043 w 2967861"/>
                <a:gd name="connsiteY1002" fmla="*/ 1409424 h 2340761"/>
                <a:gd name="connsiteX1003" fmla="*/ 774252 w 2967861"/>
                <a:gd name="connsiteY1003" fmla="*/ 1423084 h 2340761"/>
                <a:gd name="connsiteX1004" fmla="*/ 779529 w 2967861"/>
                <a:gd name="connsiteY1004" fmla="*/ 1435812 h 2340761"/>
                <a:gd name="connsiteX1005" fmla="*/ 799398 w 2967861"/>
                <a:gd name="connsiteY1005" fmla="*/ 1448540 h 2340761"/>
                <a:gd name="connsiteX1006" fmla="*/ 804675 w 2967861"/>
                <a:gd name="connsiteY1006" fmla="*/ 1459095 h 2340761"/>
                <a:gd name="connsiteX1007" fmla="*/ 806848 w 2967861"/>
                <a:gd name="connsiteY1007" fmla="*/ 1472755 h 2340761"/>
                <a:gd name="connsiteX1008" fmla="*/ 809022 w 2967861"/>
                <a:gd name="connsiteY1008" fmla="*/ 1485483 h 2340761"/>
                <a:gd name="connsiteX1009" fmla="*/ 812126 w 2967861"/>
                <a:gd name="connsiteY1009" fmla="*/ 1496038 h 2340761"/>
                <a:gd name="connsiteX1010" fmla="*/ 824544 w 2967861"/>
                <a:gd name="connsiteY1010" fmla="*/ 1510940 h 2340761"/>
                <a:gd name="connsiteX1011" fmla="*/ 838204 w 2967861"/>
                <a:gd name="connsiteY1011" fmla="*/ 1525841 h 2340761"/>
                <a:gd name="connsiteX1012" fmla="*/ 850621 w 2967861"/>
                <a:gd name="connsiteY1012" fmla="*/ 1542916 h 2340761"/>
                <a:gd name="connsiteX1013" fmla="*/ 859935 w 2967861"/>
                <a:gd name="connsiteY1013" fmla="*/ 1560922 h 2340761"/>
                <a:gd name="connsiteX1014" fmla="*/ 860866 w 2967861"/>
                <a:gd name="connsiteY1014" fmla="*/ 1572408 h 2340761"/>
                <a:gd name="connsiteX1015" fmla="*/ 860866 w 2967861"/>
                <a:gd name="connsiteY1015" fmla="*/ 1582963 h 2340761"/>
                <a:gd name="connsiteX1016" fmla="*/ 863039 w 2967861"/>
                <a:gd name="connsiteY1016" fmla="*/ 1594450 h 2340761"/>
                <a:gd name="connsiteX1017" fmla="*/ 868317 w 2967861"/>
                <a:gd name="connsiteY1017" fmla="*/ 1605005 h 2340761"/>
                <a:gd name="connsiteX1018" fmla="*/ 870490 w 2967861"/>
                <a:gd name="connsiteY1018" fmla="*/ 1609351 h 2340761"/>
                <a:gd name="connsiteX1019" fmla="*/ 872663 w 2967861"/>
                <a:gd name="connsiteY1019" fmla="*/ 1611524 h 2340761"/>
                <a:gd name="connsiteX1020" fmla="*/ 874836 w 2967861"/>
                <a:gd name="connsiteY1020" fmla="*/ 1612456 h 2340761"/>
                <a:gd name="connsiteX1021" fmla="*/ 875767 w 2967861"/>
                <a:gd name="connsiteY1021" fmla="*/ 1612456 h 2340761"/>
                <a:gd name="connsiteX1022" fmla="*/ 879803 w 2967861"/>
                <a:gd name="connsiteY1022" fmla="*/ 1614629 h 2340761"/>
                <a:gd name="connsiteX1023" fmla="*/ 889117 w 2967861"/>
                <a:gd name="connsiteY1023" fmla="*/ 1614629 h 2340761"/>
                <a:gd name="connsiteX1024" fmla="*/ 901534 w 2967861"/>
                <a:gd name="connsiteY1024" fmla="*/ 1611524 h 2340761"/>
                <a:gd name="connsiteX1025" fmla="*/ 913952 w 2967861"/>
                <a:gd name="connsiteY1025" fmla="*/ 1604074 h 2340761"/>
                <a:gd name="connsiteX1026" fmla="*/ 928543 w 2967861"/>
                <a:gd name="connsiteY1026" fmla="*/ 1597865 h 2340761"/>
                <a:gd name="connsiteX1027" fmla="*/ 946239 w 2967861"/>
                <a:gd name="connsiteY1027" fmla="*/ 1592587 h 2340761"/>
                <a:gd name="connsiteX1028" fmla="*/ 963003 w 2967861"/>
                <a:gd name="connsiteY1028" fmla="*/ 1589483 h 2340761"/>
                <a:gd name="connsiteX1029" fmla="*/ 979767 w 2967861"/>
                <a:gd name="connsiteY1029" fmla="*/ 1582032 h 2340761"/>
                <a:gd name="connsiteX1030" fmla="*/ 992185 w 2967861"/>
                <a:gd name="connsiteY1030" fmla="*/ 1572408 h 2340761"/>
                <a:gd name="connsiteX1031" fmla="*/ 1002740 w 2967861"/>
                <a:gd name="connsiteY1031" fmla="*/ 1560922 h 2340761"/>
                <a:gd name="connsiteX1032" fmla="*/ 1016399 w 2967861"/>
                <a:gd name="connsiteY1032" fmla="*/ 1553471 h 2340761"/>
                <a:gd name="connsiteX1033" fmla="*/ 1039372 w 2967861"/>
                <a:gd name="connsiteY1033" fmla="*/ 1553471 h 2340761"/>
                <a:gd name="connsiteX1034" fmla="*/ 1039372 w 2967861"/>
                <a:gd name="connsiteY1034" fmla="*/ 1544468 h 2340761"/>
                <a:gd name="connsiteX1035" fmla="*/ 1057999 w 2967861"/>
                <a:gd name="connsiteY1035" fmla="*/ 1531740 h 2340761"/>
                <a:gd name="connsiteX1036" fmla="*/ 1075694 w 2967861"/>
                <a:gd name="connsiteY1036" fmla="*/ 1520253 h 2340761"/>
                <a:gd name="connsiteX1037" fmla="*/ 1075694 w 2967861"/>
                <a:gd name="connsiteY1037" fmla="*/ 1500074 h 2340761"/>
                <a:gd name="connsiteX1038" fmla="*/ 1089354 w 2967861"/>
                <a:gd name="connsiteY1038" fmla="*/ 1494797 h 2340761"/>
                <a:gd name="connsiteX1039" fmla="*/ 1095563 w 2967861"/>
                <a:gd name="connsiteY1039" fmla="*/ 1487346 h 2340761"/>
                <a:gd name="connsiteX1040" fmla="*/ 1101772 w 2967861"/>
                <a:gd name="connsiteY1040" fmla="*/ 1477722 h 2340761"/>
                <a:gd name="connsiteX1041" fmla="*/ 1108912 w 2967861"/>
                <a:gd name="connsiteY1041" fmla="*/ 1468098 h 2340761"/>
                <a:gd name="connsiteX1042" fmla="*/ 1087181 w 2967861"/>
                <a:gd name="connsiteY1042" fmla="*/ 1450092 h 2340761"/>
                <a:gd name="connsiteX1043" fmla="*/ 1060172 w 2967861"/>
                <a:gd name="connsiteY1043" fmla="*/ 1435191 h 2340761"/>
                <a:gd name="connsiteX1044" fmla="*/ 1057999 w 2967861"/>
                <a:gd name="connsiteY1044" fmla="*/ 1420290 h 2340761"/>
                <a:gd name="connsiteX1045" fmla="*/ 1055826 w 2967861"/>
                <a:gd name="connsiteY1045" fmla="*/ 1401352 h 2340761"/>
                <a:gd name="connsiteX1046" fmla="*/ 1035958 w 2967861"/>
                <a:gd name="connsiteY1046" fmla="*/ 1416254 h 2340761"/>
                <a:gd name="connsiteX1047" fmla="*/ 1019193 w 2967861"/>
                <a:gd name="connsiteY1047" fmla="*/ 1435191 h 2340761"/>
                <a:gd name="connsiteX1048" fmla="*/ 1008638 w 2967861"/>
                <a:gd name="connsiteY1048" fmla="*/ 1435191 h 2340761"/>
                <a:gd name="connsiteX1049" fmla="*/ 999325 w 2967861"/>
                <a:gd name="connsiteY1049" fmla="*/ 1437364 h 2340761"/>
                <a:gd name="connsiteX1050" fmla="*/ 992185 w 2967861"/>
                <a:gd name="connsiteY1050" fmla="*/ 1438295 h 2340761"/>
                <a:gd name="connsiteX1051" fmla="*/ 990011 w 2967861"/>
                <a:gd name="connsiteY1051" fmla="*/ 1433018 h 2340761"/>
                <a:gd name="connsiteX1052" fmla="*/ 989080 w 2967861"/>
                <a:gd name="connsiteY1052" fmla="*/ 1427740 h 2340761"/>
                <a:gd name="connsiteX1053" fmla="*/ 989080 w 2967861"/>
                <a:gd name="connsiteY1053" fmla="*/ 1422463 h 2340761"/>
                <a:gd name="connsiteX1054" fmla="*/ 986907 w 2967861"/>
                <a:gd name="connsiteY1054" fmla="*/ 1416254 h 2340761"/>
                <a:gd name="connsiteX1055" fmla="*/ 984734 w 2967861"/>
                <a:gd name="connsiteY1055" fmla="*/ 1410976 h 2340761"/>
                <a:gd name="connsiteX1056" fmla="*/ 979456 w 2967861"/>
                <a:gd name="connsiteY1056" fmla="*/ 1408803 h 2340761"/>
                <a:gd name="connsiteX1057" fmla="*/ 977283 w 2967861"/>
                <a:gd name="connsiteY1057" fmla="*/ 1408803 h 2340761"/>
                <a:gd name="connsiteX1058" fmla="*/ 975110 w 2967861"/>
                <a:gd name="connsiteY1058" fmla="*/ 1408803 h 2340761"/>
                <a:gd name="connsiteX1059" fmla="*/ 975110 w 2967861"/>
                <a:gd name="connsiteY1059" fmla="*/ 1410976 h 2340761"/>
                <a:gd name="connsiteX1060" fmla="*/ 974179 w 2967861"/>
                <a:gd name="connsiteY1060" fmla="*/ 1413149 h 2340761"/>
                <a:gd name="connsiteX1061" fmla="*/ 972006 w 2967861"/>
                <a:gd name="connsiteY1061" fmla="*/ 1418427 h 2340761"/>
                <a:gd name="connsiteX1062" fmla="*/ 964865 w 2967861"/>
                <a:gd name="connsiteY1062" fmla="*/ 1407872 h 2340761"/>
                <a:gd name="connsiteX1063" fmla="*/ 957725 w 2967861"/>
                <a:gd name="connsiteY1063" fmla="*/ 1392970 h 2340761"/>
                <a:gd name="connsiteX1064" fmla="*/ 948412 w 2967861"/>
                <a:gd name="connsiteY1064" fmla="*/ 1375896 h 2340761"/>
                <a:gd name="connsiteX1065" fmla="*/ 943134 w 2967861"/>
                <a:gd name="connsiteY1065" fmla="*/ 1358821 h 2340761"/>
                <a:gd name="connsiteX1066" fmla="*/ 939098 w 2967861"/>
                <a:gd name="connsiteY1066" fmla="*/ 1343920 h 2340761"/>
                <a:gd name="connsiteX1067" fmla="*/ 946239 w 2967861"/>
                <a:gd name="connsiteY1067" fmla="*/ 1343920 h 2340761"/>
                <a:gd name="connsiteX1068" fmla="*/ 950274 w 2967861"/>
                <a:gd name="connsiteY1068" fmla="*/ 1343920 h 2340761"/>
                <a:gd name="connsiteX1069" fmla="*/ 952448 w 2967861"/>
                <a:gd name="connsiteY1069" fmla="*/ 1343920 h 2340761"/>
                <a:gd name="connsiteX1070" fmla="*/ 953379 w 2967861"/>
                <a:gd name="connsiteY1070" fmla="*/ 1343920 h 2340761"/>
                <a:gd name="connsiteX1071" fmla="*/ 955552 w 2967861"/>
                <a:gd name="connsiteY1071" fmla="*/ 1343920 h 2340761"/>
                <a:gd name="connsiteX1072" fmla="*/ 967039 w 2967861"/>
                <a:gd name="connsiteY1072" fmla="*/ 1353544 h 2340761"/>
                <a:gd name="connsiteX1073" fmla="*/ 972316 w 2967861"/>
                <a:gd name="connsiteY1073" fmla="*/ 1363167 h 2340761"/>
                <a:gd name="connsiteX1074" fmla="*/ 975421 w 2967861"/>
                <a:gd name="connsiteY1074" fmla="*/ 1373723 h 2340761"/>
                <a:gd name="connsiteX1075" fmla="*/ 984734 w 2967861"/>
                <a:gd name="connsiteY1075" fmla="*/ 1381173 h 2340761"/>
                <a:gd name="connsiteX1076" fmla="*/ 997152 w 2967861"/>
                <a:gd name="connsiteY1076" fmla="*/ 1388624 h 2340761"/>
                <a:gd name="connsiteX1077" fmla="*/ 1008638 w 2967861"/>
                <a:gd name="connsiteY1077" fmla="*/ 1393902 h 2340761"/>
                <a:gd name="connsiteX1078" fmla="*/ 1019193 w 2967861"/>
                <a:gd name="connsiteY1078" fmla="*/ 1401352 h 2340761"/>
                <a:gd name="connsiteX1079" fmla="*/ 1031611 w 2967861"/>
                <a:gd name="connsiteY1079" fmla="*/ 1401352 h 2340761"/>
                <a:gd name="connsiteX1080" fmla="*/ 1040925 w 2967861"/>
                <a:gd name="connsiteY1080" fmla="*/ 1400421 h 2340761"/>
                <a:gd name="connsiteX1081" fmla="*/ 1048065 w 2967861"/>
                <a:gd name="connsiteY1081" fmla="*/ 1398248 h 2340761"/>
                <a:gd name="connsiteX1082" fmla="*/ 1059551 w 2967861"/>
                <a:gd name="connsiteY1082" fmla="*/ 1393902 h 2340761"/>
                <a:gd name="connsiteX1083" fmla="*/ 1066692 w 2967861"/>
                <a:gd name="connsiteY1083" fmla="*/ 1407561 h 2340761"/>
                <a:gd name="connsiteX1084" fmla="*/ 1071969 w 2967861"/>
                <a:gd name="connsiteY1084" fmla="*/ 1418116 h 2340761"/>
                <a:gd name="connsiteX1085" fmla="*/ 1102082 w 2967861"/>
                <a:gd name="connsiteY1085" fmla="*/ 1420290 h 2340761"/>
                <a:gd name="connsiteX1086" fmla="*/ 1133438 w 2967861"/>
                <a:gd name="connsiteY1086" fmla="*/ 1422463 h 2340761"/>
                <a:gd name="connsiteX1087" fmla="*/ 1164793 w 2967861"/>
                <a:gd name="connsiteY1087" fmla="*/ 1422463 h 2340761"/>
                <a:gd name="connsiteX1088" fmla="*/ 1194906 w 2967861"/>
                <a:gd name="connsiteY1088" fmla="*/ 1418116 h 2340761"/>
                <a:gd name="connsiteX1089" fmla="*/ 1206392 w 2967861"/>
                <a:gd name="connsiteY1089" fmla="*/ 1429603 h 2340761"/>
                <a:gd name="connsiteX1090" fmla="*/ 1218810 w 2967861"/>
                <a:gd name="connsiteY1090" fmla="*/ 1437985 h 2340761"/>
                <a:gd name="connsiteX1091" fmla="*/ 1231228 w 2967861"/>
                <a:gd name="connsiteY1091" fmla="*/ 1447609 h 2340761"/>
                <a:gd name="connsiteX1092" fmla="*/ 1238368 w 2967861"/>
                <a:gd name="connsiteY1092" fmla="*/ 1458164 h 2340761"/>
                <a:gd name="connsiteX1093" fmla="*/ 1235264 w 2967861"/>
                <a:gd name="connsiteY1093" fmla="*/ 1471824 h 2340761"/>
                <a:gd name="connsiteX1094" fmla="*/ 1238368 w 2967861"/>
                <a:gd name="connsiteY1094" fmla="*/ 1474928 h 2340761"/>
                <a:gd name="connsiteX1095" fmla="*/ 1242404 w 2967861"/>
                <a:gd name="connsiteY1095" fmla="*/ 1479274 h 2340761"/>
                <a:gd name="connsiteX1096" fmla="*/ 1247681 w 2967861"/>
                <a:gd name="connsiteY1096" fmla="*/ 1482379 h 2340761"/>
                <a:gd name="connsiteX1097" fmla="*/ 1251717 w 2967861"/>
                <a:gd name="connsiteY1097" fmla="*/ 1486725 h 2340761"/>
                <a:gd name="connsiteX1098" fmla="*/ 1262273 w 2967861"/>
                <a:gd name="connsiteY1098" fmla="*/ 1487656 h 2340761"/>
                <a:gd name="connsiteX1099" fmla="*/ 1271586 w 2967861"/>
                <a:gd name="connsiteY1099" fmla="*/ 1487656 h 2340761"/>
                <a:gd name="connsiteX1100" fmla="*/ 1284004 w 2967861"/>
                <a:gd name="connsiteY1100" fmla="*/ 1486725 h 2340761"/>
                <a:gd name="connsiteX1101" fmla="*/ 1288039 w 2967861"/>
                <a:gd name="connsiteY1101" fmla="*/ 1524910 h 2340761"/>
                <a:gd name="connsiteX1102" fmla="*/ 1296422 w 2967861"/>
                <a:gd name="connsiteY1102" fmla="*/ 1556575 h 2340761"/>
                <a:gd name="connsiteX1103" fmla="*/ 1308840 w 2967861"/>
                <a:gd name="connsiteY1103" fmla="*/ 1586068 h 2340761"/>
                <a:gd name="connsiteX1104" fmla="*/ 1327466 w 2967861"/>
                <a:gd name="connsiteY1104" fmla="*/ 1613697 h 2340761"/>
                <a:gd name="connsiteX1105" fmla="*/ 1327466 w 2967861"/>
                <a:gd name="connsiteY1105" fmla="*/ 1615870 h 2340761"/>
                <a:gd name="connsiteX1106" fmla="*/ 1325293 w 2967861"/>
                <a:gd name="connsiteY1106" fmla="*/ 1618044 h 2340761"/>
                <a:gd name="connsiteX1107" fmla="*/ 1323120 w 2967861"/>
                <a:gd name="connsiteY1107" fmla="*/ 1621148 h 2340761"/>
                <a:gd name="connsiteX1108" fmla="*/ 1322188 w 2967861"/>
                <a:gd name="connsiteY1108" fmla="*/ 1625494 h 2340761"/>
                <a:gd name="connsiteX1109" fmla="*/ 1323120 w 2967861"/>
                <a:gd name="connsiteY1109" fmla="*/ 1628599 h 2340761"/>
                <a:gd name="connsiteX1110" fmla="*/ 1329329 w 2967861"/>
                <a:gd name="connsiteY1110" fmla="*/ 1645673 h 2340761"/>
                <a:gd name="connsiteX1111" fmla="*/ 1339884 w 2967861"/>
                <a:gd name="connsiteY1111" fmla="*/ 1665852 h 2340761"/>
                <a:gd name="connsiteX1112" fmla="*/ 1351370 w 2967861"/>
                <a:gd name="connsiteY1112" fmla="*/ 1678581 h 2340761"/>
                <a:gd name="connsiteX1113" fmla="*/ 1352302 w 2967861"/>
                <a:gd name="connsiteY1113" fmla="*/ 1680754 h 2340761"/>
                <a:gd name="connsiteX1114" fmla="*/ 1354475 w 2967861"/>
                <a:gd name="connsiteY1114" fmla="*/ 1680754 h 2340761"/>
                <a:gd name="connsiteX1115" fmla="*/ 1356648 w 2967861"/>
                <a:gd name="connsiteY1115" fmla="*/ 1682927 h 2340761"/>
                <a:gd name="connsiteX1116" fmla="*/ 1358821 w 2967861"/>
                <a:gd name="connsiteY1116" fmla="*/ 1682927 h 2340761"/>
                <a:gd name="connsiteX1117" fmla="*/ 1378690 w 2967861"/>
                <a:gd name="connsiteY1117" fmla="*/ 1658712 h 2340761"/>
                <a:gd name="connsiteX1118" fmla="*/ 1391108 w 2967861"/>
                <a:gd name="connsiteY1118" fmla="*/ 1633255 h 2340761"/>
                <a:gd name="connsiteX1119" fmla="*/ 1400421 w 2967861"/>
                <a:gd name="connsiteY1119" fmla="*/ 1601590 h 2340761"/>
                <a:gd name="connsiteX1120" fmla="*/ 1403525 w 2967861"/>
                <a:gd name="connsiteY1120" fmla="*/ 1564647 h 2340761"/>
                <a:gd name="connsiteX1121" fmla="*/ 1415943 w 2967861"/>
                <a:gd name="connsiteY1121" fmla="*/ 1557196 h 2340761"/>
                <a:gd name="connsiteX1122" fmla="*/ 1425257 w 2967861"/>
                <a:gd name="connsiteY1122" fmla="*/ 1547572 h 2340761"/>
                <a:gd name="connsiteX1123" fmla="*/ 1434570 w 2967861"/>
                <a:gd name="connsiteY1123" fmla="*/ 1540122 h 2340761"/>
                <a:gd name="connsiteX1124" fmla="*/ 1451334 w 2967861"/>
                <a:gd name="connsiteY1124" fmla="*/ 1540122 h 2340761"/>
                <a:gd name="connsiteX1125" fmla="*/ 1463752 w 2967861"/>
                <a:gd name="connsiteY1125" fmla="*/ 1507214 h 2340761"/>
                <a:gd name="connsiteX1126" fmla="*/ 1470892 w 2967861"/>
                <a:gd name="connsiteY1126" fmla="*/ 1501937 h 2340761"/>
                <a:gd name="connsiteX1127" fmla="*/ 1478032 w 2967861"/>
                <a:gd name="connsiteY1127" fmla="*/ 1499764 h 2340761"/>
                <a:gd name="connsiteX1128" fmla="*/ 1485172 w 2967861"/>
                <a:gd name="connsiteY1128" fmla="*/ 1499764 h 2340761"/>
                <a:gd name="connsiteX1129" fmla="*/ 1488277 w 2967861"/>
                <a:gd name="connsiteY1129" fmla="*/ 1497591 h 2340761"/>
                <a:gd name="connsiteX1130" fmla="*/ 1493555 w 2967861"/>
                <a:gd name="connsiteY1130" fmla="*/ 1490140 h 2340761"/>
                <a:gd name="connsiteX1131" fmla="*/ 1497590 w 2967861"/>
                <a:gd name="connsiteY1131" fmla="*/ 1475239 h 2340761"/>
                <a:gd name="connsiteX1132" fmla="*/ 1512181 w 2967861"/>
                <a:gd name="connsiteY1132" fmla="*/ 1475239 h 2340761"/>
                <a:gd name="connsiteX1133" fmla="*/ 1526772 w 2967861"/>
                <a:gd name="connsiteY1133" fmla="*/ 1477412 h 2340761"/>
                <a:gd name="connsiteX1134" fmla="*/ 1543536 w 2967861"/>
                <a:gd name="connsiteY1134" fmla="*/ 1475239 h 2340761"/>
                <a:gd name="connsiteX1135" fmla="*/ 1544468 w 2967861"/>
                <a:gd name="connsiteY1135" fmla="*/ 1473065 h 2340761"/>
                <a:gd name="connsiteX1136" fmla="*/ 1546641 w 2967861"/>
                <a:gd name="connsiteY1136" fmla="*/ 1472134 h 2340761"/>
                <a:gd name="connsiteX1137" fmla="*/ 1548814 w 2967861"/>
                <a:gd name="connsiteY1137" fmla="*/ 1467788 h 2340761"/>
                <a:gd name="connsiteX1138" fmla="*/ 1550987 w 2967861"/>
                <a:gd name="connsiteY1138" fmla="*/ 1465615 h 2340761"/>
                <a:gd name="connsiteX1139" fmla="*/ 1554092 w 2967861"/>
                <a:gd name="connsiteY1139" fmla="*/ 1462510 h 2340761"/>
                <a:gd name="connsiteX1140" fmla="*/ 1565578 w 2967861"/>
                <a:gd name="connsiteY1140" fmla="*/ 1480516 h 2340761"/>
                <a:gd name="connsiteX1141" fmla="*/ 1573960 w 2967861"/>
                <a:gd name="connsiteY1141" fmla="*/ 1495418 h 2340761"/>
                <a:gd name="connsiteX1142" fmla="*/ 1585447 w 2967861"/>
                <a:gd name="connsiteY1142" fmla="*/ 1509077 h 2340761"/>
                <a:gd name="connsiteX1143" fmla="*/ 1592587 w 2967861"/>
                <a:gd name="connsiteY1143" fmla="*/ 1523979 h 2340761"/>
                <a:gd name="connsiteX1144" fmla="*/ 1597864 w 2967861"/>
                <a:gd name="connsiteY1144" fmla="*/ 1541984 h 2340761"/>
                <a:gd name="connsiteX1145" fmla="*/ 1597864 w 2967861"/>
                <a:gd name="connsiteY1145" fmla="*/ 1564337 h 2340761"/>
                <a:gd name="connsiteX1146" fmla="*/ 1600037 w 2967861"/>
                <a:gd name="connsiteY1146" fmla="*/ 1566509 h 2340761"/>
                <a:gd name="connsiteX1147" fmla="*/ 1600969 w 2967861"/>
                <a:gd name="connsiteY1147" fmla="*/ 1566509 h 2340761"/>
                <a:gd name="connsiteX1148" fmla="*/ 1600969 w 2967861"/>
                <a:gd name="connsiteY1148" fmla="*/ 1567441 h 2340761"/>
                <a:gd name="connsiteX1149" fmla="*/ 1603142 w 2967861"/>
                <a:gd name="connsiteY1149" fmla="*/ 1567441 h 2340761"/>
                <a:gd name="connsiteX1150" fmla="*/ 1610282 w 2967861"/>
                <a:gd name="connsiteY1150" fmla="*/ 1567441 h 2340761"/>
                <a:gd name="connsiteX1151" fmla="*/ 1617422 w 2967861"/>
                <a:gd name="connsiteY1151" fmla="*/ 1566509 h 2340761"/>
                <a:gd name="connsiteX1152" fmla="*/ 1621458 w 2967861"/>
                <a:gd name="connsiteY1152" fmla="*/ 1564337 h 2340761"/>
                <a:gd name="connsiteX1153" fmla="*/ 1626736 w 2967861"/>
                <a:gd name="connsiteY1153" fmla="*/ 1559990 h 2340761"/>
                <a:gd name="connsiteX1154" fmla="*/ 1629840 w 2967861"/>
                <a:gd name="connsiteY1154" fmla="*/ 1556886 h 2340761"/>
                <a:gd name="connsiteX1155" fmla="*/ 1641327 w 2967861"/>
                <a:gd name="connsiteY1155" fmla="*/ 1569614 h 2340761"/>
                <a:gd name="connsiteX1156" fmla="*/ 1648467 w 2967861"/>
                <a:gd name="connsiteY1156" fmla="*/ 1586688 h 2340761"/>
                <a:gd name="connsiteX1157" fmla="*/ 1650640 w 2967861"/>
                <a:gd name="connsiteY1157" fmla="*/ 1606867 h 2340761"/>
                <a:gd name="connsiteX1158" fmla="*/ 1650640 w 2967861"/>
                <a:gd name="connsiteY1158" fmla="*/ 1629220 h 2340761"/>
                <a:gd name="connsiteX1159" fmla="*/ 1650640 w 2967861"/>
                <a:gd name="connsiteY1159" fmla="*/ 1649399 h 2340761"/>
                <a:gd name="connsiteX1160" fmla="*/ 1650640 w 2967861"/>
                <a:gd name="connsiteY1160" fmla="*/ 1668336 h 2340761"/>
                <a:gd name="connsiteX1161" fmla="*/ 1653745 w 2967861"/>
                <a:gd name="connsiteY1161" fmla="*/ 1683237 h 2340761"/>
                <a:gd name="connsiteX1162" fmla="*/ 1653745 w 2967861"/>
                <a:gd name="connsiteY1162" fmla="*/ 1686342 h 2340761"/>
                <a:gd name="connsiteX1163" fmla="*/ 1663058 w 2967861"/>
                <a:gd name="connsiteY1163" fmla="*/ 1683237 h 2340761"/>
                <a:gd name="connsiteX1164" fmla="*/ 1663058 w 2967861"/>
                <a:gd name="connsiteY1164" fmla="*/ 1686342 h 2340761"/>
                <a:gd name="connsiteX1165" fmla="*/ 1672371 w 2967861"/>
                <a:gd name="connsiteY1165" fmla="*/ 1699070 h 2340761"/>
                <a:gd name="connsiteX1166" fmla="*/ 1677649 w 2967861"/>
                <a:gd name="connsiteY1166" fmla="*/ 1713971 h 2340761"/>
                <a:gd name="connsiteX1167" fmla="*/ 1682927 w 2967861"/>
                <a:gd name="connsiteY1167" fmla="*/ 1728873 h 2340761"/>
                <a:gd name="connsiteX1168" fmla="*/ 1686962 w 2967861"/>
                <a:gd name="connsiteY1168" fmla="*/ 1745947 h 2340761"/>
                <a:gd name="connsiteX1169" fmla="*/ 1693171 w 2967861"/>
                <a:gd name="connsiteY1169" fmla="*/ 1760849 h 2340761"/>
                <a:gd name="connsiteX1170" fmla="*/ 1702485 w 2967861"/>
                <a:gd name="connsiteY1170" fmla="*/ 1768299 h 2340761"/>
                <a:gd name="connsiteX1171" fmla="*/ 1704658 w 2967861"/>
                <a:gd name="connsiteY1171" fmla="*/ 1770472 h 2340761"/>
                <a:gd name="connsiteX1172" fmla="*/ 1715213 w 2967861"/>
                <a:gd name="connsiteY1172" fmla="*/ 1775750 h 2340761"/>
                <a:gd name="connsiteX1173" fmla="*/ 1726699 w 2967861"/>
                <a:gd name="connsiteY1173" fmla="*/ 1785374 h 2340761"/>
                <a:gd name="connsiteX1174" fmla="*/ 1737255 w 2967861"/>
                <a:gd name="connsiteY1174" fmla="*/ 1785374 h 2340761"/>
                <a:gd name="connsiteX1175" fmla="*/ 1736323 w 2967861"/>
                <a:gd name="connsiteY1175" fmla="*/ 1758986 h 2340761"/>
                <a:gd name="connsiteX1176" fmla="*/ 1729183 w 2967861"/>
                <a:gd name="connsiteY1176" fmla="*/ 1733529 h 2340761"/>
                <a:gd name="connsiteX1177" fmla="*/ 1717696 w 2967861"/>
                <a:gd name="connsiteY1177" fmla="*/ 1711177 h 2340761"/>
                <a:gd name="connsiteX1178" fmla="*/ 1703106 w 2967861"/>
                <a:gd name="connsiteY1178" fmla="*/ 1696276 h 2340761"/>
                <a:gd name="connsiteX1179" fmla="*/ 1700001 w 2967861"/>
                <a:gd name="connsiteY1179" fmla="*/ 1694103 h 2340761"/>
                <a:gd name="connsiteX1180" fmla="*/ 1695965 w 2967861"/>
                <a:gd name="connsiteY1180" fmla="*/ 1694103 h 2340761"/>
                <a:gd name="connsiteX1181" fmla="*/ 1692861 w 2967861"/>
                <a:gd name="connsiteY1181" fmla="*/ 1694103 h 2340761"/>
                <a:gd name="connsiteX1182" fmla="*/ 1688825 w 2967861"/>
                <a:gd name="connsiteY1182" fmla="*/ 1694103 h 2340761"/>
                <a:gd name="connsiteX1183" fmla="*/ 1687894 w 2967861"/>
                <a:gd name="connsiteY1183" fmla="*/ 1691930 h 2340761"/>
                <a:gd name="connsiteX1184" fmla="*/ 1681685 w 2967861"/>
                <a:gd name="connsiteY1184" fmla="*/ 1681374 h 2340761"/>
                <a:gd name="connsiteX1185" fmla="*/ 1680753 w 2967861"/>
                <a:gd name="connsiteY1185" fmla="*/ 1671751 h 2340761"/>
                <a:gd name="connsiteX1186" fmla="*/ 1676718 w 2967861"/>
                <a:gd name="connsiteY1186" fmla="*/ 1664300 h 2340761"/>
                <a:gd name="connsiteX1187" fmla="*/ 1667404 w 2967861"/>
                <a:gd name="connsiteY1187" fmla="*/ 1659022 h 2340761"/>
                <a:gd name="connsiteX1188" fmla="*/ 1676718 w 2967861"/>
                <a:gd name="connsiteY1188" fmla="*/ 1634808 h 2340761"/>
                <a:gd name="connsiteX1189" fmla="*/ 1683858 w 2967861"/>
                <a:gd name="connsiteY1189" fmla="*/ 1605315 h 2340761"/>
                <a:gd name="connsiteX1190" fmla="*/ 1700622 w 2967861"/>
                <a:gd name="connsiteY1190" fmla="*/ 1618975 h 2340761"/>
                <a:gd name="connsiteX1191" fmla="*/ 1716144 w 2967861"/>
                <a:gd name="connsiteY1191" fmla="*/ 1631703 h 2340761"/>
                <a:gd name="connsiteX1192" fmla="*/ 1730735 w 2967861"/>
                <a:gd name="connsiteY1192" fmla="*/ 1644431 h 2340761"/>
                <a:gd name="connsiteX1193" fmla="*/ 1742222 w 2967861"/>
                <a:gd name="connsiteY1193" fmla="*/ 1659333 h 2340761"/>
                <a:gd name="connsiteX1194" fmla="*/ 1747499 w 2967861"/>
                <a:gd name="connsiteY1194" fmla="*/ 1679512 h 2340761"/>
                <a:gd name="connsiteX1195" fmla="*/ 1754640 w 2967861"/>
                <a:gd name="connsiteY1195" fmla="*/ 1679512 h 2340761"/>
                <a:gd name="connsiteX1196" fmla="*/ 1815176 w 2967861"/>
                <a:gd name="connsiteY1196" fmla="*/ 1629841 h 2340761"/>
                <a:gd name="connsiteX1197" fmla="*/ 1813003 w 2967861"/>
                <a:gd name="connsiteY1197" fmla="*/ 1600348 h 2340761"/>
                <a:gd name="connsiteX1198" fmla="*/ 1807726 w 2967861"/>
                <a:gd name="connsiteY1198" fmla="*/ 1576133 h 2340761"/>
                <a:gd name="connsiteX1199" fmla="*/ 1796239 w 2967861"/>
                <a:gd name="connsiteY1199" fmla="*/ 1558128 h 2340761"/>
                <a:gd name="connsiteX1200" fmla="*/ 1783822 w 2967861"/>
                <a:gd name="connsiteY1200" fmla="*/ 1541053 h 2340761"/>
                <a:gd name="connsiteX1201" fmla="*/ 1767057 w 2967861"/>
                <a:gd name="connsiteY1201" fmla="*/ 1525220 h 2340761"/>
                <a:gd name="connsiteX1202" fmla="*/ 1769230 w 2967861"/>
                <a:gd name="connsiteY1202" fmla="*/ 1510319 h 2340761"/>
                <a:gd name="connsiteX1203" fmla="*/ 1774508 w 2967861"/>
                <a:gd name="connsiteY1203" fmla="*/ 1500695 h 2340761"/>
                <a:gd name="connsiteX1204" fmla="*/ 1780717 w 2967861"/>
                <a:gd name="connsiteY1204" fmla="*/ 1495418 h 2340761"/>
                <a:gd name="connsiteX1205" fmla="*/ 1787857 w 2967861"/>
                <a:gd name="connsiteY1205" fmla="*/ 1489209 h 2340761"/>
                <a:gd name="connsiteX1206" fmla="*/ 1794066 w 2967861"/>
                <a:gd name="connsiteY1206" fmla="*/ 1480827 h 2340761"/>
                <a:gd name="connsiteX1207" fmla="*/ 1800275 w 2967861"/>
                <a:gd name="connsiteY1207" fmla="*/ 1480827 h 2340761"/>
                <a:gd name="connsiteX1208" fmla="*/ 1805553 w 2967861"/>
                <a:gd name="connsiteY1208" fmla="*/ 1481758 h 2340761"/>
                <a:gd name="connsiteX1209" fmla="*/ 1807726 w 2967861"/>
                <a:gd name="connsiteY1209" fmla="*/ 1481758 h 2340761"/>
                <a:gd name="connsiteX1210" fmla="*/ 1810830 w 2967861"/>
                <a:gd name="connsiteY1210" fmla="*/ 1483931 h 2340761"/>
                <a:gd name="connsiteX1211" fmla="*/ 1813003 w 2967861"/>
                <a:gd name="connsiteY1211" fmla="*/ 1488277 h 2340761"/>
                <a:gd name="connsiteX1212" fmla="*/ 1816108 w 2967861"/>
                <a:gd name="connsiteY1212" fmla="*/ 1493555 h 2340761"/>
                <a:gd name="connsiteX1213" fmla="*/ 1818281 w 2967861"/>
                <a:gd name="connsiteY1213" fmla="*/ 1496659 h 2340761"/>
                <a:gd name="connsiteX1214" fmla="*/ 1816108 w 2967861"/>
                <a:gd name="connsiteY1214" fmla="*/ 1501006 h 2340761"/>
                <a:gd name="connsiteX1215" fmla="*/ 1815176 w 2967861"/>
                <a:gd name="connsiteY1215" fmla="*/ 1504110 h 2340761"/>
                <a:gd name="connsiteX1216" fmla="*/ 1811141 w 2967861"/>
                <a:gd name="connsiteY1216" fmla="*/ 1506283 h 2340761"/>
                <a:gd name="connsiteX1217" fmla="*/ 1808036 w 2967861"/>
                <a:gd name="connsiteY1217" fmla="*/ 1506283 h 2340761"/>
                <a:gd name="connsiteX1218" fmla="*/ 1804000 w 2967861"/>
                <a:gd name="connsiteY1218" fmla="*/ 1508456 h 2340761"/>
                <a:gd name="connsiteX1219" fmla="*/ 1804000 w 2967861"/>
                <a:gd name="connsiteY1219" fmla="*/ 1518080 h 2340761"/>
                <a:gd name="connsiteX1220" fmla="*/ 1804000 w 2967861"/>
                <a:gd name="connsiteY1220" fmla="*/ 1523358 h 2340761"/>
                <a:gd name="connsiteX1221" fmla="*/ 1806173 w 2967861"/>
                <a:gd name="connsiteY1221" fmla="*/ 1528635 h 2340761"/>
                <a:gd name="connsiteX1222" fmla="*/ 1808346 w 2967861"/>
                <a:gd name="connsiteY1222" fmla="*/ 1533913 h 2340761"/>
                <a:gd name="connsiteX1223" fmla="*/ 1811451 w 2967861"/>
                <a:gd name="connsiteY1223" fmla="*/ 1532981 h 2340761"/>
                <a:gd name="connsiteX1224" fmla="*/ 1813624 w 2967861"/>
                <a:gd name="connsiteY1224" fmla="*/ 1532981 h 2340761"/>
                <a:gd name="connsiteX1225" fmla="*/ 1815797 w 2967861"/>
                <a:gd name="connsiteY1225" fmla="*/ 1532981 h 2340761"/>
                <a:gd name="connsiteX1226" fmla="*/ 1816729 w 2967861"/>
                <a:gd name="connsiteY1226" fmla="*/ 1530808 h 2340761"/>
                <a:gd name="connsiteX1227" fmla="*/ 1818902 w 2967861"/>
                <a:gd name="connsiteY1227" fmla="*/ 1530808 h 2340761"/>
                <a:gd name="connsiteX1228" fmla="*/ 1826042 w 2967861"/>
                <a:gd name="connsiteY1228" fmla="*/ 1526462 h 2340761"/>
                <a:gd name="connsiteX1229" fmla="*/ 1830078 w 2967861"/>
                <a:gd name="connsiteY1229" fmla="*/ 1523358 h 2340761"/>
                <a:gd name="connsiteX1230" fmla="*/ 1831009 w 2967861"/>
                <a:gd name="connsiteY1230" fmla="*/ 1521184 h 2340761"/>
                <a:gd name="connsiteX1231" fmla="*/ 1835045 w 2967861"/>
                <a:gd name="connsiteY1231" fmla="*/ 1518080 h 2340761"/>
                <a:gd name="connsiteX1232" fmla="*/ 1838150 w 2967861"/>
                <a:gd name="connsiteY1232" fmla="*/ 1513734 h 2340761"/>
                <a:gd name="connsiteX1233" fmla="*/ 1837218 w 2967861"/>
                <a:gd name="connsiteY1233" fmla="*/ 1508456 h 2340761"/>
                <a:gd name="connsiteX1234" fmla="*/ 1837218 w 2967861"/>
                <a:gd name="connsiteY1234" fmla="*/ 1503179 h 2340761"/>
                <a:gd name="connsiteX1235" fmla="*/ 1835045 w 2967861"/>
                <a:gd name="connsiteY1235" fmla="*/ 1501006 h 2340761"/>
                <a:gd name="connsiteX1236" fmla="*/ 1835045 w 2967861"/>
                <a:gd name="connsiteY1236" fmla="*/ 1498832 h 2340761"/>
                <a:gd name="connsiteX1237" fmla="*/ 1835045 w 2967861"/>
                <a:gd name="connsiteY1237" fmla="*/ 1495728 h 2340761"/>
                <a:gd name="connsiteX1238" fmla="*/ 1835045 w 2967861"/>
                <a:gd name="connsiteY1238" fmla="*/ 1491382 h 2340761"/>
                <a:gd name="connsiteX1239" fmla="*/ 1835045 w 2967861"/>
                <a:gd name="connsiteY1239" fmla="*/ 1483931 h 2340761"/>
                <a:gd name="connsiteX1240" fmla="*/ 1862054 w 2967861"/>
                <a:gd name="connsiteY1240" fmla="*/ 1478653 h 2340761"/>
                <a:gd name="connsiteX1241" fmla="*/ 1891236 w 2967861"/>
                <a:gd name="connsiteY1241" fmla="*/ 1469030 h 2340761"/>
                <a:gd name="connsiteX1242" fmla="*/ 1916382 w 2967861"/>
                <a:gd name="connsiteY1242" fmla="*/ 1458474 h 2340761"/>
                <a:gd name="connsiteX1243" fmla="*/ 1940286 w 2967861"/>
                <a:gd name="connsiteY1243" fmla="*/ 1443573 h 2340761"/>
                <a:gd name="connsiteX1244" fmla="*/ 1958913 w 2967861"/>
                <a:gd name="connsiteY1244" fmla="*/ 1423394 h 2340761"/>
                <a:gd name="connsiteX1245" fmla="*/ 1967295 w 2967861"/>
                <a:gd name="connsiteY1245" fmla="*/ 1408493 h 2340761"/>
                <a:gd name="connsiteX1246" fmla="*/ 1974435 w 2967861"/>
                <a:gd name="connsiteY1246" fmla="*/ 1394833 h 2340761"/>
                <a:gd name="connsiteX1247" fmla="*/ 1981575 w 2967861"/>
                <a:gd name="connsiteY1247" fmla="*/ 1379932 h 2340761"/>
                <a:gd name="connsiteX1248" fmla="*/ 1993993 w 2967861"/>
                <a:gd name="connsiteY1248" fmla="*/ 1371550 h 2340761"/>
                <a:gd name="connsiteX1249" fmla="*/ 1993993 w 2967861"/>
                <a:gd name="connsiteY1249" fmla="*/ 1351992 h 2340761"/>
                <a:gd name="connsiteX1250" fmla="*/ 1993062 w 2967861"/>
                <a:gd name="connsiteY1250" fmla="*/ 1329639 h 2340761"/>
                <a:gd name="connsiteX1251" fmla="*/ 1989026 w 2967861"/>
                <a:gd name="connsiteY1251" fmla="*/ 1309460 h 2340761"/>
                <a:gd name="connsiteX1252" fmla="*/ 1981886 w 2967861"/>
                <a:gd name="connsiteY1252" fmla="*/ 1289281 h 2340761"/>
                <a:gd name="connsiteX1253" fmla="*/ 1973504 w 2967861"/>
                <a:gd name="connsiteY1253" fmla="*/ 1274380 h 2340761"/>
                <a:gd name="connsiteX1254" fmla="*/ 1958913 w 2967861"/>
                <a:gd name="connsiteY1254" fmla="*/ 1264756 h 2340761"/>
                <a:gd name="connsiteX1255" fmla="*/ 1964190 w 2967861"/>
                <a:gd name="connsiteY1255" fmla="*/ 1252028 h 2340761"/>
                <a:gd name="connsiteX1256" fmla="*/ 1969468 w 2967861"/>
                <a:gd name="connsiteY1256" fmla="*/ 1244577 h 2340761"/>
                <a:gd name="connsiteX1257" fmla="*/ 1976608 w 2967861"/>
                <a:gd name="connsiteY1257" fmla="*/ 1237127 h 2340761"/>
                <a:gd name="connsiteX1258" fmla="*/ 1983748 w 2967861"/>
                <a:gd name="connsiteY1258" fmla="*/ 1227503 h 2340761"/>
                <a:gd name="connsiteX1259" fmla="*/ 2003617 w 2967861"/>
                <a:gd name="connsiteY1259" fmla="*/ 1227503 h 2340761"/>
                <a:gd name="connsiteX1260" fmla="*/ 2003617 w 2967861"/>
                <a:gd name="connsiteY1260" fmla="*/ 1214774 h 2340761"/>
                <a:gd name="connsiteX1261" fmla="*/ 1998339 w 2967861"/>
                <a:gd name="connsiteY1261" fmla="*/ 1214774 h 2340761"/>
                <a:gd name="connsiteX1262" fmla="*/ 1987784 w 2967861"/>
                <a:gd name="connsiteY1262" fmla="*/ 1209497 h 2340761"/>
                <a:gd name="connsiteX1263" fmla="*/ 1978471 w 2967861"/>
                <a:gd name="connsiteY1263" fmla="*/ 1209497 h 2340761"/>
                <a:gd name="connsiteX1264" fmla="*/ 1969157 w 2967861"/>
                <a:gd name="connsiteY1264" fmla="*/ 1212601 h 2340761"/>
                <a:gd name="connsiteX1265" fmla="*/ 1958602 w 2967861"/>
                <a:gd name="connsiteY1265" fmla="*/ 1218810 h 2340761"/>
                <a:gd name="connsiteX1266" fmla="*/ 1954567 w 2967861"/>
                <a:gd name="connsiteY1266" fmla="*/ 1212601 h 2340761"/>
                <a:gd name="connsiteX1267" fmla="*/ 1951462 w 2967861"/>
                <a:gd name="connsiteY1267" fmla="*/ 1209497 h 2340761"/>
                <a:gd name="connsiteX1268" fmla="*/ 1947426 w 2967861"/>
                <a:gd name="connsiteY1268" fmla="*/ 1205151 h 2340761"/>
                <a:gd name="connsiteX1269" fmla="*/ 1942149 w 2967861"/>
                <a:gd name="connsiteY1269" fmla="*/ 1202046 h 2340761"/>
                <a:gd name="connsiteX1270" fmla="*/ 1935008 w 2967861"/>
                <a:gd name="connsiteY1270" fmla="*/ 1197700 h 2340761"/>
                <a:gd name="connsiteX1271" fmla="*/ 1942149 w 2967861"/>
                <a:gd name="connsiteY1271" fmla="*/ 1184972 h 2340761"/>
                <a:gd name="connsiteX1272" fmla="*/ 1954567 w 2967861"/>
                <a:gd name="connsiteY1272" fmla="*/ 1174416 h 2340761"/>
                <a:gd name="connsiteX1273" fmla="*/ 1966985 w 2967861"/>
                <a:gd name="connsiteY1273" fmla="*/ 1164793 h 2340761"/>
                <a:gd name="connsiteX1274" fmla="*/ 1978471 w 2967861"/>
                <a:gd name="connsiteY1274" fmla="*/ 1153306 h 2340761"/>
                <a:gd name="connsiteX1275" fmla="*/ 1983748 w 2967861"/>
                <a:gd name="connsiteY1275" fmla="*/ 1155479 h 2340761"/>
                <a:gd name="connsiteX1276" fmla="*/ 1987784 w 2967861"/>
                <a:gd name="connsiteY1276" fmla="*/ 1155479 h 2340761"/>
                <a:gd name="connsiteX1277" fmla="*/ 1990889 w 2967861"/>
                <a:gd name="connsiteY1277" fmla="*/ 1157652 h 2340761"/>
                <a:gd name="connsiteX1278" fmla="*/ 1993993 w 2967861"/>
                <a:gd name="connsiteY1278" fmla="*/ 1157652 h 2340761"/>
                <a:gd name="connsiteX1279" fmla="*/ 1990889 w 2967861"/>
                <a:gd name="connsiteY1279" fmla="*/ 1165103 h 2340761"/>
                <a:gd name="connsiteX1280" fmla="*/ 1988716 w 2967861"/>
                <a:gd name="connsiteY1280" fmla="*/ 1168208 h 2340761"/>
                <a:gd name="connsiteX1281" fmla="*/ 1987784 w 2967861"/>
                <a:gd name="connsiteY1281" fmla="*/ 1174416 h 2340761"/>
                <a:gd name="connsiteX1282" fmla="*/ 1985611 w 2967861"/>
                <a:gd name="connsiteY1282" fmla="*/ 1177521 h 2340761"/>
                <a:gd name="connsiteX1283" fmla="*/ 1983438 w 2967861"/>
                <a:gd name="connsiteY1283" fmla="*/ 1182799 h 2340761"/>
                <a:gd name="connsiteX1284" fmla="*/ 1983438 w 2967861"/>
                <a:gd name="connsiteY1284" fmla="*/ 1187145 h 2340761"/>
                <a:gd name="connsiteX1285" fmla="*/ 1995856 w 2967861"/>
                <a:gd name="connsiteY1285" fmla="*/ 1181867 h 2340761"/>
                <a:gd name="connsiteX1286" fmla="*/ 2010447 w 2967861"/>
                <a:gd name="connsiteY1286" fmla="*/ 1175658 h 2340761"/>
                <a:gd name="connsiteX1287" fmla="*/ 2022865 w 2967861"/>
                <a:gd name="connsiteY1287" fmla="*/ 1172554 h 2340761"/>
                <a:gd name="connsiteX1288" fmla="*/ 2034351 w 2967861"/>
                <a:gd name="connsiteY1288" fmla="*/ 1174727 h 2340761"/>
                <a:gd name="connsiteX1289" fmla="*/ 2043664 w 2967861"/>
                <a:gd name="connsiteY1289" fmla="*/ 1174727 h 2340761"/>
                <a:gd name="connsiteX1290" fmla="*/ 2039629 w 2967861"/>
                <a:gd name="connsiteY1290" fmla="*/ 1182178 h 2340761"/>
                <a:gd name="connsiteX1291" fmla="*/ 2037456 w 2967861"/>
                <a:gd name="connsiteY1291" fmla="*/ 1187455 h 2340761"/>
                <a:gd name="connsiteX1292" fmla="*/ 2034351 w 2967861"/>
                <a:gd name="connsiteY1292" fmla="*/ 1192733 h 2340761"/>
                <a:gd name="connsiteX1293" fmla="*/ 2030315 w 2967861"/>
                <a:gd name="connsiteY1293" fmla="*/ 1198010 h 2340761"/>
                <a:gd name="connsiteX1294" fmla="*/ 2034351 w 2967861"/>
                <a:gd name="connsiteY1294" fmla="*/ 1204219 h 2340761"/>
                <a:gd name="connsiteX1295" fmla="*/ 2037456 w 2967861"/>
                <a:gd name="connsiteY1295" fmla="*/ 1205151 h 2340761"/>
                <a:gd name="connsiteX1296" fmla="*/ 2039629 w 2967861"/>
                <a:gd name="connsiteY1296" fmla="*/ 1207324 h 2340761"/>
                <a:gd name="connsiteX1297" fmla="*/ 2041802 w 2967861"/>
                <a:gd name="connsiteY1297" fmla="*/ 1207324 h 2340761"/>
                <a:gd name="connsiteX1298" fmla="*/ 2044906 w 2967861"/>
                <a:gd name="connsiteY1298" fmla="*/ 1207324 h 2340761"/>
                <a:gd name="connsiteX1299" fmla="*/ 2048942 w 2967861"/>
                <a:gd name="connsiteY1299" fmla="*/ 1207324 h 2340761"/>
                <a:gd name="connsiteX1300" fmla="*/ 2054220 w 2967861"/>
                <a:gd name="connsiteY1300" fmla="*/ 1207324 h 2340761"/>
                <a:gd name="connsiteX1301" fmla="*/ 2054220 w 2967861"/>
                <a:gd name="connsiteY1301" fmla="*/ 1218810 h 2340761"/>
                <a:gd name="connsiteX1302" fmla="*/ 2052046 w 2967861"/>
                <a:gd name="connsiteY1302" fmla="*/ 1233712 h 2340761"/>
                <a:gd name="connsiteX1303" fmla="*/ 2052046 w 2967861"/>
                <a:gd name="connsiteY1303" fmla="*/ 1246440 h 2340761"/>
                <a:gd name="connsiteX1304" fmla="*/ 2054220 w 2967861"/>
                <a:gd name="connsiteY1304" fmla="*/ 1254822 h 2340761"/>
                <a:gd name="connsiteX1305" fmla="*/ 2054220 w 2967861"/>
                <a:gd name="connsiteY1305" fmla="*/ 1264446 h 2340761"/>
                <a:gd name="connsiteX1306" fmla="*/ 2078124 w 2967861"/>
                <a:gd name="connsiteY1306" fmla="*/ 1261341 h 2340761"/>
                <a:gd name="connsiteX1307" fmla="*/ 2092715 w 2967861"/>
                <a:gd name="connsiteY1307" fmla="*/ 1255132 h 2340761"/>
                <a:gd name="connsiteX1308" fmla="*/ 2099855 w 2967861"/>
                <a:gd name="connsiteY1308" fmla="*/ 1247682 h 2340761"/>
                <a:gd name="connsiteX1309" fmla="*/ 2102960 w 2967861"/>
                <a:gd name="connsiteY1309" fmla="*/ 1239300 h 2340761"/>
                <a:gd name="connsiteX1310" fmla="*/ 2100787 w 2967861"/>
                <a:gd name="connsiteY1310" fmla="*/ 1226571 h 2340761"/>
                <a:gd name="connsiteX1311" fmla="*/ 2097682 w 2967861"/>
                <a:gd name="connsiteY1311" fmla="*/ 1215085 h 2340761"/>
                <a:gd name="connsiteX1312" fmla="*/ 2090542 w 2967861"/>
                <a:gd name="connsiteY1312" fmla="*/ 1202357 h 2340761"/>
                <a:gd name="connsiteX1313" fmla="*/ 2085264 w 2967861"/>
                <a:gd name="connsiteY1313" fmla="*/ 1189628 h 2340761"/>
                <a:gd name="connsiteX1314" fmla="*/ 2078124 w 2967861"/>
                <a:gd name="connsiteY1314" fmla="*/ 1178142 h 2340761"/>
                <a:gd name="connsiteX1315" fmla="*/ 2074088 w 2967861"/>
                <a:gd name="connsiteY1315" fmla="*/ 1167587 h 2340761"/>
                <a:gd name="connsiteX1316" fmla="*/ 2078124 w 2967861"/>
                <a:gd name="connsiteY1316" fmla="*/ 1165414 h 2340761"/>
                <a:gd name="connsiteX1317" fmla="*/ 2081228 w 2967861"/>
                <a:gd name="connsiteY1317" fmla="*/ 1165414 h 2340761"/>
                <a:gd name="connsiteX1318" fmla="*/ 2083402 w 2967861"/>
                <a:gd name="connsiteY1318" fmla="*/ 1165414 h 2340761"/>
                <a:gd name="connsiteX1319" fmla="*/ 2085575 w 2967861"/>
                <a:gd name="connsiteY1319" fmla="*/ 1163241 h 2340761"/>
                <a:gd name="connsiteX1320" fmla="*/ 2087748 w 2967861"/>
                <a:gd name="connsiteY1320" fmla="*/ 1163241 h 2340761"/>
                <a:gd name="connsiteX1321" fmla="*/ 2098303 w 2967861"/>
                <a:gd name="connsiteY1321" fmla="*/ 1155790 h 2340761"/>
                <a:gd name="connsiteX1322" fmla="*/ 2105443 w 2967861"/>
                <a:gd name="connsiteY1322" fmla="*/ 1145235 h 2340761"/>
                <a:gd name="connsiteX1323" fmla="*/ 2110721 w 2967861"/>
                <a:gd name="connsiteY1323" fmla="*/ 1133748 h 2340761"/>
                <a:gd name="connsiteX1324" fmla="*/ 2117861 w 2967861"/>
                <a:gd name="connsiteY1324" fmla="*/ 1123193 h 2340761"/>
                <a:gd name="connsiteX1325" fmla="*/ 2127175 w 2967861"/>
                <a:gd name="connsiteY1325" fmla="*/ 1113569 h 2340761"/>
                <a:gd name="connsiteX1326" fmla="*/ 2137730 w 2967861"/>
                <a:gd name="connsiteY1326" fmla="*/ 1111396 h 2340761"/>
                <a:gd name="connsiteX1327" fmla="*/ 2149216 w 2967861"/>
                <a:gd name="connsiteY1327" fmla="*/ 1111396 h 2340761"/>
                <a:gd name="connsiteX1328" fmla="*/ 2161634 w 2967861"/>
                <a:gd name="connsiteY1328" fmla="*/ 1113569 h 2340761"/>
                <a:gd name="connsiteX1329" fmla="*/ 2174052 w 2967861"/>
                <a:gd name="connsiteY1329" fmla="*/ 1110465 h 2340761"/>
                <a:gd name="connsiteX1330" fmla="*/ 2178088 w 2967861"/>
                <a:gd name="connsiteY1330" fmla="*/ 1106118 h 2340761"/>
                <a:gd name="connsiteX1331" fmla="*/ 2185228 w 2967861"/>
                <a:gd name="connsiteY1331" fmla="*/ 1096495 h 2340761"/>
                <a:gd name="connsiteX1332" fmla="*/ 2195783 w 2967861"/>
                <a:gd name="connsiteY1332" fmla="*/ 1083766 h 2340761"/>
                <a:gd name="connsiteX1333" fmla="*/ 2208201 w 2967861"/>
                <a:gd name="connsiteY1333" fmla="*/ 1071038 h 2340761"/>
                <a:gd name="connsiteX1334" fmla="*/ 2219687 w 2967861"/>
                <a:gd name="connsiteY1334" fmla="*/ 1056137 h 2340761"/>
                <a:gd name="connsiteX1335" fmla="*/ 2230242 w 2967861"/>
                <a:gd name="connsiteY1335" fmla="*/ 1043408 h 2340761"/>
                <a:gd name="connsiteX1336" fmla="*/ 2239556 w 2967861"/>
                <a:gd name="connsiteY1336" fmla="*/ 1031922 h 2340761"/>
                <a:gd name="connsiteX1337" fmla="*/ 2243592 w 2967861"/>
                <a:gd name="connsiteY1337" fmla="*/ 1028817 h 2340761"/>
                <a:gd name="connsiteX1338" fmla="*/ 2250732 w 2967861"/>
                <a:gd name="connsiteY1338" fmla="*/ 1011743 h 2340761"/>
                <a:gd name="connsiteX1339" fmla="*/ 2256010 w 2967861"/>
                <a:gd name="connsiteY1339" fmla="*/ 999015 h 2340761"/>
                <a:gd name="connsiteX1340" fmla="*/ 2263150 w 2967861"/>
                <a:gd name="connsiteY1340" fmla="*/ 986286 h 2340761"/>
                <a:gd name="connsiteX1341" fmla="*/ 2273705 w 2967861"/>
                <a:gd name="connsiteY1341" fmla="*/ 974800 h 2340761"/>
                <a:gd name="connsiteX1342" fmla="*/ 2270600 w 2967861"/>
                <a:gd name="connsiteY1342" fmla="*/ 962072 h 2340761"/>
                <a:gd name="connsiteX1343" fmla="*/ 2266565 w 2967861"/>
                <a:gd name="connsiteY1343" fmla="*/ 952448 h 2340761"/>
                <a:gd name="connsiteX1344" fmla="*/ 2263460 w 2967861"/>
                <a:gd name="connsiteY1344" fmla="*/ 942824 h 2340761"/>
                <a:gd name="connsiteX1345" fmla="*/ 2263460 w 2967861"/>
                <a:gd name="connsiteY1345" fmla="*/ 932269 h 2340761"/>
                <a:gd name="connsiteX1346" fmla="*/ 2265633 w 2967861"/>
                <a:gd name="connsiteY1346" fmla="*/ 922645 h 2340761"/>
                <a:gd name="connsiteX1347" fmla="*/ 2270911 w 2967861"/>
                <a:gd name="connsiteY1347" fmla="*/ 917367 h 2340761"/>
                <a:gd name="connsiteX1348" fmla="*/ 2273084 w 2967861"/>
                <a:gd name="connsiteY1348" fmla="*/ 912090 h 2340761"/>
                <a:gd name="connsiteX1349" fmla="*/ 2270911 w 2967861"/>
                <a:gd name="connsiteY1349" fmla="*/ 902466 h 2340761"/>
                <a:gd name="connsiteX1350" fmla="*/ 2266875 w 2967861"/>
                <a:gd name="connsiteY1350" fmla="*/ 887565 h 2340761"/>
                <a:gd name="connsiteX1351" fmla="*/ 2263771 w 2967861"/>
                <a:gd name="connsiteY1351" fmla="*/ 877941 h 2340761"/>
                <a:gd name="connsiteX1352" fmla="*/ 2258493 w 2967861"/>
                <a:gd name="connsiteY1352" fmla="*/ 870490 h 2340761"/>
                <a:gd name="connsiteX1353" fmla="*/ 2251353 w 2967861"/>
                <a:gd name="connsiteY1353" fmla="*/ 862108 h 2340761"/>
                <a:gd name="connsiteX1354" fmla="*/ 2242039 w 2967861"/>
                <a:gd name="connsiteY1354" fmla="*/ 862108 h 2340761"/>
                <a:gd name="connsiteX1355" fmla="*/ 2236762 w 2967861"/>
                <a:gd name="connsiteY1355" fmla="*/ 862108 h 2340761"/>
                <a:gd name="connsiteX1356" fmla="*/ 2230553 w 2967861"/>
                <a:gd name="connsiteY1356" fmla="*/ 863039 h 2340761"/>
                <a:gd name="connsiteX1357" fmla="*/ 2227448 w 2967861"/>
                <a:gd name="connsiteY1357" fmla="*/ 865213 h 2340761"/>
                <a:gd name="connsiteX1358" fmla="*/ 2223413 w 2967861"/>
                <a:gd name="connsiteY1358" fmla="*/ 869559 h 2340761"/>
                <a:gd name="connsiteX1359" fmla="*/ 2216272 w 2967861"/>
                <a:gd name="connsiteY1359" fmla="*/ 867386 h 2340761"/>
                <a:gd name="connsiteX1360" fmla="*/ 2213168 w 2967861"/>
                <a:gd name="connsiteY1360" fmla="*/ 865213 h 2340761"/>
                <a:gd name="connsiteX1361" fmla="*/ 2209132 w 2967861"/>
                <a:gd name="connsiteY1361" fmla="*/ 862108 h 2340761"/>
                <a:gd name="connsiteX1362" fmla="*/ 2208201 w 2967861"/>
                <a:gd name="connsiteY1362" fmla="*/ 857762 h 2340761"/>
                <a:gd name="connsiteX1363" fmla="*/ 2206028 w 2967861"/>
                <a:gd name="connsiteY1363" fmla="*/ 854657 h 2340761"/>
                <a:gd name="connsiteX1364" fmla="*/ 2203854 w 2967861"/>
                <a:gd name="connsiteY1364" fmla="*/ 848448 h 2340761"/>
                <a:gd name="connsiteX1365" fmla="*/ 2188332 w 2967861"/>
                <a:gd name="connsiteY1365" fmla="*/ 848448 h 2340761"/>
                <a:gd name="connsiteX1366" fmla="*/ 2188332 w 2967861"/>
                <a:gd name="connsiteY1366" fmla="*/ 837893 h 2340761"/>
                <a:gd name="connsiteX1367" fmla="*/ 2200750 w 2967861"/>
                <a:gd name="connsiteY1367" fmla="*/ 828269 h 2340761"/>
                <a:gd name="connsiteX1368" fmla="*/ 2206028 w 2967861"/>
                <a:gd name="connsiteY1368" fmla="*/ 820819 h 2340761"/>
                <a:gd name="connsiteX1369" fmla="*/ 2211305 w 2967861"/>
                <a:gd name="connsiteY1369" fmla="*/ 812437 h 2340761"/>
                <a:gd name="connsiteX1370" fmla="*/ 2218446 w 2967861"/>
                <a:gd name="connsiteY1370" fmla="*/ 804986 h 2340761"/>
                <a:gd name="connsiteX1371" fmla="*/ 2247627 w 2967861"/>
                <a:gd name="connsiteY1371" fmla="*/ 795362 h 2340761"/>
                <a:gd name="connsiteX1372" fmla="*/ 2256941 w 2967861"/>
                <a:gd name="connsiteY1372" fmla="*/ 785738 h 2340761"/>
                <a:gd name="connsiteX1373" fmla="*/ 2264081 w 2967861"/>
                <a:gd name="connsiteY1373" fmla="*/ 773010 h 2340761"/>
                <a:gd name="connsiteX1374" fmla="*/ 2271221 w 2967861"/>
                <a:gd name="connsiteY1374" fmla="*/ 760282 h 2340761"/>
                <a:gd name="connsiteX1375" fmla="*/ 2278361 w 2967861"/>
                <a:gd name="connsiteY1375" fmla="*/ 746622 h 2340761"/>
                <a:gd name="connsiteX1376" fmla="*/ 2290779 w 2967861"/>
                <a:gd name="connsiteY1376" fmla="*/ 736067 h 2340761"/>
                <a:gd name="connsiteX1377" fmla="*/ 2305370 w 2967861"/>
                <a:gd name="connsiteY1377" fmla="*/ 726443 h 2340761"/>
                <a:gd name="connsiteX1378" fmla="*/ 2317788 w 2967861"/>
                <a:gd name="connsiteY1378" fmla="*/ 713715 h 2340761"/>
                <a:gd name="connsiteX1379" fmla="*/ 2354110 w 2967861"/>
                <a:gd name="connsiteY1379" fmla="*/ 718993 h 2340761"/>
                <a:gd name="connsiteX1380" fmla="*/ 2363424 w 2967861"/>
                <a:gd name="connsiteY1380" fmla="*/ 730479 h 2340761"/>
                <a:gd name="connsiteX1381" fmla="*/ 2375841 w 2967861"/>
                <a:gd name="connsiteY1381" fmla="*/ 732652 h 2340761"/>
                <a:gd name="connsiteX1382" fmla="*/ 2390432 w 2967861"/>
                <a:gd name="connsiteY1382" fmla="*/ 726443 h 2340761"/>
                <a:gd name="connsiteX1383" fmla="*/ 2407196 w 2967861"/>
                <a:gd name="connsiteY1383" fmla="*/ 723339 h 2340761"/>
                <a:gd name="connsiteX1384" fmla="*/ 2407196 w 2967861"/>
                <a:gd name="connsiteY1384" fmla="*/ 743518 h 2340761"/>
                <a:gd name="connsiteX1385" fmla="*/ 2422719 w 2967861"/>
                <a:gd name="connsiteY1385" fmla="*/ 743518 h 2340761"/>
                <a:gd name="connsiteX1386" fmla="*/ 2439483 w 2967861"/>
                <a:gd name="connsiteY1386" fmla="*/ 741345 h 2340761"/>
                <a:gd name="connsiteX1387" fmla="*/ 2451901 w 2967861"/>
                <a:gd name="connsiteY1387" fmla="*/ 739171 h 2340761"/>
                <a:gd name="connsiteX1388" fmla="*/ 2463387 w 2967861"/>
                <a:gd name="connsiteY1388" fmla="*/ 733894 h 2340761"/>
                <a:gd name="connsiteX1389" fmla="*/ 2463387 w 2967861"/>
                <a:gd name="connsiteY1389" fmla="*/ 730789 h 2340761"/>
                <a:gd name="connsiteX1390" fmla="*/ 2461214 w 2967861"/>
                <a:gd name="connsiteY1390" fmla="*/ 726443 h 2340761"/>
                <a:gd name="connsiteX1391" fmla="*/ 2459041 w 2967861"/>
                <a:gd name="connsiteY1391" fmla="*/ 721166 h 2340761"/>
                <a:gd name="connsiteX1392" fmla="*/ 2458110 w 2967861"/>
                <a:gd name="connsiteY1392" fmla="*/ 718061 h 2340761"/>
                <a:gd name="connsiteX1393" fmla="*/ 2458110 w 2967861"/>
                <a:gd name="connsiteY1393" fmla="*/ 713715 h 2340761"/>
                <a:gd name="connsiteX1394" fmla="*/ 2458110 w 2967861"/>
                <a:gd name="connsiteY1394" fmla="*/ 710610 h 2340761"/>
                <a:gd name="connsiteX1395" fmla="*/ 2463387 w 2967861"/>
                <a:gd name="connsiteY1395" fmla="*/ 700987 h 2340761"/>
                <a:gd name="connsiteX1396" fmla="*/ 2473942 w 2967861"/>
                <a:gd name="connsiteY1396" fmla="*/ 688258 h 2340761"/>
                <a:gd name="connsiteX1397" fmla="*/ 2485429 w 2967861"/>
                <a:gd name="connsiteY1397" fmla="*/ 674599 h 2340761"/>
                <a:gd name="connsiteX1398" fmla="*/ 2497847 w 2967861"/>
                <a:gd name="connsiteY1398" fmla="*/ 664044 h 2340761"/>
                <a:gd name="connsiteX1399" fmla="*/ 2507160 w 2967861"/>
                <a:gd name="connsiteY1399" fmla="*/ 658766 h 2340761"/>
                <a:gd name="connsiteX1400" fmla="*/ 2510265 w 2967861"/>
                <a:gd name="connsiteY1400" fmla="*/ 656593 h 2340761"/>
                <a:gd name="connsiteX1401" fmla="*/ 2515542 w 2967861"/>
                <a:gd name="connsiteY1401" fmla="*/ 658766 h 2340761"/>
                <a:gd name="connsiteX1402" fmla="*/ 2519578 w 2967861"/>
                <a:gd name="connsiteY1402" fmla="*/ 659697 h 2340761"/>
                <a:gd name="connsiteX1403" fmla="*/ 2524855 w 2967861"/>
                <a:gd name="connsiteY1403" fmla="*/ 661871 h 2340761"/>
                <a:gd name="connsiteX1404" fmla="*/ 2530133 w 2967861"/>
                <a:gd name="connsiteY1404" fmla="*/ 666217 h 2340761"/>
                <a:gd name="connsiteX1405" fmla="*/ 2530133 w 2967861"/>
                <a:gd name="connsiteY1405" fmla="*/ 669321 h 2340761"/>
                <a:gd name="connsiteX1406" fmla="*/ 2529202 w 2967861"/>
                <a:gd name="connsiteY1406" fmla="*/ 673667 h 2340761"/>
                <a:gd name="connsiteX1407" fmla="*/ 2529202 w 2967861"/>
                <a:gd name="connsiteY1407" fmla="*/ 674599 h 2340761"/>
                <a:gd name="connsiteX1408" fmla="*/ 2529202 w 2967861"/>
                <a:gd name="connsiteY1408" fmla="*/ 676772 h 2340761"/>
                <a:gd name="connsiteX1409" fmla="*/ 2527028 w 2967861"/>
                <a:gd name="connsiteY1409" fmla="*/ 678945 h 2340761"/>
                <a:gd name="connsiteX1410" fmla="*/ 2527028 w 2967861"/>
                <a:gd name="connsiteY1410" fmla="*/ 684223 h 2340761"/>
                <a:gd name="connsiteX1411" fmla="*/ 2529202 w 2967861"/>
                <a:gd name="connsiteY1411" fmla="*/ 688569 h 2340761"/>
                <a:gd name="connsiteX1412" fmla="*/ 2529202 w 2967861"/>
                <a:gd name="connsiteY1412" fmla="*/ 689500 h 2340761"/>
                <a:gd name="connsiteX1413" fmla="*/ 2530133 w 2967861"/>
                <a:gd name="connsiteY1413" fmla="*/ 695709 h 2340761"/>
                <a:gd name="connsiteX1414" fmla="*/ 2546897 w 2967861"/>
                <a:gd name="connsiteY1414" fmla="*/ 688258 h 2340761"/>
                <a:gd name="connsiteX1415" fmla="*/ 2559315 w 2967861"/>
                <a:gd name="connsiteY1415" fmla="*/ 678635 h 2340761"/>
                <a:gd name="connsiteX1416" fmla="*/ 2568628 w 2967861"/>
                <a:gd name="connsiteY1416" fmla="*/ 665906 h 2340761"/>
                <a:gd name="connsiteX1417" fmla="*/ 2577942 w 2967861"/>
                <a:gd name="connsiteY1417" fmla="*/ 651005 h 2340761"/>
                <a:gd name="connsiteX1418" fmla="*/ 2587255 w 2967861"/>
                <a:gd name="connsiteY1418" fmla="*/ 637345 h 2340761"/>
                <a:gd name="connsiteX1419" fmla="*/ 2588186 w 2967861"/>
                <a:gd name="connsiteY1419" fmla="*/ 636414 h 2340761"/>
                <a:gd name="connsiteX1420" fmla="*/ 2590359 w 2967861"/>
                <a:gd name="connsiteY1420" fmla="*/ 634241 h 2340761"/>
                <a:gd name="connsiteX1421" fmla="*/ 2593464 w 2967861"/>
                <a:gd name="connsiteY1421" fmla="*/ 632068 h 2340761"/>
                <a:gd name="connsiteX1422" fmla="*/ 2595637 w 2967861"/>
                <a:gd name="connsiteY1422" fmla="*/ 634241 h 2340761"/>
                <a:gd name="connsiteX1423" fmla="*/ 2595637 w 2967861"/>
                <a:gd name="connsiteY1423" fmla="*/ 636414 h 2340761"/>
                <a:gd name="connsiteX1424" fmla="*/ 2597810 w 2967861"/>
                <a:gd name="connsiteY1424" fmla="*/ 636414 h 2340761"/>
                <a:gd name="connsiteX1425" fmla="*/ 2597810 w 2967861"/>
                <a:gd name="connsiteY1425" fmla="*/ 637345 h 2340761"/>
                <a:gd name="connsiteX1426" fmla="*/ 2592533 w 2967861"/>
                <a:gd name="connsiteY1426" fmla="*/ 651005 h 2340761"/>
                <a:gd name="connsiteX1427" fmla="*/ 2588497 w 2967861"/>
                <a:gd name="connsiteY1427" fmla="*/ 665906 h 2340761"/>
                <a:gd name="connsiteX1428" fmla="*/ 2583219 w 2967861"/>
                <a:gd name="connsiteY1428" fmla="*/ 678635 h 2340761"/>
                <a:gd name="connsiteX1429" fmla="*/ 2570802 w 2967861"/>
                <a:gd name="connsiteY1429" fmla="*/ 688258 h 2340761"/>
                <a:gd name="connsiteX1430" fmla="*/ 2558384 w 2967861"/>
                <a:gd name="connsiteY1430" fmla="*/ 696640 h 2340761"/>
                <a:gd name="connsiteX1431" fmla="*/ 2546897 w 2967861"/>
                <a:gd name="connsiteY1431" fmla="*/ 706264 h 2340761"/>
                <a:gd name="connsiteX1432" fmla="*/ 2532306 w 2967861"/>
                <a:gd name="connsiteY1432" fmla="*/ 728616 h 2340761"/>
                <a:gd name="connsiteX1433" fmla="*/ 2517715 w 2967861"/>
                <a:gd name="connsiteY1433" fmla="*/ 750968 h 2340761"/>
                <a:gd name="connsiteX1434" fmla="*/ 2510575 w 2967861"/>
                <a:gd name="connsiteY1434" fmla="*/ 758419 h 2340761"/>
                <a:gd name="connsiteX1435" fmla="*/ 2500020 w 2967861"/>
                <a:gd name="connsiteY1435" fmla="*/ 761524 h 2340761"/>
                <a:gd name="connsiteX1436" fmla="*/ 2490706 w 2967861"/>
                <a:gd name="connsiteY1436" fmla="*/ 765870 h 2340761"/>
                <a:gd name="connsiteX1437" fmla="*/ 2483566 w 2967861"/>
                <a:gd name="connsiteY1437" fmla="*/ 771147 h 2340761"/>
                <a:gd name="connsiteX1438" fmla="*/ 2476426 w 2967861"/>
                <a:gd name="connsiteY1438" fmla="*/ 786049 h 2340761"/>
                <a:gd name="connsiteX1439" fmla="*/ 2478599 w 2967861"/>
                <a:gd name="connsiteY1439" fmla="*/ 798777 h 2340761"/>
                <a:gd name="connsiteX1440" fmla="*/ 2483877 w 2967861"/>
                <a:gd name="connsiteY1440" fmla="*/ 808401 h 2340761"/>
                <a:gd name="connsiteX1441" fmla="*/ 2480772 w 2967861"/>
                <a:gd name="connsiteY1441" fmla="*/ 815852 h 2340761"/>
                <a:gd name="connsiteX1442" fmla="*/ 2478599 w 2967861"/>
                <a:gd name="connsiteY1442" fmla="*/ 821129 h 2340761"/>
                <a:gd name="connsiteX1443" fmla="*/ 2473322 w 2967861"/>
                <a:gd name="connsiteY1443" fmla="*/ 825475 h 2340761"/>
                <a:gd name="connsiteX1444" fmla="*/ 2469286 w 2967861"/>
                <a:gd name="connsiteY1444" fmla="*/ 828580 h 2340761"/>
                <a:gd name="connsiteX1445" fmla="*/ 2464008 w 2967861"/>
                <a:gd name="connsiteY1445" fmla="*/ 832926 h 2340761"/>
                <a:gd name="connsiteX1446" fmla="*/ 2461835 w 2967861"/>
                <a:gd name="connsiteY1446" fmla="*/ 865833 h 2340761"/>
                <a:gd name="connsiteX1447" fmla="*/ 2464008 w 2967861"/>
                <a:gd name="connsiteY1447" fmla="*/ 893463 h 2340761"/>
                <a:gd name="connsiteX1448" fmla="*/ 2473322 w 2967861"/>
                <a:gd name="connsiteY1448" fmla="*/ 917678 h 2340761"/>
                <a:gd name="connsiteX1449" fmla="*/ 2487912 w 2967861"/>
                <a:gd name="connsiteY1449" fmla="*/ 937857 h 2340761"/>
                <a:gd name="connsiteX1450" fmla="*/ 2487912 w 2967861"/>
                <a:gd name="connsiteY1450" fmla="*/ 943134 h 2340761"/>
                <a:gd name="connsiteX1451" fmla="*/ 2494121 w 2967861"/>
                <a:gd name="connsiteY1451" fmla="*/ 943134 h 2340761"/>
                <a:gd name="connsiteX1452" fmla="*/ 2498157 w 2967861"/>
                <a:gd name="connsiteY1452" fmla="*/ 922955 h 2340761"/>
                <a:gd name="connsiteX1453" fmla="*/ 2510575 w 2967861"/>
                <a:gd name="connsiteY1453" fmla="*/ 922955 h 2340761"/>
                <a:gd name="connsiteX1454" fmla="*/ 2515852 w 2967861"/>
                <a:gd name="connsiteY1454" fmla="*/ 904950 h 2340761"/>
                <a:gd name="connsiteX1455" fmla="*/ 2522993 w 2967861"/>
                <a:gd name="connsiteY1455" fmla="*/ 890048 h 2340761"/>
                <a:gd name="connsiteX1456" fmla="*/ 2527028 w 2967861"/>
                <a:gd name="connsiteY1456" fmla="*/ 890048 h 2340761"/>
                <a:gd name="connsiteX1457" fmla="*/ 2529202 w 2967861"/>
                <a:gd name="connsiteY1457" fmla="*/ 890048 h 2340761"/>
                <a:gd name="connsiteX1458" fmla="*/ 2530133 w 2967861"/>
                <a:gd name="connsiteY1458" fmla="*/ 890048 h 2340761"/>
                <a:gd name="connsiteX1459" fmla="*/ 2534169 w 2967861"/>
                <a:gd name="connsiteY1459" fmla="*/ 890048 h 2340761"/>
                <a:gd name="connsiteX1460" fmla="*/ 2537273 w 2967861"/>
                <a:gd name="connsiteY1460" fmla="*/ 890048 h 2340761"/>
                <a:gd name="connsiteX1461" fmla="*/ 2539446 w 2967861"/>
                <a:gd name="connsiteY1461" fmla="*/ 875147 h 2340761"/>
                <a:gd name="connsiteX1462" fmla="*/ 2541620 w 2967861"/>
                <a:gd name="connsiteY1462" fmla="*/ 867696 h 2340761"/>
                <a:gd name="connsiteX1463" fmla="*/ 2546897 w 2967861"/>
                <a:gd name="connsiteY1463" fmla="*/ 860245 h 2340761"/>
                <a:gd name="connsiteX1464" fmla="*/ 2554037 w 2967861"/>
                <a:gd name="connsiteY1464" fmla="*/ 848759 h 2340761"/>
                <a:gd name="connsiteX1465" fmla="*/ 2566455 w 2967861"/>
                <a:gd name="connsiteY1465" fmla="*/ 848759 h 2340761"/>
                <a:gd name="connsiteX1466" fmla="*/ 2566455 w 2967861"/>
                <a:gd name="connsiteY1466" fmla="*/ 840377 h 2340761"/>
                <a:gd name="connsiteX1467" fmla="*/ 2566455 w 2967861"/>
                <a:gd name="connsiteY1467" fmla="*/ 832926 h 2340761"/>
                <a:gd name="connsiteX1468" fmla="*/ 2568628 w 2967861"/>
                <a:gd name="connsiteY1468" fmla="*/ 827649 h 2340761"/>
                <a:gd name="connsiteX1469" fmla="*/ 2570802 w 2967861"/>
                <a:gd name="connsiteY1469" fmla="*/ 821440 h 2340761"/>
                <a:gd name="connsiteX1470" fmla="*/ 2572975 w 2967861"/>
                <a:gd name="connsiteY1470" fmla="*/ 820508 h 2340761"/>
                <a:gd name="connsiteX1471" fmla="*/ 2573906 w 2967861"/>
                <a:gd name="connsiteY1471" fmla="*/ 818335 h 2340761"/>
                <a:gd name="connsiteX1472" fmla="*/ 2576079 w 2967861"/>
                <a:gd name="connsiteY1472" fmla="*/ 818335 h 2340761"/>
                <a:gd name="connsiteX1473" fmla="*/ 2578252 w 2967861"/>
                <a:gd name="connsiteY1473" fmla="*/ 818335 h 2340761"/>
                <a:gd name="connsiteX1474" fmla="*/ 2583530 w 2967861"/>
                <a:gd name="connsiteY1474" fmla="*/ 818335 h 2340761"/>
                <a:gd name="connsiteX1475" fmla="*/ 2580425 w 2967861"/>
                <a:gd name="connsiteY1475" fmla="*/ 794120 h 2340761"/>
                <a:gd name="connsiteX1476" fmla="*/ 2580425 w 2967861"/>
                <a:gd name="connsiteY1476" fmla="*/ 766491 h 2340761"/>
                <a:gd name="connsiteX1477" fmla="*/ 2581356 w 2967861"/>
                <a:gd name="connsiteY1477" fmla="*/ 742276 h 2340761"/>
                <a:gd name="connsiteX1478" fmla="*/ 2590670 w 2967861"/>
                <a:gd name="connsiteY1478" fmla="*/ 719924 h 2340761"/>
                <a:gd name="connsiteX1479" fmla="*/ 2595948 w 2967861"/>
                <a:gd name="connsiteY1479" fmla="*/ 718993 h 2340761"/>
                <a:gd name="connsiteX1480" fmla="*/ 2607434 w 2967861"/>
                <a:gd name="connsiteY1480" fmla="*/ 716819 h 2340761"/>
                <a:gd name="connsiteX1481" fmla="*/ 2619852 w 2967861"/>
                <a:gd name="connsiteY1481" fmla="*/ 716819 h 2340761"/>
                <a:gd name="connsiteX1482" fmla="*/ 2629165 w 2967861"/>
                <a:gd name="connsiteY1482" fmla="*/ 716819 h 2340761"/>
                <a:gd name="connsiteX1483" fmla="*/ 2634443 w 2967861"/>
                <a:gd name="connsiteY1483" fmla="*/ 714646 h 2340761"/>
                <a:gd name="connsiteX1484" fmla="*/ 2634443 w 2967861"/>
                <a:gd name="connsiteY1484" fmla="*/ 707196 h 2340761"/>
                <a:gd name="connsiteX1485" fmla="*/ 2639720 w 2967861"/>
                <a:gd name="connsiteY1485" fmla="*/ 704091 h 2340761"/>
                <a:gd name="connsiteX1486" fmla="*/ 2646861 w 2967861"/>
                <a:gd name="connsiteY1486" fmla="*/ 699745 h 2340761"/>
                <a:gd name="connsiteX1487" fmla="*/ 2656174 w 2967861"/>
                <a:gd name="connsiteY1487" fmla="*/ 697572 h 2340761"/>
                <a:gd name="connsiteX1488" fmla="*/ 2663314 w 2967861"/>
                <a:gd name="connsiteY1488" fmla="*/ 696640 h 2340761"/>
                <a:gd name="connsiteX1489" fmla="*/ 2666419 w 2967861"/>
                <a:gd name="connsiteY1489" fmla="*/ 701918 h 2340761"/>
                <a:gd name="connsiteX1490" fmla="*/ 2672628 w 2967861"/>
                <a:gd name="connsiteY1490" fmla="*/ 707196 h 2340761"/>
                <a:gd name="connsiteX1491" fmla="*/ 2677905 w 2967861"/>
                <a:gd name="connsiteY1491" fmla="*/ 711542 h 2340761"/>
                <a:gd name="connsiteX1492" fmla="*/ 2685045 w 2967861"/>
                <a:gd name="connsiteY1492" fmla="*/ 709369 h 2340761"/>
                <a:gd name="connsiteX1493" fmla="*/ 2692186 w 2967861"/>
                <a:gd name="connsiteY1493" fmla="*/ 705022 h 2340761"/>
                <a:gd name="connsiteX1494" fmla="*/ 2702741 w 2967861"/>
                <a:gd name="connsiteY1494" fmla="*/ 701918 h 2340761"/>
                <a:gd name="connsiteX1495" fmla="*/ 2717332 w 2967861"/>
                <a:gd name="connsiteY1495" fmla="*/ 699745 h 2340761"/>
                <a:gd name="connsiteX1496" fmla="*/ 2724472 w 2967861"/>
                <a:gd name="connsiteY1496" fmla="*/ 689190 h 2340761"/>
                <a:gd name="connsiteX1497" fmla="*/ 2728508 w 2967861"/>
                <a:gd name="connsiteY1497" fmla="*/ 677703 h 2340761"/>
                <a:gd name="connsiteX1498" fmla="*/ 2729439 w 2967861"/>
                <a:gd name="connsiteY1498" fmla="*/ 662802 h 2340761"/>
                <a:gd name="connsiteX1499" fmla="*/ 2744030 w 2967861"/>
                <a:gd name="connsiteY1499" fmla="*/ 657524 h 2340761"/>
                <a:gd name="connsiteX1500" fmla="*/ 2757690 w 2967861"/>
                <a:gd name="connsiteY1500" fmla="*/ 652247 h 2340761"/>
                <a:gd name="connsiteX1501" fmla="*/ 2768245 w 2967861"/>
                <a:gd name="connsiteY1501" fmla="*/ 644796 h 2340761"/>
                <a:gd name="connsiteX1502" fmla="*/ 2773522 w 2967861"/>
                <a:gd name="connsiteY1502" fmla="*/ 629895 h 2340761"/>
                <a:gd name="connsiteX1503" fmla="*/ 2782836 w 2967861"/>
                <a:gd name="connsiteY1503" fmla="*/ 632068 h 2340761"/>
                <a:gd name="connsiteX1504" fmla="*/ 2789976 w 2967861"/>
                <a:gd name="connsiteY1504" fmla="*/ 632999 h 2340761"/>
                <a:gd name="connsiteX1505" fmla="*/ 2795254 w 2967861"/>
                <a:gd name="connsiteY1505" fmla="*/ 637345 h 2340761"/>
                <a:gd name="connsiteX1506" fmla="*/ 2802394 w 2967861"/>
                <a:gd name="connsiteY1506" fmla="*/ 642623 h 2340761"/>
                <a:gd name="connsiteX1507" fmla="*/ 2807671 w 2967861"/>
                <a:gd name="connsiteY1507" fmla="*/ 640450 h 2340761"/>
                <a:gd name="connsiteX1508" fmla="*/ 2811707 w 2967861"/>
                <a:gd name="connsiteY1508" fmla="*/ 640450 h 2340761"/>
                <a:gd name="connsiteX1509" fmla="*/ 2813880 w 2967861"/>
                <a:gd name="connsiteY1509" fmla="*/ 638277 h 2340761"/>
                <a:gd name="connsiteX1510" fmla="*/ 2816985 w 2967861"/>
                <a:gd name="connsiteY1510" fmla="*/ 638277 h 2340761"/>
                <a:gd name="connsiteX1511" fmla="*/ 2811707 w 2967861"/>
                <a:gd name="connsiteY1511" fmla="*/ 612820 h 2340761"/>
                <a:gd name="connsiteX1512" fmla="*/ 2800221 w 2967861"/>
                <a:gd name="connsiteY1512" fmla="*/ 590468 h 2340761"/>
                <a:gd name="connsiteX1513" fmla="*/ 2789666 w 2967861"/>
                <a:gd name="connsiteY1513" fmla="*/ 577740 h 2340761"/>
                <a:gd name="connsiteX1514" fmla="*/ 2792770 w 2967861"/>
                <a:gd name="connsiteY1514" fmla="*/ 572462 h 2340761"/>
                <a:gd name="connsiteX1515" fmla="*/ 2794943 w 2967861"/>
                <a:gd name="connsiteY1515" fmla="*/ 570289 h 2340761"/>
                <a:gd name="connsiteX1516" fmla="*/ 2797116 w 2967861"/>
                <a:gd name="connsiteY1516" fmla="*/ 568116 h 2340761"/>
                <a:gd name="connsiteX1517" fmla="*/ 2799290 w 2967861"/>
                <a:gd name="connsiteY1517" fmla="*/ 568116 h 2340761"/>
                <a:gd name="connsiteX1518" fmla="*/ 2800221 w 2967861"/>
                <a:gd name="connsiteY1518" fmla="*/ 568116 h 2340761"/>
                <a:gd name="connsiteX1519" fmla="*/ 2802394 w 2967861"/>
                <a:gd name="connsiteY1519" fmla="*/ 570289 h 2340761"/>
                <a:gd name="connsiteX1520" fmla="*/ 2804567 w 2967861"/>
                <a:gd name="connsiteY1520" fmla="*/ 570289 h 2340761"/>
                <a:gd name="connsiteX1521" fmla="*/ 2806740 w 2967861"/>
                <a:gd name="connsiteY1521" fmla="*/ 570289 h 2340761"/>
                <a:gd name="connsiteX1522" fmla="*/ 2809845 w 2967861"/>
                <a:gd name="connsiteY1522" fmla="*/ 570289 h 2340761"/>
                <a:gd name="connsiteX1523" fmla="*/ 2813880 w 2967861"/>
                <a:gd name="connsiteY1523" fmla="*/ 568116 h 2340761"/>
                <a:gd name="connsiteX1524" fmla="*/ 2822263 w 2967861"/>
                <a:gd name="connsiteY1524" fmla="*/ 560665 h 2340761"/>
                <a:gd name="connsiteX1525" fmla="*/ 2826298 w 2967861"/>
                <a:gd name="connsiteY1525" fmla="*/ 547937 h 2340761"/>
                <a:gd name="connsiteX1526" fmla="*/ 2829403 w 2967861"/>
                <a:gd name="connsiteY1526" fmla="*/ 533036 h 2340761"/>
                <a:gd name="connsiteX1527" fmla="*/ 2829403 w 2967861"/>
                <a:gd name="connsiteY1527" fmla="*/ 520307 h 2340761"/>
                <a:gd name="connsiteX1528" fmla="*/ 2833439 w 2967861"/>
                <a:gd name="connsiteY1528" fmla="*/ 525585 h 2340761"/>
                <a:gd name="connsiteX1529" fmla="*/ 2838716 w 2967861"/>
                <a:gd name="connsiteY1529" fmla="*/ 533036 h 2340761"/>
                <a:gd name="connsiteX1530" fmla="*/ 2842752 w 2967861"/>
                <a:gd name="connsiteY1530" fmla="*/ 540486 h 2340761"/>
                <a:gd name="connsiteX1531" fmla="*/ 2845856 w 2967861"/>
                <a:gd name="connsiteY1531" fmla="*/ 538313 h 2340761"/>
                <a:gd name="connsiteX1532" fmla="*/ 2848029 w 2967861"/>
                <a:gd name="connsiteY1532" fmla="*/ 538313 h 2340761"/>
                <a:gd name="connsiteX1533" fmla="*/ 2850203 w 2967861"/>
                <a:gd name="connsiteY1533" fmla="*/ 538313 h 2340761"/>
                <a:gd name="connsiteX1534" fmla="*/ 2851134 w 2967861"/>
                <a:gd name="connsiteY1534" fmla="*/ 536140 h 2340761"/>
                <a:gd name="connsiteX1535" fmla="*/ 2853307 w 2967861"/>
                <a:gd name="connsiteY1535" fmla="*/ 536140 h 2340761"/>
                <a:gd name="connsiteX1536" fmla="*/ 2860447 w 2967861"/>
                <a:gd name="connsiteY1536" fmla="*/ 536140 h 2340761"/>
                <a:gd name="connsiteX1537" fmla="*/ 2864483 w 2967861"/>
                <a:gd name="connsiteY1537" fmla="*/ 538313 h 2340761"/>
                <a:gd name="connsiteX1538" fmla="*/ 2865414 w 2967861"/>
                <a:gd name="connsiteY1538" fmla="*/ 540486 h 2340761"/>
                <a:gd name="connsiteX1539" fmla="*/ 2869450 w 2967861"/>
                <a:gd name="connsiteY1539" fmla="*/ 542659 h 2340761"/>
                <a:gd name="connsiteX1540" fmla="*/ 2872555 w 2967861"/>
                <a:gd name="connsiteY1540" fmla="*/ 543591 h 2340761"/>
                <a:gd name="connsiteX1541" fmla="*/ 2872555 w 2967861"/>
                <a:gd name="connsiteY1541" fmla="*/ 557250 h 2340761"/>
                <a:gd name="connsiteX1542" fmla="*/ 2887146 w 2967861"/>
                <a:gd name="connsiteY1542" fmla="*/ 560355 h 2340761"/>
                <a:gd name="connsiteX1543" fmla="*/ 2898632 w 2967861"/>
                <a:gd name="connsiteY1543" fmla="*/ 565632 h 2340761"/>
                <a:gd name="connsiteX1544" fmla="*/ 2905772 w 2967861"/>
                <a:gd name="connsiteY1544" fmla="*/ 577119 h 2340761"/>
                <a:gd name="connsiteX1545" fmla="*/ 2912913 w 2967861"/>
                <a:gd name="connsiteY1545" fmla="*/ 577119 h 2340761"/>
                <a:gd name="connsiteX1546" fmla="*/ 2916017 w 2967861"/>
                <a:gd name="connsiteY1546" fmla="*/ 577119 h 2340761"/>
                <a:gd name="connsiteX1547" fmla="*/ 2920053 w 2967861"/>
                <a:gd name="connsiteY1547" fmla="*/ 577119 h 2340761"/>
                <a:gd name="connsiteX1548" fmla="*/ 2923158 w 2967861"/>
                <a:gd name="connsiteY1548" fmla="*/ 574946 h 2340761"/>
                <a:gd name="connsiteX1549" fmla="*/ 2925330 w 2967861"/>
                <a:gd name="connsiteY1549" fmla="*/ 572773 h 2340761"/>
                <a:gd name="connsiteX1550" fmla="*/ 2928435 w 2967861"/>
                <a:gd name="connsiteY1550" fmla="*/ 567495 h 2340761"/>
                <a:gd name="connsiteX1551" fmla="*/ 2930608 w 2967861"/>
                <a:gd name="connsiteY1551" fmla="*/ 564390 h 2340761"/>
                <a:gd name="connsiteX1552" fmla="*/ 2930608 w 2967861"/>
                <a:gd name="connsiteY1552" fmla="*/ 562217 h 2340761"/>
                <a:gd name="connsiteX1553" fmla="*/ 2928435 w 2967861"/>
                <a:gd name="connsiteY1553" fmla="*/ 557871 h 2340761"/>
                <a:gd name="connsiteX1554" fmla="*/ 2927503 w 2967861"/>
                <a:gd name="connsiteY1554" fmla="*/ 556940 h 2340761"/>
                <a:gd name="connsiteX1555" fmla="*/ 2925330 w 2967861"/>
                <a:gd name="connsiteY1555" fmla="*/ 554767 h 2340761"/>
                <a:gd name="connsiteX1556" fmla="*/ 2921295 w 2967861"/>
                <a:gd name="connsiteY1556" fmla="*/ 552594 h 2340761"/>
                <a:gd name="connsiteX1557" fmla="*/ 2923468 w 2967861"/>
                <a:gd name="connsiteY1557" fmla="*/ 547316 h 2340761"/>
                <a:gd name="connsiteX1558" fmla="*/ 2925641 w 2967861"/>
                <a:gd name="connsiteY1558" fmla="*/ 542038 h 2340761"/>
                <a:gd name="connsiteX1559" fmla="*/ 2927814 w 2967861"/>
                <a:gd name="connsiteY1559" fmla="*/ 539865 h 2340761"/>
                <a:gd name="connsiteX1560" fmla="*/ 2930919 w 2967861"/>
                <a:gd name="connsiteY1560" fmla="*/ 535519 h 2340761"/>
                <a:gd name="connsiteX1561" fmla="*/ 2933092 w 2967861"/>
                <a:gd name="connsiteY1561" fmla="*/ 532415 h 2340761"/>
                <a:gd name="connsiteX1562" fmla="*/ 2969414 w 2967861"/>
                <a:gd name="connsiteY1562" fmla="*/ 532415 h 2340761"/>
                <a:gd name="connsiteX1563" fmla="*/ 2965999 w 2967861"/>
                <a:gd name="connsiteY1563" fmla="*/ 516271 h 2340761"/>
                <a:gd name="connsiteX1564" fmla="*/ 758729 w 2967861"/>
                <a:gd name="connsiteY1564" fmla="*/ 1039993 h 2340761"/>
                <a:gd name="connsiteX1565" fmla="*/ 776425 w 2967861"/>
                <a:gd name="connsiteY1565" fmla="*/ 1034716 h 2340761"/>
                <a:gd name="connsiteX1566" fmla="*/ 791016 w 2967861"/>
                <a:gd name="connsiteY1566" fmla="*/ 1027265 h 2340761"/>
                <a:gd name="connsiteX1567" fmla="*/ 791016 w 2967861"/>
                <a:gd name="connsiteY1567" fmla="*/ 1030370 h 2340761"/>
                <a:gd name="connsiteX1568" fmla="*/ 791016 w 2967861"/>
                <a:gd name="connsiteY1568" fmla="*/ 1034716 h 2340761"/>
                <a:gd name="connsiteX1569" fmla="*/ 791016 w 2967861"/>
                <a:gd name="connsiteY1569" fmla="*/ 1039993 h 2340761"/>
                <a:gd name="connsiteX1570" fmla="*/ 788843 w 2967861"/>
                <a:gd name="connsiteY1570" fmla="*/ 1045271 h 2340761"/>
                <a:gd name="connsiteX1571" fmla="*/ 785738 w 2967861"/>
                <a:gd name="connsiteY1571" fmla="*/ 1050549 h 2340761"/>
                <a:gd name="connsiteX1572" fmla="*/ 785738 w 2967861"/>
                <a:gd name="connsiteY1572" fmla="*/ 1057999 h 2340761"/>
                <a:gd name="connsiteX1573" fmla="*/ 774252 w 2967861"/>
                <a:gd name="connsiteY1573" fmla="*/ 1057999 h 2340761"/>
                <a:gd name="connsiteX1574" fmla="*/ 765870 w 2967861"/>
                <a:gd name="connsiteY1574" fmla="*/ 1057068 h 2340761"/>
                <a:gd name="connsiteX1575" fmla="*/ 758729 w 2967861"/>
                <a:gd name="connsiteY1575" fmla="*/ 1054895 h 2340761"/>
                <a:gd name="connsiteX1576" fmla="*/ 758729 w 2967861"/>
                <a:gd name="connsiteY1576" fmla="*/ 1039993 h 2340761"/>
                <a:gd name="connsiteX1577" fmla="*/ 644175 w 2967861"/>
                <a:gd name="connsiteY1577" fmla="*/ 1152064 h 2340761"/>
                <a:gd name="connsiteX1578" fmla="*/ 645106 w 2967861"/>
                <a:gd name="connsiteY1578" fmla="*/ 1151133 h 2340761"/>
                <a:gd name="connsiteX1579" fmla="*/ 645106 w 2967861"/>
                <a:gd name="connsiteY1579" fmla="*/ 1148960 h 2340761"/>
                <a:gd name="connsiteX1580" fmla="*/ 647279 w 2967861"/>
                <a:gd name="connsiteY1580" fmla="*/ 1148960 h 2340761"/>
                <a:gd name="connsiteX1581" fmla="*/ 649453 w 2967861"/>
                <a:gd name="connsiteY1581" fmla="*/ 1146787 h 2340761"/>
                <a:gd name="connsiteX1582" fmla="*/ 651626 w 2967861"/>
                <a:gd name="connsiteY1582" fmla="*/ 1144614 h 2340761"/>
                <a:gd name="connsiteX1583" fmla="*/ 666217 w 2967861"/>
                <a:gd name="connsiteY1583" fmla="*/ 1144614 h 2340761"/>
                <a:gd name="connsiteX1584" fmla="*/ 662181 w 2967861"/>
                <a:gd name="connsiteY1584" fmla="*/ 1148960 h 2340761"/>
                <a:gd name="connsiteX1585" fmla="*/ 659076 w 2967861"/>
                <a:gd name="connsiteY1585" fmla="*/ 1151133 h 2340761"/>
                <a:gd name="connsiteX1586" fmla="*/ 655041 w 2967861"/>
                <a:gd name="connsiteY1586" fmla="*/ 1152064 h 2340761"/>
                <a:gd name="connsiteX1587" fmla="*/ 651936 w 2967861"/>
                <a:gd name="connsiteY1587" fmla="*/ 1154238 h 2340761"/>
                <a:gd name="connsiteX1588" fmla="*/ 645727 w 2967861"/>
                <a:gd name="connsiteY1588" fmla="*/ 1156411 h 2340761"/>
                <a:gd name="connsiteX1589" fmla="*/ 642623 w 2967861"/>
                <a:gd name="connsiteY1589" fmla="*/ 1156411 h 2340761"/>
                <a:gd name="connsiteX1590" fmla="*/ 644175 w 2967861"/>
                <a:gd name="connsiteY1590" fmla="*/ 1152064 h 2340761"/>
                <a:gd name="connsiteX1591" fmla="*/ 765870 w 2967861"/>
                <a:gd name="connsiteY1591" fmla="*/ 1265377 h 2340761"/>
                <a:gd name="connsiteX1592" fmla="*/ 759661 w 2967861"/>
                <a:gd name="connsiteY1592" fmla="*/ 1282452 h 2340761"/>
                <a:gd name="connsiteX1593" fmla="*/ 752520 w 2967861"/>
                <a:gd name="connsiteY1593" fmla="*/ 1300457 h 2340761"/>
                <a:gd name="connsiteX1594" fmla="*/ 751589 w 2967861"/>
                <a:gd name="connsiteY1594" fmla="*/ 1315359 h 2340761"/>
                <a:gd name="connsiteX1595" fmla="*/ 737930 w 2967861"/>
                <a:gd name="connsiteY1595" fmla="*/ 1319705 h 2340761"/>
                <a:gd name="connsiteX1596" fmla="*/ 725512 w 2967861"/>
                <a:gd name="connsiteY1596" fmla="*/ 1320636 h 2340761"/>
                <a:gd name="connsiteX1597" fmla="*/ 714957 w 2967861"/>
                <a:gd name="connsiteY1597" fmla="*/ 1315359 h 2340761"/>
                <a:gd name="connsiteX1598" fmla="*/ 701297 w 2967861"/>
                <a:gd name="connsiteY1598" fmla="*/ 1312254 h 2340761"/>
                <a:gd name="connsiteX1599" fmla="*/ 696019 w 2967861"/>
                <a:gd name="connsiteY1599" fmla="*/ 1312254 h 2340761"/>
                <a:gd name="connsiteX1600" fmla="*/ 692915 w 2967861"/>
                <a:gd name="connsiteY1600" fmla="*/ 1312254 h 2340761"/>
                <a:gd name="connsiteX1601" fmla="*/ 688879 w 2967861"/>
                <a:gd name="connsiteY1601" fmla="*/ 1313186 h 2340761"/>
                <a:gd name="connsiteX1602" fmla="*/ 685775 w 2967861"/>
                <a:gd name="connsiteY1602" fmla="*/ 1317532 h 2340761"/>
                <a:gd name="connsiteX1603" fmla="*/ 683602 w 2967861"/>
                <a:gd name="connsiteY1603" fmla="*/ 1319705 h 2340761"/>
                <a:gd name="connsiteX1604" fmla="*/ 681428 w 2967861"/>
                <a:gd name="connsiteY1604" fmla="*/ 1322810 h 2340761"/>
                <a:gd name="connsiteX1605" fmla="*/ 678324 w 2967861"/>
                <a:gd name="connsiteY1605" fmla="*/ 1324983 h 2340761"/>
                <a:gd name="connsiteX1606" fmla="*/ 673046 w 2967861"/>
                <a:gd name="connsiteY1606" fmla="*/ 1322810 h 2340761"/>
                <a:gd name="connsiteX1607" fmla="*/ 661560 w 2967861"/>
                <a:gd name="connsiteY1607" fmla="*/ 1320636 h 2340761"/>
                <a:gd name="connsiteX1608" fmla="*/ 646969 w 2967861"/>
                <a:gd name="connsiteY1608" fmla="*/ 1319705 h 2340761"/>
                <a:gd name="connsiteX1609" fmla="*/ 632378 w 2967861"/>
                <a:gd name="connsiteY1609" fmla="*/ 1315359 h 2340761"/>
                <a:gd name="connsiteX1610" fmla="*/ 617787 w 2967861"/>
                <a:gd name="connsiteY1610" fmla="*/ 1313186 h 2340761"/>
                <a:gd name="connsiteX1611" fmla="*/ 610647 w 2967861"/>
                <a:gd name="connsiteY1611" fmla="*/ 1312254 h 2340761"/>
                <a:gd name="connsiteX1612" fmla="*/ 596056 w 2967861"/>
                <a:gd name="connsiteY1612" fmla="*/ 1306046 h 2340761"/>
                <a:gd name="connsiteX1613" fmla="*/ 581465 w 2967861"/>
                <a:gd name="connsiteY1613" fmla="*/ 1298595 h 2340761"/>
                <a:gd name="connsiteX1614" fmla="*/ 566874 w 2967861"/>
                <a:gd name="connsiteY1614" fmla="*/ 1295490 h 2340761"/>
                <a:gd name="connsiteX1615" fmla="*/ 551352 w 2967861"/>
                <a:gd name="connsiteY1615" fmla="*/ 1298595 h 2340761"/>
                <a:gd name="connsiteX1616" fmla="*/ 539865 w 2967861"/>
                <a:gd name="connsiteY1616" fmla="*/ 1306046 h 2340761"/>
                <a:gd name="connsiteX1617" fmla="*/ 536761 w 2967861"/>
                <a:gd name="connsiteY1617" fmla="*/ 1315669 h 2340761"/>
                <a:gd name="connsiteX1618" fmla="*/ 532725 w 2967861"/>
                <a:gd name="connsiteY1618" fmla="*/ 1325293 h 2340761"/>
                <a:gd name="connsiteX1619" fmla="*/ 530552 w 2967861"/>
                <a:gd name="connsiteY1619" fmla="*/ 1335848 h 2340761"/>
                <a:gd name="connsiteX1620" fmla="*/ 523411 w 2967861"/>
                <a:gd name="connsiteY1620" fmla="*/ 1334917 h 2340761"/>
                <a:gd name="connsiteX1621" fmla="*/ 510994 w 2967861"/>
                <a:gd name="connsiteY1621" fmla="*/ 1330571 h 2340761"/>
                <a:gd name="connsiteX1622" fmla="*/ 496403 w 2967861"/>
                <a:gd name="connsiteY1622" fmla="*/ 1327466 h 2340761"/>
                <a:gd name="connsiteX1623" fmla="*/ 485848 w 2967861"/>
                <a:gd name="connsiteY1623" fmla="*/ 1323120 h 2340761"/>
                <a:gd name="connsiteX1624" fmla="*/ 478707 w 2967861"/>
                <a:gd name="connsiteY1624" fmla="*/ 1320016 h 2340761"/>
                <a:gd name="connsiteX1625" fmla="*/ 474671 w 2967861"/>
                <a:gd name="connsiteY1625" fmla="*/ 1305114 h 2340761"/>
                <a:gd name="connsiteX1626" fmla="*/ 460081 w 2967861"/>
                <a:gd name="connsiteY1626" fmla="*/ 1297664 h 2340761"/>
                <a:gd name="connsiteX1627" fmla="*/ 445490 w 2967861"/>
                <a:gd name="connsiteY1627" fmla="*/ 1295490 h 2340761"/>
                <a:gd name="connsiteX1628" fmla="*/ 430899 w 2967861"/>
                <a:gd name="connsiteY1628" fmla="*/ 1295490 h 2340761"/>
                <a:gd name="connsiteX1629" fmla="*/ 418481 w 2967861"/>
                <a:gd name="connsiteY1629" fmla="*/ 1291144 h 2340761"/>
                <a:gd name="connsiteX1630" fmla="*/ 415376 w 2967861"/>
                <a:gd name="connsiteY1630" fmla="*/ 1288040 h 2340761"/>
                <a:gd name="connsiteX1631" fmla="*/ 413203 w 2967861"/>
                <a:gd name="connsiteY1631" fmla="*/ 1285867 h 2340761"/>
                <a:gd name="connsiteX1632" fmla="*/ 409167 w 2967861"/>
                <a:gd name="connsiteY1632" fmla="*/ 1282762 h 2340761"/>
                <a:gd name="connsiteX1633" fmla="*/ 408236 w 2967861"/>
                <a:gd name="connsiteY1633" fmla="*/ 1278416 h 2340761"/>
                <a:gd name="connsiteX1634" fmla="*/ 402027 w 2967861"/>
                <a:gd name="connsiteY1634" fmla="*/ 1275311 h 2340761"/>
                <a:gd name="connsiteX1635" fmla="*/ 406063 w 2967861"/>
                <a:gd name="connsiteY1635" fmla="*/ 1256374 h 2340761"/>
                <a:gd name="connsiteX1636" fmla="*/ 409167 w 2967861"/>
                <a:gd name="connsiteY1636" fmla="*/ 1238368 h 2340761"/>
                <a:gd name="connsiteX1637" fmla="*/ 415376 w 2967861"/>
                <a:gd name="connsiteY1637" fmla="*/ 1221294 h 2340761"/>
                <a:gd name="connsiteX1638" fmla="*/ 410720 w 2967861"/>
                <a:gd name="connsiteY1638" fmla="*/ 1221294 h 2340761"/>
                <a:gd name="connsiteX1639" fmla="*/ 401406 w 2967861"/>
                <a:gd name="connsiteY1639" fmla="*/ 1219121 h 2340761"/>
                <a:gd name="connsiteX1640" fmla="*/ 381538 w 2967861"/>
                <a:gd name="connsiteY1640" fmla="*/ 1218189 h 2340761"/>
                <a:gd name="connsiteX1641" fmla="*/ 358565 w 2967861"/>
                <a:gd name="connsiteY1641" fmla="*/ 1218189 h 2340761"/>
                <a:gd name="connsiteX1642" fmla="*/ 330314 w 2967861"/>
                <a:gd name="connsiteY1642" fmla="*/ 1218189 h 2340761"/>
                <a:gd name="connsiteX1643" fmla="*/ 305168 w 2967861"/>
                <a:gd name="connsiteY1643" fmla="*/ 1219121 h 2340761"/>
                <a:gd name="connsiteX1644" fmla="*/ 281264 w 2967861"/>
                <a:gd name="connsiteY1644" fmla="*/ 1223467 h 2340761"/>
                <a:gd name="connsiteX1645" fmla="*/ 265742 w 2967861"/>
                <a:gd name="connsiteY1645" fmla="*/ 1226571 h 2340761"/>
                <a:gd name="connsiteX1646" fmla="*/ 254255 w 2967861"/>
                <a:gd name="connsiteY1646" fmla="*/ 1234022 h 2340761"/>
                <a:gd name="connsiteX1647" fmla="*/ 239664 w 2967861"/>
                <a:gd name="connsiteY1647" fmla="*/ 1243646 h 2340761"/>
                <a:gd name="connsiteX1648" fmla="*/ 225073 w 2967861"/>
                <a:gd name="connsiteY1648" fmla="*/ 1251097 h 2340761"/>
                <a:gd name="connsiteX1649" fmla="*/ 174160 w 2967861"/>
                <a:gd name="connsiteY1649" fmla="*/ 1243646 h 2340761"/>
                <a:gd name="connsiteX1650" fmla="*/ 174160 w 2967861"/>
                <a:gd name="connsiteY1650" fmla="*/ 1234022 h 2340761"/>
                <a:gd name="connsiteX1651" fmla="*/ 180369 w 2967861"/>
                <a:gd name="connsiteY1651" fmla="*/ 1233091 h 2340761"/>
                <a:gd name="connsiteX1652" fmla="*/ 183473 w 2967861"/>
                <a:gd name="connsiteY1652" fmla="*/ 1230918 h 2340761"/>
                <a:gd name="connsiteX1653" fmla="*/ 187509 w 2967861"/>
                <a:gd name="connsiteY1653" fmla="*/ 1228744 h 2340761"/>
                <a:gd name="connsiteX1654" fmla="*/ 190614 w 2967861"/>
                <a:gd name="connsiteY1654" fmla="*/ 1226571 h 2340761"/>
                <a:gd name="connsiteX1655" fmla="*/ 192787 w 2967861"/>
                <a:gd name="connsiteY1655" fmla="*/ 1226571 h 2340761"/>
                <a:gd name="connsiteX1656" fmla="*/ 195891 w 2967861"/>
                <a:gd name="connsiteY1656" fmla="*/ 1228744 h 2340761"/>
                <a:gd name="connsiteX1657" fmla="*/ 199927 w 2967861"/>
                <a:gd name="connsiteY1657" fmla="*/ 1230918 h 2340761"/>
                <a:gd name="connsiteX1658" fmla="*/ 205205 w 2967861"/>
                <a:gd name="connsiteY1658" fmla="*/ 1233091 h 2340761"/>
                <a:gd name="connsiteX1659" fmla="*/ 208309 w 2967861"/>
                <a:gd name="connsiteY1659" fmla="*/ 1233091 h 2340761"/>
                <a:gd name="connsiteX1660" fmla="*/ 214518 w 2967861"/>
                <a:gd name="connsiteY1660" fmla="*/ 1230918 h 2340761"/>
                <a:gd name="connsiteX1661" fmla="*/ 219796 w 2967861"/>
                <a:gd name="connsiteY1661" fmla="*/ 1225640 h 2340761"/>
                <a:gd name="connsiteX1662" fmla="*/ 222900 w 2967861"/>
                <a:gd name="connsiteY1662" fmla="*/ 1219431 h 2340761"/>
                <a:gd name="connsiteX1663" fmla="*/ 226936 w 2967861"/>
                <a:gd name="connsiteY1663" fmla="*/ 1216327 h 2340761"/>
                <a:gd name="connsiteX1664" fmla="*/ 232213 w 2967861"/>
                <a:gd name="connsiteY1664" fmla="*/ 1211980 h 2340761"/>
                <a:gd name="connsiteX1665" fmla="*/ 244631 w 2967861"/>
                <a:gd name="connsiteY1665" fmla="*/ 1211049 h 2340761"/>
                <a:gd name="connsiteX1666" fmla="*/ 244631 w 2967861"/>
                <a:gd name="connsiteY1666" fmla="*/ 1204840 h 2340761"/>
                <a:gd name="connsiteX1667" fmla="*/ 244631 w 2967861"/>
                <a:gd name="connsiteY1667" fmla="*/ 1202978 h 2340761"/>
                <a:gd name="connsiteX1668" fmla="*/ 244631 w 2967861"/>
                <a:gd name="connsiteY1668" fmla="*/ 1200804 h 2340761"/>
                <a:gd name="connsiteX1669" fmla="*/ 244631 w 2967861"/>
                <a:gd name="connsiteY1669" fmla="*/ 1196458 h 2340761"/>
                <a:gd name="connsiteX1670" fmla="*/ 248667 w 2967861"/>
                <a:gd name="connsiteY1670" fmla="*/ 1195527 h 2340761"/>
                <a:gd name="connsiteX1671" fmla="*/ 250840 w 2967861"/>
                <a:gd name="connsiteY1671" fmla="*/ 1193354 h 2340761"/>
                <a:gd name="connsiteX1672" fmla="*/ 251771 w 2967861"/>
                <a:gd name="connsiteY1672" fmla="*/ 1191181 h 2340761"/>
                <a:gd name="connsiteX1673" fmla="*/ 253945 w 2967861"/>
                <a:gd name="connsiteY1673" fmla="*/ 1191181 h 2340761"/>
                <a:gd name="connsiteX1674" fmla="*/ 256118 w 2967861"/>
                <a:gd name="connsiteY1674" fmla="*/ 1189007 h 2340761"/>
                <a:gd name="connsiteX1675" fmla="*/ 261395 w 2967861"/>
                <a:gd name="connsiteY1675" fmla="*/ 1189007 h 2340761"/>
                <a:gd name="connsiteX1676" fmla="*/ 259222 w 2967861"/>
                <a:gd name="connsiteY1676" fmla="*/ 1185903 h 2340761"/>
                <a:gd name="connsiteX1677" fmla="*/ 256118 w 2967861"/>
                <a:gd name="connsiteY1677" fmla="*/ 1181557 h 2340761"/>
                <a:gd name="connsiteX1678" fmla="*/ 253945 w 2967861"/>
                <a:gd name="connsiteY1678" fmla="*/ 1180625 h 2340761"/>
                <a:gd name="connsiteX1679" fmla="*/ 251771 w 2967861"/>
                <a:gd name="connsiteY1679" fmla="*/ 1178452 h 2340761"/>
                <a:gd name="connsiteX1680" fmla="*/ 251771 w 2967861"/>
                <a:gd name="connsiteY1680" fmla="*/ 1174106 h 2340761"/>
                <a:gd name="connsiteX1681" fmla="*/ 253945 w 2967861"/>
                <a:gd name="connsiteY1681" fmla="*/ 1173175 h 2340761"/>
                <a:gd name="connsiteX1682" fmla="*/ 257980 w 2967861"/>
                <a:gd name="connsiteY1682" fmla="*/ 1159515 h 2340761"/>
                <a:gd name="connsiteX1683" fmla="*/ 263258 w 2967861"/>
                <a:gd name="connsiteY1683" fmla="*/ 1148960 h 2340761"/>
                <a:gd name="connsiteX1684" fmla="*/ 270398 w 2967861"/>
                <a:gd name="connsiteY1684" fmla="*/ 1139336 h 2340761"/>
                <a:gd name="connsiteX1685" fmla="*/ 290267 w 2967861"/>
                <a:gd name="connsiteY1685" fmla="*/ 1139336 h 2340761"/>
                <a:gd name="connsiteX1686" fmla="*/ 295544 w 2967861"/>
                <a:gd name="connsiteY1686" fmla="*/ 1130954 h 2340761"/>
                <a:gd name="connsiteX1687" fmla="*/ 297717 w 2967861"/>
                <a:gd name="connsiteY1687" fmla="*/ 1119468 h 2340761"/>
                <a:gd name="connsiteX1688" fmla="*/ 300822 w 2967861"/>
                <a:gd name="connsiteY1688" fmla="*/ 1108912 h 2340761"/>
                <a:gd name="connsiteX1689" fmla="*/ 310135 w 2967861"/>
                <a:gd name="connsiteY1689" fmla="*/ 1101462 h 2340761"/>
                <a:gd name="connsiteX1690" fmla="*/ 314171 w 2967861"/>
                <a:gd name="connsiteY1690" fmla="*/ 1099289 h 2340761"/>
                <a:gd name="connsiteX1691" fmla="*/ 315102 w 2967861"/>
                <a:gd name="connsiteY1691" fmla="*/ 1099289 h 2340761"/>
                <a:gd name="connsiteX1692" fmla="*/ 319138 w 2967861"/>
                <a:gd name="connsiteY1692" fmla="*/ 1099289 h 2340761"/>
                <a:gd name="connsiteX1693" fmla="*/ 321311 w 2967861"/>
                <a:gd name="connsiteY1693" fmla="*/ 1101462 h 2340761"/>
                <a:gd name="connsiteX1694" fmla="*/ 322243 w 2967861"/>
                <a:gd name="connsiteY1694" fmla="*/ 1104566 h 2340761"/>
                <a:gd name="connsiteX1695" fmla="*/ 324416 w 2967861"/>
                <a:gd name="connsiteY1695" fmla="*/ 1108912 h 2340761"/>
                <a:gd name="connsiteX1696" fmla="*/ 344284 w 2967861"/>
                <a:gd name="connsiteY1696" fmla="*/ 1104566 h 2340761"/>
                <a:gd name="connsiteX1697" fmla="*/ 361048 w 2967861"/>
                <a:gd name="connsiteY1697" fmla="*/ 1094942 h 2340761"/>
                <a:gd name="connsiteX1698" fmla="*/ 373466 w 2967861"/>
                <a:gd name="connsiteY1698" fmla="*/ 1084387 h 2340761"/>
                <a:gd name="connsiteX1699" fmla="*/ 388057 w 2967861"/>
                <a:gd name="connsiteY1699" fmla="*/ 1089665 h 2340761"/>
                <a:gd name="connsiteX1700" fmla="*/ 399544 w 2967861"/>
                <a:gd name="connsiteY1700" fmla="*/ 1101151 h 2340761"/>
                <a:gd name="connsiteX1701" fmla="*/ 406684 w 2967861"/>
                <a:gd name="connsiteY1701" fmla="*/ 1113880 h 2340761"/>
                <a:gd name="connsiteX1702" fmla="*/ 415066 w 2967861"/>
                <a:gd name="connsiteY1702" fmla="*/ 1124435 h 2340761"/>
                <a:gd name="connsiteX1703" fmla="*/ 424379 w 2967861"/>
                <a:gd name="connsiteY1703" fmla="*/ 1135921 h 2340761"/>
                <a:gd name="connsiteX1704" fmla="*/ 453561 w 2967861"/>
                <a:gd name="connsiteY1704" fmla="*/ 1156100 h 2340761"/>
                <a:gd name="connsiteX1705" fmla="*/ 480570 w 2967861"/>
                <a:gd name="connsiteY1705" fmla="*/ 1176279 h 2340761"/>
                <a:gd name="connsiteX1706" fmla="*/ 480570 w 2967861"/>
                <a:gd name="connsiteY1706" fmla="*/ 1180625 h 2340761"/>
                <a:gd name="connsiteX1707" fmla="*/ 480570 w 2967861"/>
                <a:gd name="connsiteY1707" fmla="*/ 1183730 h 2340761"/>
                <a:gd name="connsiteX1708" fmla="*/ 479639 w 2967861"/>
                <a:gd name="connsiteY1708" fmla="*/ 1185903 h 2340761"/>
                <a:gd name="connsiteX1709" fmla="*/ 479639 w 2967861"/>
                <a:gd name="connsiteY1709" fmla="*/ 1188076 h 2340761"/>
                <a:gd name="connsiteX1710" fmla="*/ 477466 w 2967861"/>
                <a:gd name="connsiteY1710" fmla="*/ 1189007 h 2340761"/>
                <a:gd name="connsiteX1711" fmla="*/ 470325 w 2967861"/>
                <a:gd name="connsiteY1711" fmla="*/ 1196458 h 2340761"/>
                <a:gd name="connsiteX1712" fmla="*/ 458839 w 2967861"/>
                <a:gd name="connsiteY1712" fmla="*/ 1200804 h 2340761"/>
                <a:gd name="connsiteX1713" fmla="*/ 444248 w 2967861"/>
                <a:gd name="connsiteY1713" fmla="*/ 1202978 h 2340761"/>
                <a:gd name="connsiteX1714" fmla="*/ 429657 w 2967861"/>
                <a:gd name="connsiteY1714" fmla="*/ 1200804 h 2340761"/>
                <a:gd name="connsiteX1715" fmla="*/ 435866 w 2967861"/>
                <a:gd name="connsiteY1715" fmla="*/ 1213533 h 2340761"/>
                <a:gd name="connsiteX1716" fmla="*/ 444248 w 2967861"/>
                <a:gd name="connsiteY1716" fmla="*/ 1218810 h 2340761"/>
                <a:gd name="connsiteX1717" fmla="*/ 455734 w 2967861"/>
                <a:gd name="connsiteY1717" fmla="*/ 1223157 h 2340761"/>
                <a:gd name="connsiteX1718" fmla="*/ 465048 w 2967861"/>
                <a:gd name="connsiteY1718" fmla="*/ 1230607 h 2340761"/>
                <a:gd name="connsiteX1719" fmla="*/ 473430 w 2967861"/>
                <a:gd name="connsiteY1719" fmla="*/ 1230607 h 2340761"/>
                <a:gd name="connsiteX1720" fmla="*/ 473430 w 2967861"/>
                <a:gd name="connsiteY1720" fmla="*/ 1206082 h 2340761"/>
                <a:gd name="connsiteX1721" fmla="*/ 484916 w 2967861"/>
                <a:gd name="connsiteY1721" fmla="*/ 1206082 h 2340761"/>
                <a:gd name="connsiteX1722" fmla="*/ 488021 w 2967861"/>
                <a:gd name="connsiteY1722" fmla="*/ 1198631 h 2340761"/>
                <a:gd name="connsiteX1723" fmla="*/ 492057 w 2967861"/>
                <a:gd name="connsiteY1723" fmla="*/ 1193354 h 2340761"/>
                <a:gd name="connsiteX1724" fmla="*/ 495161 w 2967861"/>
                <a:gd name="connsiteY1724" fmla="*/ 1189007 h 2340761"/>
                <a:gd name="connsiteX1725" fmla="*/ 500439 w 2967861"/>
                <a:gd name="connsiteY1725" fmla="*/ 1185903 h 2340761"/>
                <a:gd name="connsiteX1726" fmla="*/ 499507 w 2967861"/>
                <a:gd name="connsiteY1726" fmla="*/ 1180625 h 2340761"/>
                <a:gd name="connsiteX1727" fmla="*/ 497334 w 2967861"/>
                <a:gd name="connsiteY1727" fmla="*/ 1176279 h 2340761"/>
                <a:gd name="connsiteX1728" fmla="*/ 497334 w 2967861"/>
                <a:gd name="connsiteY1728" fmla="*/ 1174106 h 2340761"/>
                <a:gd name="connsiteX1729" fmla="*/ 495161 w 2967861"/>
                <a:gd name="connsiteY1729" fmla="*/ 1171002 h 2340761"/>
                <a:gd name="connsiteX1730" fmla="*/ 494230 w 2967861"/>
                <a:gd name="connsiteY1730" fmla="*/ 1166655 h 2340761"/>
                <a:gd name="connsiteX1731" fmla="*/ 494230 w 2967861"/>
                <a:gd name="connsiteY1731" fmla="*/ 1161378 h 2340761"/>
                <a:gd name="connsiteX1732" fmla="*/ 499507 w 2967861"/>
                <a:gd name="connsiteY1732" fmla="*/ 1161378 h 2340761"/>
                <a:gd name="connsiteX1733" fmla="*/ 504785 w 2967861"/>
                <a:gd name="connsiteY1733" fmla="*/ 1163551 h 2340761"/>
                <a:gd name="connsiteX1734" fmla="*/ 507889 w 2967861"/>
                <a:gd name="connsiteY1734" fmla="*/ 1165724 h 2340761"/>
                <a:gd name="connsiteX1735" fmla="*/ 510062 w 2967861"/>
                <a:gd name="connsiteY1735" fmla="*/ 1165724 h 2340761"/>
                <a:gd name="connsiteX1736" fmla="*/ 514098 w 2967861"/>
                <a:gd name="connsiteY1736" fmla="*/ 1165724 h 2340761"/>
                <a:gd name="connsiteX1737" fmla="*/ 517203 w 2967861"/>
                <a:gd name="connsiteY1737" fmla="*/ 1165724 h 2340761"/>
                <a:gd name="connsiteX1738" fmla="*/ 521238 w 2967861"/>
                <a:gd name="connsiteY1738" fmla="*/ 1165724 h 2340761"/>
                <a:gd name="connsiteX1739" fmla="*/ 521238 w 2967861"/>
                <a:gd name="connsiteY1739" fmla="*/ 1161378 h 2340761"/>
                <a:gd name="connsiteX1740" fmla="*/ 509752 w 2967861"/>
                <a:gd name="connsiteY1740" fmla="*/ 1151754 h 2340761"/>
                <a:gd name="connsiteX1741" fmla="*/ 499197 w 2967861"/>
                <a:gd name="connsiteY1741" fmla="*/ 1144303 h 2340761"/>
                <a:gd name="connsiteX1742" fmla="*/ 484606 w 2967861"/>
                <a:gd name="connsiteY1742" fmla="*/ 1139026 h 2340761"/>
                <a:gd name="connsiteX1743" fmla="*/ 484606 w 2967861"/>
                <a:gd name="connsiteY1743" fmla="*/ 1128471 h 2340761"/>
                <a:gd name="connsiteX1744" fmla="*/ 470015 w 2967861"/>
                <a:gd name="connsiteY1744" fmla="*/ 1128471 h 2340761"/>
                <a:gd name="connsiteX1745" fmla="*/ 457597 w 2967861"/>
                <a:gd name="connsiteY1745" fmla="*/ 1109533 h 2340761"/>
                <a:gd name="connsiteX1746" fmla="*/ 443937 w 2967861"/>
                <a:gd name="connsiteY1746" fmla="*/ 1093701 h 2340761"/>
                <a:gd name="connsiteX1747" fmla="*/ 429346 w 2967861"/>
                <a:gd name="connsiteY1747" fmla="*/ 1078799 h 2340761"/>
                <a:gd name="connsiteX1748" fmla="*/ 429346 w 2967861"/>
                <a:gd name="connsiteY1748" fmla="*/ 1072590 h 2340761"/>
                <a:gd name="connsiteX1749" fmla="*/ 429346 w 2967861"/>
                <a:gd name="connsiteY1749" fmla="*/ 1069486 h 2340761"/>
                <a:gd name="connsiteX1750" fmla="*/ 429346 w 2967861"/>
                <a:gd name="connsiteY1750" fmla="*/ 1065140 h 2340761"/>
                <a:gd name="connsiteX1751" fmla="*/ 429346 w 2967861"/>
                <a:gd name="connsiteY1751" fmla="*/ 1064208 h 2340761"/>
                <a:gd name="connsiteX1752" fmla="*/ 433382 w 2967861"/>
                <a:gd name="connsiteY1752" fmla="*/ 1062035 h 2340761"/>
                <a:gd name="connsiteX1753" fmla="*/ 436487 w 2967861"/>
                <a:gd name="connsiteY1753" fmla="*/ 1057689 h 2340761"/>
                <a:gd name="connsiteX1754" fmla="*/ 438660 w 2967861"/>
                <a:gd name="connsiteY1754" fmla="*/ 1057689 h 2340761"/>
                <a:gd name="connsiteX1755" fmla="*/ 438660 w 2967861"/>
                <a:gd name="connsiteY1755" fmla="*/ 1056758 h 2340761"/>
                <a:gd name="connsiteX1756" fmla="*/ 440833 w 2967861"/>
                <a:gd name="connsiteY1756" fmla="*/ 1056758 h 2340761"/>
                <a:gd name="connsiteX1757" fmla="*/ 443006 w 2967861"/>
                <a:gd name="connsiteY1757" fmla="*/ 1056758 h 2340761"/>
                <a:gd name="connsiteX1758" fmla="*/ 443937 w 2967861"/>
                <a:gd name="connsiteY1758" fmla="*/ 1054584 h 2340761"/>
                <a:gd name="connsiteX1759" fmla="*/ 446111 w 2967861"/>
                <a:gd name="connsiteY1759" fmla="*/ 1057689 h 2340761"/>
                <a:gd name="connsiteX1760" fmla="*/ 448284 w 2967861"/>
                <a:gd name="connsiteY1760" fmla="*/ 1062035 h 2340761"/>
                <a:gd name="connsiteX1761" fmla="*/ 448284 w 2967861"/>
                <a:gd name="connsiteY1761" fmla="*/ 1065140 h 2340761"/>
                <a:gd name="connsiteX1762" fmla="*/ 450457 w 2967861"/>
                <a:gd name="connsiteY1762" fmla="*/ 1071349 h 2340761"/>
                <a:gd name="connsiteX1763" fmla="*/ 465048 w 2967861"/>
                <a:gd name="connsiteY1763" fmla="*/ 1067002 h 2340761"/>
                <a:gd name="connsiteX1764" fmla="*/ 472188 w 2967861"/>
                <a:gd name="connsiteY1764" fmla="*/ 1087181 h 2340761"/>
                <a:gd name="connsiteX1765" fmla="*/ 479328 w 2967861"/>
                <a:gd name="connsiteY1765" fmla="*/ 1098668 h 2340761"/>
                <a:gd name="connsiteX1766" fmla="*/ 487710 w 2967861"/>
                <a:gd name="connsiteY1766" fmla="*/ 1103945 h 2340761"/>
                <a:gd name="connsiteX1767" fmla="*/ 497024 w 2967861"/>
                <a:gd name="connsiteY1767" fmla="*/ 1106118 h 2340761"/>
                <a:gd name="connsiteX1768" fmla="*/ 507579 w 2967861"/>
                <a:gd name="connsiteY1768" fmla="*/ 1111396 h 2340761"/>
                <a:gd name="connsiteX1769" fmla="*/ 521238 w 2967861"/>
                <a:gd name="connsiteY1769" fmla="*/ 1121020 h 2340761"/>
                <a:gd name="connsiteX1770" fmla="*/ 526516 w 2967861"/>
                <a:gd name="connsiteY1770" fmla="*/ 1126297 h 2340761"/>
                <a:gd name="connsiteX1771" fmla="*/ 526516 w 2967861"/>
                <a:gd name="connsiteY1771" fmla="*/ 1133748 h 2340761"/>
                <a:gd name="connsiteX1772" fmla="*/ 524343 w 2967861"/>
                <a:gd name="connsiteY1772" fmla="*/ 1141199 h 2340761"/>
                <a:gd name="connsiteX1773" fmla="*/ 522170 w 2967861"/>
                <a:gd name="connsiteY1773" fmla="*/ 1150823 h 2340761"/>
                <a:gd name="connsiteX1774" fmla="*/ 524343 w 2967861"/>
                <a:gd name="connsiteY1774" fmla="*/ 1161378 h 2340761"/>
                <a:gd name="connsiteX1775" fmla="*/ 528379 w 2967861"/>
                <a:gd name="connsiteY1775" fmla="*/ 1165724 h 2340761"/>
                <a:gd name="connsiteX1776" fmla="*/ 531483 w 2967861"/>
                <a:gd name="connsiteY1776" fmla="*/ 1166655 h 2340761"/>
                <a:gd name="connsiteX1777" fmla="*/ 536761 w 2967861"/>
                <a:gd name="connsiteY1777" fmla="*/ 1171002 h 2340761"/>
                <a:gd name="connsiteX1778" fmla="*/ 540797 w 2967861"/>
                <a:gd name="connsiteY1778" fmla="*/ 1174106 h 2340761"/>
                <a:gd name="connsiteX1779" fmla="*/ 543901 w 2967861"/>
                <a:gd name="connsiteY1779" fmla="*/ 1176279 h 2340761"/>
                <a:gd name="connsiteX1780" fmla="*/ 560665 w 2967861"/>
                <a:gd name="connsiteY1780" fmla="*/ 1225951 h 2340761"/>
                <a:gd name="connsiteX1781" fmla="*/ 564701 w 2967861"/>
                <a:gd name="connsiteY1781" fmla="*/ 1225951 h 2340761"/>
                <a:gd name="connsiteX1782" fmla="*/ 565632 w 2967861"/>
                <a:gd name="connsiteY1782" fmla="*/ 1228124 h 2340761"/>
                <a:gd name="connsiteX1783" fmla="*/ 567805 w 2967861"/>
                <a:gd name="connsiteY1783" fmla="*/ 1228124 h 2340761"/>
                <a:gd name="connsiteX1784" fmla="*/ 569978 w 2967861"/>
                <a:gd name="connsiteY1784" fmla="*/ 1230297 h 2340761"/>
                <a:gd name="connsiteX1785" fmla="*/ 575256 w 2967861"/>
                <a:gd name="connsiteY1785" fmla="*/ 1228124 h 2340761"/>
                <a:gd name="connsiteX1786" fmla="*/ 580534 w 2967861"/>
                <a:gd name="connsiteY1786" fmla="*/ 1225951 h 2340761"/>
                <a:gd name="connsiteX1787" fmla="*/ 582707 w 2967861"/>
                <a:gd name="connsiteY1787" fmla="*/ 1225019 h 2340761"/>
                <a:gd name="connsiteX1788" fmla="*/ 584880 w 2967861"/>
                <a:gd name="connsiteY1788" fmla="*/ 1220673 h 2340761"/>
                <a:gd name="connsiteX1789" fmla="*/ 584880 w 2967861"/>
                <a:gd name="connsiteY1789" fmla="*/ 1218500 h 2340761"/>
                <a:gd name="connsiteX1790" fmla="*/ 587053 w 2967861"/>
                <a:gd name="connsiteY1790" fmla="*/ 1215395 h 2340761"/>
                <a:gd name="connsiteX1791" fmla="*/ 587984 w 2967861"/>
                <a:gd name="connsiteY1791" fmla="*/ 1211049 h 2340761"/>
                <a:gd name="connsiteX1792" fmla="*/ 592020 w 2967861"/>
                <a:gd name="connsiteY1792" fmla="*/ 1210118 h 2340761"/>
                <a:gd name="connsiteX1793" fmla="*/ 597298 w 2967861"/>
                <a:gd name="connsiteY1793" fmla="*/ 1205772 h 2340761"/>
                <a:gd name="connsiteX1794" fmla="*/ 594193 w 2967861"/>
                <a:gd name="connsiteY1794" fmla="*/ 1188697 h 2340761"/>
                <a:gd name="connsiteX1795" fmla="*/ 587053 w 2967861"/>
                <a:gd name="connsiteY1795" fmla="*/ 1172864 h 2340761"/>
                <a:gd name="connsiteX1796" fmla="*/ 577740 w 2967861"/>
                <a:gd name="connsiteY1796" fmla="*/ 1161378 h 2340761"/>
                <a:gd name="connsiteX1797" fmla="*/ 577740 w 2967861"/>
                <a:gd name="connsiteY1797" fmla="*/ 1156411 h 2340761"/>
                <a:gd name="connsiteX1798" fmla="*/ 580844 w 2967861"/>
                <a:gd name="connsiteY1798" fmla="*/ 1158584 h 2340761"/>
                <a:gd name="connsiteX1799" fmla="*/ 580844 w 2967861"/>
                <a:gd name="connsiteY1799" fmla="*/ 1159515 h 2340761"/>
                <a:gd name="connsiteX1800" fmla="*/ 583017 w 2967861"/>
                <a:gd name="connsiteY1800" fmla="*/ 1161688 h 2340761"/>
                <a:gd name="connsiteX1801" fmla="*/ 585190 w 2967861"/>
                <a:gd name="connsiteY1801" fmla="*/ 1166035 h 2340761"/>
                <a:gd name="connsiteX1802" fmla="*/ 592331 w 2967861"/>
                <a:gd name="connsiteY1802" fmla="*/ 1163861 h 2340761"/>
                <a:gd name="connsiteX1803" fmla="*/ 595435 w 2967861"/>
                <a:gd name="connsiteY1803" fmla="*/ 1163861 h 2340761"/>
                <a:gd name="connsiteX1804" fmla="*/ 597608 w 2967861"/>
                <a:gd name="connsiteY1804" fmla="*/ 1163861 h 2340761"/>
                <a:gd name="connsiteX1805" fmla="*/ 599781 w 2967861"/>
                <a:gd name="connsiteY1805" fmla="*/ 1161688 h 2340761"/>
                <a:gd name="connsiteX1806" fmla="*/ 599781 w 2967861"/>
                <a:gd name="connsiteY1806" fmla="*/ 1159515 h 2340761"/>
                <a:gd name="connsiteX1807" fmla="*/ 599781 w 2967861"/>
                <a:gd name="connsiteY1807" fmla="*/ 1158584 h 2340761"/>
                <a:gd name="connsiteX1808" fmla="*/ 597608 w 2967861"/>
                <a:gd name="connsiteY1808" fmla="*/ 1154238 h 2340761"/>
                <a:gd name="connsiteX1809" fmla="*/ 597608 w 2967861"/>
                <a:gd name="connsiteY1809" fmla="*/ 1148960 h 2340761"/>
                <a:gd name="connsiteX1810" fmla="*/ 600713 w 2967861"/>
                <a:gd name="connsiteY1810" fmla="*/ 1148960 h 2340761"/>
                <a:gd name="connsiteX1811" fmla="*/ 600713 w 2967861"/>
                <a:gd name="connsiteY1811" fmla="*/ 1144614 h 2340761"/>
                <a:gd name="connsiteX1812" fmla="*/ 604748 w 2967861"/>
                <a:gd name="connsiteY1812" fmla="*/ 1144614 h 2340761"/>
                <a:gd name="connsiteX1813" fmla="*/ 607853 w 2967861"/>
                <a:gd name="connsiteY1813" fmla="*/ 1144614 h 2340761"/>
                <a:gd name="connsiteX1814" fmla="*/ 610026 w 2967861"/>
                <a:gd name="connsiteY1814" fmla="*/ 1146787 h 2340761"/>
                <a:gd name="connsiteX1815" fmla="*/ 612199 w 2967861"/>
                <a:gd name="connsiteY1815" fmla="*/ 1146787 h 2340761"/>
                <a:gd name="connsiteX1816" fmla="*/ 614372 w 2967861"/>
                <a:gd name="connsiteY1816" fmla="*/ 1148960 h 2340761"/>
                <a:gd name="connsiteX1817" fmla="*/ 619650 w 2967861"/>
                <a:gd name="connsiteY1817" fmla="*/ 1151133 h 2340761"/>
                <a:gd name="connsiteX1818" fmla="*/ 622754 w 2967861"/>
                <a:gd name="connsiteY1818" fmla="*/ 1152064 h 2340761"/>
                <a:gd name="connsiteX1819" fmla="*/ 624927 w 2967861"/>
                <a:gd name="connsiteY1819" fmla="*/ 1154238 h 2340761"/>
                <a:gd name="connsiteX1820" fmla="*/ 627100 w 2967861"/>
                <a:gd name="connsiteY1820" fmla="*/ 1156411 h 2340761"/>
                <a:gd name="connsiteX1821" fmla="*/ 630205 w 2967861"/>
                <a:gd name="connsiteY1821" fmla="*/ 1158584 h 2340761"/>
                <a:gd name="connsiteX1822" fmla="*/ 634241 w 2967861"/>
                <a:gd name="connsiteY1822" fmla="*/ 1161688 h 2340761"/>
                <a:gd name="connsiteX1823" fmla="*/ 632068 w 2967861"/>
                <a:gd name="connsiteY1823" fmla="*/ 1166966 h 2340761"/>
                <a:gd name="connsiteX1824" fmla="*/ 629894 w 2967861"/>
                <a:gd name="connsiteY1824" fmla="*/ 1171312 h 2340761"/>
                <a:gd name="connsiteX1825" fmla="*/ 629894 w 2967861"/>
                <a:gd name="connsiteY1825" fmla="*/ 1174416 h 2340761"/>
                <a:gd name="connsiteX1826" fmla="*/ 629894 w 2967861"/>
                <a:gd name="connsiteY1826" fmla="*/ 1178763 h 2340761"/>
                <a:gd name="connsiteX1827" fmla="*/ 629894 w 2967861"/>
                <a:gd name="connsiteY1827" fmla="*/ 1181867 h 2340761"/>
                <a:gd name="connsiteX1828" fmla="*/ 629894 w 2967861"/>
                <a:gd name="connsiteY1828" fmla="*/ 1186213 h 2340761"/>
                <a:gd name="connsiteX1829" fmla="*/ 629894 w 2967861"/>
                <a:gd name="connsiteY1829" fmla="*/ 1189318 h 2340761"/>
                <a:gd name="connsiteX1830" fmla="*/ 636103 w 2967861"/>
                <a:gd name="connsiteY1830" fmla="*/ 1206392 h 2340761"/>
                <a:gd name="connsiteX1831" fmla="*/ 648521 w 2967861"/>
                <a:gd name="connsiteY1831" fmla="*/ 1223467 h 2340761"/>
                <a:gd name="connsiteX1832" fmla="*/ 665285 w 2967861"/>
                <a:gd name="connsiteY1832" fmla="*/ 1234022 h 2340761"/>
                <a:gd name="connsiteX1833" fmla="*/ 680808 w 2967861"/>
                <a:gd name="connsiteY1833" fmla="*/ 1238368 h 2340761"/>
                <a:gd name="connsiteX1834" fmla="*/ 684843 w 2967861"/>
                <a:gd name="connsiteY1834" fmla="*/ 1236195 h 2340761"/>
                <a:gd name="connsiteX1835" fmla="*/ 687948 w 2967861"/>
                <a:gd name="connsiteY1835" fmla="*/ 1233091 h 2340761"/>
                <a:gd name="connsiteX1836" fmla="*/ 690121 w 2967861"/>
                <a:gd name="connsiteY1836" fmla="*/ 1228744 h 2340761"/>
                <a:gd name="connsiteX1837" fmla="*/ 695399 w 2967861"/>
                <a:gd name="connsiteY1837" fmla="*/ 1226571 h 2340761"/>
                <a:gd name="connsiteX1838" fmla="*/ 699434 w 2967861"/>
                <a:gd name="connsiteY1838" fmla="*/ 1225640 h 2340761"/>
                <a:gd name="connsiteX1839" fmla="*/ 704712 w 2967861"/>
                <a:gd name="connsiteY1839" fmla="*/ 1226571 h 2340761"/>
                <a:gd name="connsiteX1840" fmla="*/ 714025 w 2967861"/>
                <a:gd name="connsiteY1840" fmla="*/ 1230918 h 2340761"/>
                <a:gd name="connsiteX1841" fmla="*/ 721165 w 2967861"/>
                <a:gd name="connsiteY1841" fmla="*/ 1234022 h 2340761"/>
                <a:gd name="connsiteX1842" fmla="*/ 728306 w 2967861"/>
                <a:gd name="connsiteY1842" fmla="*/ 1236195 h 2340761"/>
                <a:gd name="connsiteX1843" fmla="*/ 735446 w 2967861"/>
                <a:gd name="connsiteY1843" fmla="*/ 1234022 h 2340761"/>
                <a:gd name="connsiteX1844" fmla="*/ 743828 w 2967861"/>
                <a:gd name="connsiteY1844" fmla="*/ 1226571 h 2340761"/>
                <a:gd name="connsiteX1845" fmla="*/ 750968 w 2967861"/>
                <a:gd name="connsiteY1845" fmla="*/ 1226571 h 2340761"/>
                <a:gd name="connsiteX1846" fmla="*/ 755004 w 2967861"/>
                <a:gd name="connsiteY1846" fmla="*/ 1226571 h 2340761"/>
                <a:gd name="connsiteX1847" fmla="*/ 758109 w 2967861"/>
                <a:gd name="connsiteY1847" fmla="*/ 1226571 h 2340761"/>
                <a:gd name="connsiteX1848" fmla="*/ 760282 w 2967861"/>
                <a:gd name="connsiteY1848" fmla="*/ 1228744 h 2340761"/>
                <a:gd name="connsiteX1849" fmla="*/ 762455 w 2967861"/>
                <a:gd name="connsiteY1849" fmla="*/ 1230918 h 2340761"/>
                <a:gd name="connsiteX1850" fmla="*/ 762455 w 2967861"/>
                <a:gd name="connsiteY1850" fmla="*/ 1234022 h 2340761"/>
                <a:gd name="connsiteX1851" fmla="*/ 764628 w 2967861"/>
                <a:gd name="connsiteY1851" fmla="*/ 1238368 h 2340761"/>
                <a:gd name="connsiteX1852" fmla="*/ 767732 w 2967861"/>
                <a:gd name="connsiteY1852" fmla="*/ 1251097 h 2340761"/>
                <a:gd name="connsiteX1853" fmla="*/ 765870 w 2967861"/>
                <a:gd name="connsiteY1853" fmla="*/ 1265377 h 2340761"/>
                <a:gd name="connsiteX1854" fmla="*/ 845033 w 2967861"/>
                <a:gd name="connsiteY1854" fmla="*/ 1136232 h 2340761"/>
                <a:gd name="connsiteX1855" fmla="*/ 825165 w 2967861"/>
                <a:gd name="connsiteY1855" fmla="*/ 1141509 h 2340761"/>
                <a:gd name="connsiteX1856" fmla="*/ 803434 w 2967861"/>
                <a:gd name="connsiteY1856" fmla="*/ 1143682 h 2340761"/>
                <a:gd name="connsiteX1857" fmla="*/ 781702 w 2967861"/>
                <a:gd name="connsiteY1857" fmla="*/ 1139336 h 2340761"/>
                <a:gd name="connsiteX1858" fmla="*/ 773320 w 2967861"/>
                <a:gd name="connsiteY1858" fmla="*/ 1136232 h 2340761"/>
                <a:gd name="connsiteX1859" fmla="*/ 766180 w 2967861"/>
                <a:gd name="connsiteY1859" fmla="*/ 1130954 h 2340761"/>
                <a:gd name="connsiteX1860" fmla="*/ 756867 w 2967861"/>
                <a:gd name="connsiteY1860" fmla="*/ 1124745 h 2340761"/>
                <a:gd name="connsiteX1861" fmla="*/ 742276 w 2967861"/>
                <a:gd name="connsiteY1861" fmla="*/ 1124745 h 2340761"/>
                <a:gd name="connsiteX1862" fmla="*/ 727685 w 2967861"/>
                <a:gd name="connsiteY1862" fmla="*/ 1126918 h 2340761"/>
                <a:gd name="connsiteX1863" fmla="*/ 713094 w 2967861"/>
                <a:gd name="connsiteY1863" fmla="*/ 1134369 h 2340761"/>
                <a:gd name="connsiteX1864" fmla="*/ 700676 w 2967861"/>
                <a:gd name="connsiteY1864" fmla="*/ 1139647 h 2340761"/>
                <a:gd name="connsiteX1865" fmla="*/ 686085 w 2967861"/>
                <a:gd name="connsiteY1865" fmla="*/ 1141820 h 2340761"/>
                <a:gd name="connsiteX1866" fmla="*/ 671494 w 2967861"/>
                <a:gd name="connsiteY1866" fmla="*/ 1136542 h 2340761"/>
                <a:gd name="connsiteX1867" fmla="*/ 666217 w 2967861"/>
                <a:gd name="connsiteY1867" fmla="*/ 1134369 h 2340761"/>
                <a:gd name="connsiteX1868" fmla="*/ 662181 w 2967861"/>
                <a:gd name="connsiteY1868" fmla="*/ 1132196 h 2340761"/>
                <a:gd name="connsiteX1869" fmla="*/ 659076 w 2967861"/>
                <a:gd name="connsiteY1869" fmla="*/ 1131265 h 2340761"/>
                <a:gd name="connsiteX1870" fmla="*/ 656903 w 2967861"/>
                <a:gd name="connsiteY1870" fmla="*/ 1126918 h 2340761"/>
                <a:gd name="connsiteX1871" fmla="*/ 656903 w 2967861"/>
                <a:gd name="connsiteY1871" fmla="*/ 1123814 h 2340761"/>
                <a:gd name="connsiteX1872" fmla="*/ 654730 w 2967861"/>
                <a:gd name="connsiteY1872" fmla="*/ 1116363 h 2340761"/>
                <a:gd name="connsiteX1873" fmla="*/ 654730 w 2967861"/>
                <a:gd name="connsiteY1873" fmla="*/ 1110154 h 2340761"/>
                <a:gd name="connsiteX1874" fmla="*/ 658766 w 2967861"/>
                <a:gd name="connsiteY1874" fmla="*/ 1099599 h 2340761"/>
                <a:gd name="connsiteX1875" fmla="*/ 665906 w 2967861"/>
                <a:gd name="connsiteY1875" fmla="*/ 1086871 h 2340761"/>
                <a:gd name="connsiteX1876" fmla="*/ 674288 w 2967861"/>
                <a:gd name="connsiteY1876" fmla="*/ 1071969 h 2340761"/>
                <a:gd name="connsiteX1877" fmla="*/ 683602 w 2967861"/>
                <a:gd name="connsiteY1877" fmla="*/ 1057068 h 2340761"/>
                <a:gd name="connsiteX1878" fmla="*/ 690742 w 2967861"/>
                <a:gd name="connsiteY1878" fmla="*/ 1043408 h 2340761"/>
                <a:gd name="connsiteX1879" fmla="*/ 694778 w 2967861"/>
                <a:gd name="connsiteY1879" fmla="*/ 1035026 h 2340761"/>
                <a:gd name="connsiteX1880" fmla="*/ 703160 w 2967861"/>
                <a:gd name="connsiteY1880" fmla="*/ 1037199 h 2340761"/>
                <a:gd name="connsiteX1881" fmla="*/ 710300 w 2967861"/>
                <a:gd name="connsiteY1881" fmla="*/ 1040304 h 2340761"/>
                <a:gd name="connsiteX1882" fmla="*/ 715578 w 2967861"/>
                <a:gd name="connsiteY1882" fmla="*/ 1042477 h 2340761"/>
                <a:gd name="connsiteX1883" fmla="*/ 721786 w 2967861"/>
                <a:gd name="connsiteY1883" fmla="*/ 1047755 h 2340761"/>
                <a:gd name="connsiteX1884" fmla="*/ 724891 w 2967861"/>
                <a:gd name="connsiteY1884" fmla="*/ 1049928 h 2340761"/>
                <a:gd name="connsiteX1885" fmla="*/ 727064 w 2967861"/>
                <a:gd name="connsiteY1885" fmla="*/ 1049928 h 2340761"/>
                <a:gd name="connsiteX1886" fmla="*/ 729237 w 2967861"/>
                <a:gd name="connsiteY1886" fmla="*/ 1049928 h 2340761"/>
                <a:gd name="connsiteX1887" fmla="*/ 730168 w 2967861"/>
                <a:gd name="connsiteY1887" fmla="*/ 1050859 h 2340761"/>
                <a:gd name="connsiteX1888" fmla="*/ 717751 w 2967861"/>
                <a:gd name="connsiteY1888" fmla="*/ 1055205 h 2340761"/>
                <a:gd name="connsiteX1889" fmla="*/ 721786 w 2967861"/>
                <a:gd name="connsiteY1889" fmla="*/ 1064829 h 2340761"/>
                <a:gd name="connsiteX1890" fmla="*/ 728927 w 2967861"/>
                <a:gd name="connsiteY1890" fmla="*/ 1072280 h 2340761"/>
                <a:gd name="connsiteX1891" fmla="*/ 734204 w 2967861"/>
                <a:gd name="connsiteY1891" fmla="*/ 1079731 h 2340761"/>
                <a:gd name="connsiteX1892" fmla="*/ 743518 w 2967861"/>
                <a:gd name="connsiteY1892" fmla="*/ 1080662 h 2340761"/>
                <a:gd name="connsiteX1893" fmla="*/ 755935 w 2967861"/>
                <a:gd name="connsiteY1893" fmla="*/ 1075384 h 2340761"/>
                <a:gd name="connsiteX1894" fmla="*/ 765249 w 2967861"/>
                <a:gd name="connsiteY1894" fmla="*/ 1067934 h 2340761"/>
                <a:gd name="connsiteX1895" fmla="*/ 780771 w 2967861"/>
                <a:gd name="connsiteY1895" fmla="*/ 1073211 h 2340761"/>
                <a:gd name="connsiteX1896" fmla="*/ 800640 w 2967861"/>
                <a:gd name="connsiteY1896" fmla="*/ 1084698 h 2340761"/>
                <a:gd name="connsiteX1897" fmla="*/ 821439 w 2967861"/>
                <a:gd name="connsiteY1897" fmla="*/ 1097426 h 2340761"/>
                <a:gd name="connsiteX1898" fmla="*/ 836030 w 2967861"/>
                <a:gd name="connsiteY1898" fmla="*/ 1110154 h 2340761"/>
                <a:gd name="connsiteX1899" fmla="*/ 844413 w 2967861"/>
                <a:gd name="connsiteY1899" fmla="*/ 1125056 h 2340761"/>
                <a:gd name="connsiteX1900" fmla="*/ 850621 w 2967861"/>
                <a:gd name="connsiteY1900" fmla="*/ 1125056 h 2340761"/>
                <a:gd name="connsiteX1901" fmla="*/ 845033 w 2967861"/>
                <a:gd name="connsiteY1901" fmla="*/ 1136232 h 2340761"/>
                <a:gd name="connsiteX1902" fmla="*/ 1025402 w 2967861"/>
                <a:gd name="connsiteY1902" fmla="*/ 1146787 h 2340761"/>
                <a:gd name="connsiteX1903" fmla="*/ 1022298 w 2967861"/>
                <a:gd name="connsiteY1903" fmla="*/ 1146787 h 2340761"/>
                <a:gd name="connsiteX1904" fmla="*/ 1018262 w 2967861"/>
                <a:gd name="connsiteY1904" fmla="*/ 1146787 h 2340761"/>
                <a:gd name="connsiteX1905" fmla="*/ 1015157 w 2967861"/>
                <a:gd name="connsiteY1905" fmla="*/ 1146787 h 2340761"/>
                <a:gd name="connsiteX1906" fmla="*/ 1011122 w 2967861"/>
                <a:gd name="connsiteY1906" fmla="*/ 1144614 h 2340761"/>
                <a:gd name="connsiteX1907" fmla="*/ 1008949 w 2967861"/>
                <a:gd name="connsiteY1907" fmla="*/ 1161688 h 2340761"/>
                <a:gd name="connsiteX1908" fmla="*/ 1011122 w 2967861"/>
                <a:gd name="connsiteY1908" fmla="*/ 1173175 h 2340761"/>
                <a:gd name="connsiteX1909" fmla="*/ 1016399 w 2967861"/>
                <a:gd name="connsiteY1909" fmla="*/ 1183730 h 2340761"/>
                <a:gd name="connsiteX1910" fmla="*/ 1020435 w 2967861"/>
                <a:gd name="connsiteY1910" fmla="*/ 1196458 h 2340761"/>
                <a:gd name="connsiteX1911" fmla="*/ 1022608 w 2967861"/>
                <a:gd name="connsiteY1911" fmla="*/ 1217569 h 2340761"/>
                <a:gd name="connsiteX1912" fmla="*/ 995600 w 2967861"/>
                <a:gd name="connsiteY1912" fmla="*/ 1218500 h 2340761"/>
                <a:gd name="connsiteX1913" fmla="*/ 976973 w 2967861"/>
                <a:gd name="connsiteY1913" fmla="*/ 1215395 h 2340761"/>
                <a:gd name="connsiteX1914" fmla="*/ 966418 w 2967861"/>
                <a:gd name="connsiteY1914" fmla="*/ 1205772 h 2340761"/>
                <a:gd name="connsiteX1915" fmla="*/ 962382 w 2967861"/>
                <a:gd name="connsiteY1915" fmla="*/ 1188697 h 2340761"/>
                <a:gd name="connsiteX1916" fmla="*/ 962382 w 2967861"/>
                <a:gd name="connsiteY1916" fmla="*/ 1165414 h 2340761"/>
                <a:gd name="connsiteX1917" fmla="*/ 974800 w 2967861"/>
                <a:gd name="connsiteY1917" fmla="*/ 1165414 h 2340761"/>
                <a:gd name="connsiteX1918" fmla="*/ 967660 w 2967861"/>
                <a:gd name="connsiteY1918" fmla="*/ 1151754 h 2340761"/>
                <a:gd name="connsiteX1919" fmla="*/ 955242 w 2967861"/>
                <a:gd name="connsiteY1919" fmla="*/ 1138094 h 2340761"/>
                <a:gd name="connsiteX1920" fmla="*/ 944686 w 2967861"/>
                <a:gd name="connsiteY1920" fmla="*/ 1121020 h 2340761"/>
                <a:gd name="connsiteX1921" fmla="*/ 933200 w 2967861"/>
                <a:gd name="connsiteY1921" fmla="*/ 1103945 h 2340761"/>
                <a:gd name="connsiteX1922" fmla="*/ 927922 w 2967861"/>
                <a:gd name="connsiteY1922" fmla="*/ 1086871 h 2340761"/>
                <a:gd name="connsiteX1923" fmla="*/ 931027 w 2967861"/>
                <a:gd name="connsiteY1923" fmla="*/ 1071038 h 2340761"/>
                <a:gd name="connsiteX1924" fmla="*/ 938167 w 2967861"/>
                <a:gd name="connsiteY1924" fmla="*/ 1059552 h 2340761"/>
                <a:gd name="connsiteX1925" fmla="*/ 949653 w 2967861"/>
                <a:gd name="connsiteY1925" fmla="*/ 1049928 h 2340761"/>
                <a:gd name="connsiteX1926" fmla="*/ 962071 w 2967861"/>
                <a:gd name="connsiteY1926" fmla="*/ 1044650 h 2340761"/>
                <a:gd name="connsiteX1927" fmla="*/ 974489 w 2967861"/>
                <a:gd name="connsiteY1927" fmla="*/ 1039373 h 2340761"/>
                <a:gd name="connsiteX1928" fmla="*/ 985976 w 2967861"/>
                <a:gd name="connsiteY1928" fmla="*/ 1029749 h 2340761"/>
                <a:gd name="connsiteX1929" fmla="*/ 995289 w 2967861"/>
                <a:gd name="connsiteY1929" fmla="*/ 1029749 h 2340761"/>
                <a:gd name="connsiteX1930" fmla="*/ 1000567 w 2967861"/>
                <a:gd name="connsiteY1930" fmla="*/ 1031922 h 2340761"/>
                <a:gd name="connsiteX1931" fmla="*/ 1005844 w 2967861"/>
                <a:gd name="connsiteY1931" fmla="*/ 1031922 h 2340761"/>
                <a:gd name="connsiteX1932" fmla="*/ 1011122 w 2967861"/>
                <a:gd name="connsiteY1932" fmla="*/ 1034095 h 2340761"/>
                <a:gd name="connsiteX1933" fmla="*/ 1008017 w 2967861"/>
                <a:gd name="connsiteY1933" fmla="*/ 1049928 h 2340761"/>
                <a:gd name="connsiteX1934" fmla="*/ 1000877 w 2967861"/>
                <a:gd name="connsiteY1934" fmla="*/ 1063587 h 2340761"/>
                <a:gd name="connsiteX1935" fmla="*/ 986286 w 2967861"/>
                <a:gd name="connsiteY1935" fmla="*/ 1068865 h 2340761"/>
                <a:gd name="connsiteX1936" fmla="*/ 966418 w 2967861"/>
                <a:gd name="connsiteY1936" fmla="*/ 1071038 h 2340761"/>
                <a:gd name="connsiteX1937" fmla="*/ 973558 w 2967861"/>
                <a:gd name="connsiteY1937" fmla="*/ 1086871 h 2340761"/>
                <a:gd name="connsiteX1938" fmla="*/ 985976 w 2967861"/>
                <a:gd name="connsiteY1938" fmla="*/ 1101772 h 2340761"/>
                <a:gd name="connsiteX1939" fmla="*/ 1001498 w 2967861"/>
                <a:gd name="connsiteY1939" fmla="*/ 1111396 h 2340761"/>
                <a:gd name="connsiteX1940" fmla="*/ 1000567 w 2967861"/>
                <a:gd name="connsiteY1940" fmla="*/ 1115742 h 2340761"/>
                <a:gd name="connsiteX1941" fmla="*/ 998394 w 2967861"/>
                <a:gd name="connsiteY1941" fmla="*/ 1116674 h 2340761"/>
                <a:gd name="connsiteX1942" fmla="*/ 996220 w 2967861"/>
                <a:gd name="connsiteY1942" fmla="*/ 1116674 h 2340761"/>
                <a:gd name="connsiteX1943" fmla="*/ 995289 w 2967861"/>
                <a:gd name="connsiteY1943" fmla="*/ 1121020 h 2340761"/>
                <a:gd name="connsiteX1944" fmla="*/ 1000567 w 2967861"/>
                <a:gd name="connsiteY1944" fmla="*/ 1130644 h 2340761"/>
                <a:gd name="connsiteX1945" fmla="*/ 1005844 w 2967861"/>
                <a:gd name="connsiteY1945" fmla="*/ 1139026 h 2340761"/>
                <a:gd name="connsiteX1946" fmla="*/ 1008017 w 2967861"/>
                <a:gd name="connsiteY1946" fmla="*/ 1143372 h 2340761"/>
                <a:gd name="connsiteX1947" fmla="*/ 1008949 w 2967861"/>
                <a:gd name="connsiteY1947" fmla="*/ 1144303 h 2340761"/>
                <a:gd name="connsiteX1948" fmla="*/ 1011122 w 2967861"/>
                <a:gd name="connsiteY1948" fmla="*/ 1143372 h 2340761"/>
                <a:gd name="connsiteX1949" fmla="*/ 1011122 w 2967861"/>
                <a:gd name="connsiteY1949" fmla="*/ 1141199 h 2340761"/>
                <a:gd name="connsiteX1950" fmla="*/ 1013295 w 2967861"/>
                <a:gd name="connsiteY1950" fmla="*/ 1138094 h 2340761"/>
                <a:gd name="connsiteX1951" fmla="*/ 1013295 w 2967861"/>
                <a:gd name="connsiteY1951" fmla="*/ 1133748 h 2340761"/>
                <a:gd name="connsiteX1952" fmla="*/ 1015468 w 2967861"/>
                <a:gd name="connsiteY1952" fmla="*/ 1131575 h 2340761"/>
                <a:gd name="connsiteX1953" fmla="*/ 1018573 w 2967861"/>
                <a:gd name="connsiteY1953" fmla="*/ 1133748 h 2340761"/>
                <a:gd name="connsiteX1954" fmla="*/ 1022608 w 2967861"/>
                <a:gd name="connsiteY1954" fmla="*/ 1138094 h 2340761"/>
                <a:gd name="connsiteX1955" fmla="*/ 1023540 w 2967861"/>
                <a:gd name="connsiteY1955" fmla="*/ 1139026 h 2340761"/>
                <a:gd name="connsiteX1956" fmla="*/ 1027575 w 2967861"/>
                <a:gd name="connsiteY1956" fmla="*/ 1141199 h 2340761"/>
                <a:gd name="connsiteX1957" fmla="*/ 1030680 w 2967861"/>
                <a:gd name="connsiteY1957" fmla="*/ 1144303 h 2340761"/>
                <a:gd name="connsiteX1958" fmla="*/ 1025402 w 2967861"/>
                <a:gd name="connsiteY1958" fmla="*/ 1146787 h 2340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</a:cxnLst>
              <a:rect l="l" t="t" r="r" b="b"/>
              <a:pathLst>
                <a:path w="2967861" h="2340761">
                  <a:moveTo>
                    <a:pt x="2965999" y="516271"/>
                  </a:moveTo>
                  <a:lnTo>
                    <a:pt x="2956685" y="502612"/>
                  </a:lnTo>
                  <a:lnTo>
                    <a:pt x="2945199" y="489883"/>
                  </a:lnTo>
                  <a:lnTo>
                    <a:pt x="2934644" y="477155"/>
                  </a:lnTo>
                  <a:lnTo>
                    <a:pt x="2930608" y="477155"/>
                  </a:lnTo>
                  <a:lnTo>
                    <a:pt x="2929677" y="477155"/>
                  </a:lnTo>
                  <a:lnTo>
                    <a:pt x="2927503" y="479328"/>
                  </a:lnTo>
                  <a:lnTo>
                    <a:pt x="2925330" y="479328"/>
                  </a:lnTo>
                  <a:lnTo>
                    <a:pt x="2923158" y="480260"/>
                  </a:lnTo>
                  <a:lnTo>
                    <a:pt x="2905462" y="477155"/>
                  </a:lnTo>
                  <a:lnTo>
                    <a:pt x="2896149" y="469705"/>
                  </a:lnTo>
                  <a:lnTo>
                    <a:pt x="2889008" y="460081"/>
                  </a:lnTo>
                  <a:lnTo>
                    <a:pt x="2881868" y="449526"/>
                  </a:lnTo>
                  <a:lnTo>
                    <a:pt x="2871313" y="439902"/>
                  </a:lnTo>
                  <a:lnTo>
                    <a:pt x="2866035" y="435555"/>
                  </a:lnTo>
                  <a:lnTo>
                    <a:pt x="2859827" y="435555"/>
                  </a:lnTo>
                  <a:lnTo>
                    <a:pt x="2854549" y="434624"/>
                  </a:lnTo>
                  <a:lnTo>
                    <a:pt x="2849271" y="434624"/>
                  </a:lnTo>
                  <a:lnTo>
                    <a:pt x="2843994" y="430278"/>
                  </a:lnTo>
                  <a:lnTo>
                    <a:pt x="2810776" y="395508"/>
                  </a:lnTo>
                  <a:lnTo>
                    <a:pt x="2751481" y="370051"/>
                  </a:lnTo>
                  <a:lnTo>
                    <a:pt x="2747445" y="370983"/>
                  </a:lnTo>
                  <a:lnTo>
                    <a:pt x="2744340" y="373156"/>
                  </a:lnTo>
                  <a:lnTo>
                    <a:pt x="2740305" y="377502"/>
                  </a:lnTo>
                  <a:lnTo>
                    <a:pt x="2735027" y="378433"/>
                  </a:lnTo>
                  <a:lnTo>
                    <a:pt x="2729750" y="378433"/>
                  </a:lnTo>
                  <a:lnTo>
                    <a:pt x="2723541" y="378433"/>
                  </a:lnTo>
                  <a:lnTo>
                    <a:pt x="2708950" y="373156"/>
                  </a:lnTo>
                  <a:lnTo>
                    <a:pt x="2696532" y="365705"/>
                  </a:lnTo>
                  <a:lnTo>
                    <a:pt x="2678836" y="362601"/>
                  </a:lnTo>
                  <a:lnTo>
                    <a:pt x="2678836" y="367878"/>
                  </a:lnTo>
                  <a:lnTo>
                    <a:pt x="2678836" y="373156"/>
                  </a:lnTo>
                  <a:lnTo>
                    <a:pt x="2676664" y="377502"/>
                  </a:lnTo>
                  <a:lnTo>
                    <a:pt x="2676664" y="380607"/>
                  </a:lnTo>
                  <a:lnTo>
                    <a:pt x="2678836" y="382780"/>
                  </a:lnTo>
                  <a:lnTo>
                    <a:pt x="2681010" y="385884"/>
                  </a:lnTo>
                  <a:lnTo>
                    <a:pt x="2684114" y="392093"/>
                  </a:lnTo>
                  <a:lnTo>
                    <a:pt x="2681941" y="397371"/>
                  </a:lnTo>
                  <a:lnTo>
                    <a:pt x="2681941" y="400475"/>
                  </a:lnTo>
                  <a:lnTo>
                    <a:pt x="2681010" y="404821"/>
                  </a:lnTo>
                  <a:lnTo>
                    <a:pt x="2678836" y="406994"/>
                  </a:lnTo>
                  <a:lnTo>
                    <a:pt x="2678836" y="412272"/>
                  </a:lnTo>
                  <a:lnTo>
                    <a:pt x="2671696" y="406994"/>
                  </a:lnTo>
                  <a:lnTo>
                    <a:pt x="2666419" y="402648"/>
                  </a:lnTo>
                  <a:lnTo>
                    <a:pt x="2660210" y="395198"/>
                  </a:lnTo>
                  <a:lnTo>
                    <a:pt x="2654932" y="389920"/>
                  </a:lnTo>
                  <a:lnTo>
                    <a:pt x="2651828" y="382469"/>
                  </a:lnTo>
                  <a:lnTo>
                    <a:pt x="2616437" y="382469"/>
                  </a:lnTo>
                  <a:lnTo>
                    <a:pt x="2581978" y="382469"/>
                  </a:lnTo>
                  <a:lnTo>
                    <a:pt x="2547518" y="385574"/>
                  </a:lnTo>
                  <a:lnTo>
                    <a:pt x="2544414" y="384642"/>
                  </a:lnTo>
                  <a:lnTo>
                    <a:pt x="2542240" y="380296"/>
                  </a:lnTo>
                  <a:lnTo>
                    <a:pt x="2538205" y="378123"/>
                  </a:lnTo>
                  <a:lnTo>
                    <a:pt x="2535100" y="365395"/>
                  </a:lnTo>
                  <a:lnTo>
                    <a:pt x="2532927" y="350493"/>
                  </a:lnTo>
                  <a:lnTo>
                    <a:pt x="2527650" y="333419"/>
                  </a:lnTo>
                  <a:lnTo>
                    <a:pt x="2515232" y="330314"/>
                  </a:lnTo>
                  <a:lnTo>
                    <a:pt x="2498468" y="327210"/>
                  </a:lnTo>
                  <a:lnTo>
                    <a:pt x="2481703" y="325037"/>
                  </a:lnTo>
                  <a:lnTo>
                    <a:pt x="2464008" y="325037"/>
                  </a:lnTo>
                  <a:lnTo>
                    <a:pt x="2451590" y="330314"/>
                  </a:lnTo>
                  <a:lnTo>
                    <a:pt x="2437931" y="325037"/>
                  </a:lnTo>
                  <a:lnTo>
                    <a:pt x="2427375" y="315413"/>
                  </a:lnTo>
                  <a:lnTo>
                    <a:pt x="2420235" y="304858"/>
                  </a:lnTo>
                  <a:lnTo>
                    <a:pt x="2414958" y="293371"/>
                  </a:lnTo>
                  <a:lnTo>
                    <a:pt x="2401298" y="293371"/>
                  </a:lnTo>
                  <a:lnTo>
                    <a:pt x="2388880" y="293371"/>
                  </a:lnTo>
                  <a:lnTo>
                    <a:pt x="2378325" y="297718"/>
                  </a:lnTo>
                  <a:lnTo>
                    <a:pt x="2373047" y="295544"/>
                  </a:lnTo>
                  <a:lnTo>
                    <a:pt x="2369012" y="293371"/>
                  </a:lnTo>
                  <a:lnTo>
                    <a:pt x="2365907" y="291198"/>
                  </a:lnTo>
                  <a:lnTo>
                    <a:pt x="2365907" y="288094"/>
                  </a:lnTo>
                  <a:lnTo>
                    <a:pt x="2363734" y="285921"/>
                  </a:lnTo>
                  <a:lnTo>
                    <a:pt x="2363734" y="282816"/>
                  </a:lnTo>
                  <a:lnTo>
                    <a:pt x="2361561" y="276607"/>
                  </a:lnTo>
                  <a:lnTo>
                    <a:pt x="2358457" y="273503"/>
                  </a:lnTo>
                  <a:lnTo>
                    <a:pt x="2351316" y="268225"/>
                  </a:lnTo>
                  <a:lnTo>
                    <a:pt x="2334552" y="262016"/>
                  </a:lnTo>
                  <a:lnTo>
                    <a:pt x="2315925" y="256739"/>
                  </a:lnTo>
                  <a:lnTo>
                    <a:pt x="2296057" y="251461"/>
                  </a:lnTo>
                  <a:lnTo>
                    <a:pt x="2276188" y="249288"/>
                  </a:lnTo>
                  <a:lnTo>
                    <a:pt x="2258493" y="249288"/>
                  </a:lnTo>
                  <a:lnTo>
                    <a:pt x="2247007" y="253634"/>
                  </a:lnTo>
                  <a:lnTo>
                    <a:pt x="2234589" y="256739"/>
                  </a:lnTo>
                  <a:lnTo>
                    <a:pt x="2237693" y="273813"/>
                  </a:lnTo>
                  <a:lnTo>
                    <a:pt x="2241729" y="286541"/>
                  </a:lnTo>
                  <a:lnTo>
                    <a:pt x="2243902" y="305479"/>
                  </a:lnTo>
                  <a:lnTo>
                    <a:pt x="2236762" y="305479"/>
                  </a:lnTo>
                  <a:lnTo>
                    <a:pt x="2232726" y="303306"/>
                  </a:lnTo>
                  <a:lnTo>
                    <a:pt x="2227448" y="303306"/>
                  </a:lnTo>
                  <a:lnTo>
                    <a:pt x="2225275" y="303306"/>
                  </a:lnTo>
                  <a:lnTo>
                    <a:pt x="2222171" y="303306"/>
                  </a:lnTo>
                  <a:lnTo>
                    <a:pt x="2218135" y="306410"/>
                  </a:lnTo>
                  <a:lnTo>
                    <a:pt x="2215030" y="310756"/>
                  </a:lnTo>
                  <a:lnTo>
                    <a:pt x="2207890" y="306410"/>
                  </a:lnTo>
                  <a:lnTo>
                    <a:pt x="2201681" y="303306"/>
                  </a:lnTo>
                  <a:lnTo>
                    <a:pt x="2198577" y="298028"/>
                  </a:lnTo>
                  <a:lnTo>
                    <a:pt x="2193299" y="293682"/>
                  </a:lnTo>
                  <a:lnTo>
                    <a:pt x="2188022" y="288404"/>
                  </a:lnTo>
                  <a:lnTo>
                    <a:pt x="2174362" y="310756"/>
                  </a:lnTo>
                  <a:lnTo>
                    <a:pt x="2165980" y="308583"/>
                  </a:lnTo>
                  <a:lnTo>
                    <a:pt x="2158840" y="306410"/>
                  </a:lnTo>
                  <a:lnTo>
                    <a:pt x="2152631" y="303306"/>
                  </a:lnTo>
                  <a:lnTo>
                    <a:pt x="2149526" y="298028"/>
                  </a:lnTo>
                  <a:lnTo>
                    <a:pt x="2147353" y="290577"/>
                  </a:lnTo>
                  <a:lnTo>
                    <a:pt x="2147353" y="280953"/>
                  </a:lnTo>
                  <a:lnTo>
                    <a:pt x="2140213" y="290577"/>
                  </a:lnTo>
                  <a:lnTo>
                    <a:pt x="2137109" y="301132"/>
                  </a:lnTo>
                  <a:lnTo>
                    <a:pt x="2133073" y="312619"/>
                  </a:lnTo>
                  <a:lnTo>
                    <a:pt x="2127795" y="321001"/>
                  </a:lnTo>
                  <a:lnTo>
                    <a:pt x="2125622" y="323174"/>
                  </a:lnTo>
                  <a:lnTo>
                    <a:pt x="2123449" y="325347"/>
                  </a:lnTo>
                  <a:lnTo>
                    <a:pt x="2112894" y="317896"/>
                  </a:lnTo>
                  <a:lnTo>
                    <a:pt x="2100476" y="310446"/>
                  </a:lnTo>
                  <a:lnTo>
                    <a:pt x="2091163" y="300822"/>
                  </a:lnTo>
                  <a:lnTo>
                    <a:pt x="2088989" y="295544"/>
                  </a:lnTo>
                  <a:lnTo>
                    <a:pt x="2088058" y="291198"/>
                  </a:lnTo>
                  <a:lnTo>
                    <a:pt x="2088058" y="288094"/>
                  </a:lnTo>
                  <a:lnTo>
                    <a:pt x="2085885" y="283747"/>
                  </a:lnTo>
                  <a:lnTo>
                    <a:pt x="2083712" y="280643"/>
                  </a:lnTo>
                  <a:lnTo>
                    <a:pt x="2090852" y="261706"/>
                  </a:lnTo>
                  <a:lnTo>
                    <a:pt x="2103270" y="248978"/>
                  </a:lnTo>
                  <a:lnTo>
                    <a:pt x="2093957" y="212034"/>
                  </a:lnTo>
                  <a:lnTo>
                    <a:pt x="2090852" y="212034"/>
                  </a:lnTo>
                  <a:lnTo>
                    <a:pt x="2090852" y="206757"/>
                  </a:lnTo>
                  <a:lnTo>
                    <a:pt x="2070984" y="208930"/>
                  </a:lnTo>
                  <a:lnTo>
                    <a:pt x="2058566" y="214208"/>
                  </a:lnTo>
                  <a:lnTo>
                    <a:pt x="2047079" y="223831"/>
                  </a:lnTo>
                  <a:lnTo>
                    <a:pt x="2036524" y="218554"/>
                  </a:lnTo>
                  <a:lnTo>
                    <a:pt x="2025038" y="212345"/>
                  </a:lnTo>
                  <a:lnTo>
                    <a:pt x="2014482" y="207067"/>
                  </a:lnTo>
                  <a:lnTo>
                    <a:pt x="2012310" y="209240"/>
                  </a:lnTo>
                  <a:lnTo>
                    <a:pt x="2012310" y="211414"/>
                  </a:lnTo>
                  <a:lnTo>
                    <a:pt x="2010136" y="211414"/>
                  </a:lnTo>
                  <a:lnTo>
                    <a:pt x="2007032" y="212345"/>
                  </a:lnTo>
                  <a:lnTo>
                    <a:pt x="2007032" y="218554"/>
                  </a:lnTo>
                  <a:lnTo>
                    <a:pt x="2007032" y="223831"/>
                  </a:lnTo>
                  <a:lnTo>
                    <a:pt x="2007032" y="226936"/>
                  </a:lnTo>
                  <a:lnTo>
                    <a:pt x="2007032" y="229109"/>
                  </a:lnTo>
                  <a:lnTo>
                    <a:pt x="2007032" y="232213"/>
                  </a:lnTo>
                  <a:lnTo>
                    <a:pt x="2002996" y="243700"/>
                  </a:lnTo>
                  <a:lnTo>
                    <a:pt x="1950841" y="239354"/>
                  </a:lnTo>
                  <a:lnTo>
                    <a:pt x="1948668" y="234076"/>
                  </a:lnTo>
                  <a:lnTo>
                    <a:pt x="1948668" y="228799"/>
                  </a:lnTo>
                  <a:lnTo>
                    <a:pt x="1946495" y="223521"/>
                  </a:lnTo>
                  <a:lnTo>
                    <a:pt x="1946495" y="218243"/>
                  </a:lnTo>
                  <a:lnTo>
                    <a:pt x="1946495" y="216070"/>
                  </a:lnTo>
                  <a:lnTo>
                    <a:pt x="1934077" y="206446"/>
                  </a:lnTo>
                  <a:lnTo>
                    <a:pt x="1921659" y="204273"/>
                  </a:lnTo>
                  <a:lnTo>
                    <a:pt x="1904895" y="204273"/>
                  </a:lnTo>
                  <a:lnTo>
                    <a:pt x="1887200" y="206446"/>
                  </a:lnTo>
                  <a:lnTo>
                    <a:pt x="1887200" y="219175"/>
                  </a:lnTo>
                  <a:lnTo>
                    <a:pt x="1877886" y="219175"/>
                  </a:lnTo>
                  <a:lnTo>
                    <a:pt x="1877886" y="218243"/>
                  </a:lnTo>
                  <a:lnTo>
                    <a:pt x="1875713" y="218243"/>
                  </a:lnTo>
                  <a:lnTo>
                    <a:pt x="1873540" y="216070"/>
                  </a:lnTo>
                  <a:lnTo>
                    <a:pt x="1875713" y="206446"/>
                  </a:lnTo>
                  <a:lnTo>
                    <a:pt x="1877886" y="198996"/>
                  </a:lnTo>
                  <a:lnTo>
                    <a:pt x="1880060" y="193718"/>
                  </a:lnTo>
                  <a:lnTo>
                    <a:pt x="1883164" y="188441"/>
                  </a:lnTo>
                  <a:lnTo>
                    <a:pt x="1883164" y="182232"/>
                  </a:lnTo>
                  <a:lnTo>
                    <a:pt x="1873851" y="186578"/>
                  </a:lnTo>
                  <a:lnTo>
                    <a:pt x="1866710" y="191856"/>
                  </a:lnTo>
                  <a:lnTo>
                    <a:pt x="1859570" y="197133"/>
                  </a:lnTo>
                  <a:lnTo>
                    <a:pt x="1854293" y="203342"/>
                  </a:lnTo>
                  <a:lnTo>
                    <a:pt x="1851188" y="201169"/>
                  </a:lnTo>
                  <a:lnTo>
                    <a:pt x="1849015" y="201169"/>
                  </a:lnTo>
                  <a:lnTo>
                    <a:pt x="1849015" y="198996"/>
                  </a:lnTo>
                  <a:lnTo>
                    <a:pt x="1849015" y="196823"/>
                  </a:lnTo>
                  <a:lnTo>
                    <a:pt x="1849015" y="195891"/>
                  </a:lnTo>
                  <a:lnTo>
                    <a:pt x="1851188" y="191545"/>
                  </a:lnTo>
                  <a:lnTo>
                    <a:pt x="1851188" y="188441"/>
                  </a:lnTo>
                  <a:lnTo>
                    <a:pt x="1834424" y="186267"/>
                  </a:lnTo>
                  <a:lnTo>
                    <a:pt x="1819833" y="188441"/>
                  </a:lnTo>
                  <a:lnTo>
                    <a:pt x="1807415" y="195891"/>
                  </a:lnTo>
                  <a:lnTo>
                    <a:pt x="1803379" y="195891"/>
                  </a:lnTo>
                  <a:lnTo>
                    <a:pt x="1815797" y="180990"/>
                  </a:lnTo>
                  <a:lnTo>
                    <a:pt x="1832561" y="169503"/>
                  </a:lnTo>
                  <a:lnTo>
                    <a:pt x="1849325" y="159880"/>
                  </a:lnTo>
                  <a:lnTo>
                    <a:pt x="1863916" y="151498"/>
                  </a:lnTo>
                  <a:lnTo>
                    <a:pt x="1869194" y="141874"/>
                  </a:lnTo>
                  <a:lnTo>
                    <a:pt x="1873230" y="132250"/>
                  </a:lnTo>
                  <a:lnTo>
                    <a:pt x="1878507" y="123868"/>
                  </a:lnTo>
                  <a:lnTo>
                    <a:pt x="1890925" y="114244"/>
                  </a:lnTo>
                  <a:lnTo>
                    <a:pt x="1890925" y="90029"/>
                  </a:lnTo>
                  <a:lnTo>
                    <a:pt x="1881612" y="77301"/>
                  </a:lnTo>
                  <a:lnTo>
                    <a:pt x="1873230" y="65815"/>
                  </a:lnTo>
                  <a:lnTo>
                    <a:pt x="1861743" y="57432"/>
                  </a:lnTo>
                  <a:lnTo>
                    <a:pt x="1847152" y="49982"/>
                  </a:lnTo>
                  <a:lnTo>
                    <a:pt x="1847152" y="47809"/>
                  </a:lnTo>
                  <a:lnTo>
                    <a:pt x="1847152" y="45636"/>
                  </a:lnTo>
                  <a:lnTo>
                    <a:pt x="1844979" y="43462"/>
                  </a:lnTo>
                  <a:lnTo>
                    <a:pt x="1844048" y="45636"/>
                  </a:lnTo>
                  <a:lnTo>
                    <a:pt x="1827284" y="50913"/>
                  </a:lnTo>
                  <a:lnTo>
                    <a:pt x="1812693" y="53086"/>
                  </a:lnTo>
                  <a:lnTo>
                    <a:pt x="1800275" y="55259"/>
                  </a:lnTo>
                  <a:lnTo>
                    <a:pt x="1787857" y="60537"/>
                  </a:lnTo>
                  <a:lnTo>
                    <a:pt x="1780717" y="50913"/>
                  </a:lnTo>
                  <a:lnTo>
                    <a:pt x="1773577" y="43462"/>
                  </a:lnTo>
                  <a:lnTo>
                    <a:pt x="1766436" y="40358"/>
                  </a:lnTo>
                  <a:lnTo>
                    <a:pt x="1751845" y="36012"/>
                  </a:lnTo>
                  <a:lnTo>
                    <a:pt x="1752777" y="30734"/>
                  </a:lnTo>
                  <a:lnTo>
                    <a:pt x="1754950" y="28561"/>
                  </a:lnTo>
                  <a:lnTo>
                    <a:pt x="1757123" y="25457"/>
                  </a:lnTo>
                  <a:lnTo>
                    <a:pt x="1760227" y="23283"/>
                  </a:lnTo>
                  <a:lnTo>
                    <a:pt x="1762401" y="22352"/>
                  </a:lnTo>
                  <a:lnTo>
                    <a:pt x="1767678" y="20179"/>
                  </a:lnTo>
                  <a:lnTo>
                    <a:pt x="1766747" y="14901"/>
                  </a:lnTo>
                  <a:lnTo>
                    <a:pt x="1762711" y="10555"/>
                  </a:lnTo>
                  <a:lnTo>
                    <a:pt x="1760538" y="7451"/>
                  </a:lnTo>
                  <a:lnTo>
                    <a:pt x="1759607" y="5278"/>
                  </a:lnTo>
                  <a:lnTo>
                    <a:pt x="1755571" y="0"/>
                  </a:lnTo>
                  <a:lnTo>
                    <a:pt x="1735702" y="0"/>
                  </a:lnTo>
                  <a:lnTo>
                    <a:pt x="1731666" y="18006"/>
                  </a:lnTo>
                  <a:lnTo>
                    <a:pt x="1721111" y="28561"/>
                  </a:lnTo>
                  <a:lnTo>
                    <a:pt x="1708693" y="38185"/>
                  </a:lnTo>
                  <a:lnTo>
                    <a:pt x="1695034" y="45636"/>
                  </a:lnTo>
                  <a:lnTo>
                    <a:pt x="1679511" y="53086"/>
                  </a:lnTo>
                  <a:lnTo>
                    <a:pt x="1679511" y="73265"/>
                  </a:lnTo>
                  <a:lnTo>
                    <a:pt x="1674234" y="73265"/>
                  </a:lnTo>
                  <a:lnTo>
                    <a:pt x="1668025" y="72334"/>
                  </a:lnTo>
                  <a:lnTo>
                    <a:pt x="1664921" y="72334"/>
                  </a:lnTo>
                  <a:lnTo>
                    <a:pt x="1659643" y="70161"/>
                  </a:lnTo>
                  <a:lnTo>
                    <a:pt x="1653434" y="75438"/>
                  </a:lnTo>
                  <a:lnTo>
                    <a:pt x="1646294" y="82889"/>
                  </a:lnTo>
                  <a:lnTo>
                    <a:pt x="1639153" y="88167"/>
                  </a:lnTo>
                  <a:lnTo>
                    <a:pt x="1632013" y="94376"/>
                  </a:lnTo>
                  <a:lnTo>
                    <a:pt x="1626736" y="94376"/>
                  </a:lnTo>
                  <a:lnTo>
                    <a:pt x="1616181" y="94376"/>
                  </a:lnTo>
                  <a:lnTo>
                    <a:pt x="1601590" y="94376"/>
                  </a:lnTo>
                  <a:lnTo>
                    <a:pt x="1586999" y="94376"/>
                  </a:lnTo>
                  <a:lnTo>
                    <a:pt x="1575512" y="94376"/>
                  </a:lnTo>
                  <a:lnTo>
                    <a:pt x="1572408" y="99653"/>
                  </a:lnTo>
                  <a:lnTo>
                    <a:pt x="1570235" y="104931"/>
                  </a:lnTo>
                  <a:lnTo>
                    <a:pt x="1567130" y="110208"/>
                  </a:lnTo>
                  <a:lnTo>
                    <a:pt x="1564957" y="117659"/>
                  </a:lnTo>
                  <a:lnTo>
                    <a:pt x="1543226" y="117659"/>
                  </a:lnTo>
                  <a:lnTo>
                    <a:pt x="1526462" y="123868"/>
                  </a:lnTo>
                  <a:lnTo>
                    <a:pt x="1511871" y="130077"/>
                  </a:lnTo>
                  <a:lnTo>
                    <a:pt x="1497280" y="141563"/>
                  </a:lnTo>
                  <a:lnTo>
                    <a:pt x="1484862" y="152118"/>
                  </a:lnTo>
                  <a:lnTo>
                    <a:pt x="1468098" y="161742"/>
                  </a:lnTo>
                  <a:lnTo>
                    <a:pt x="1462821" y="180679"/>
                  </a:lnTo>
                  <a:lnTo>
                    <a:pt x="1459716" y="198685"/>
                  </a:lnTo>
                  <a:lnTo>
                    <a:pt x="1455680" y="215760"/>
                  </a:lnTo>
                  <a:lnTo>
                    <a:pt x="1452576" y="215760"/>
                  </a:lnTo>
                  <a:lnTo>
                    <a:pt x="1445436" y="198685"/>
                  </a:lnTo>
                  <a:lnTo>
                    <a:pt x="1419358" y="203963"/>
                  </a:lnTo>
                  <a:lnTo>
                    <a:pt x="1395454" y="211414"/>
                  </a:lnTo>
                  <a:lnTo>
                    <a:pt x="1399490" y="233766"/>
                  </a:lnTo>
                  <a:lnTo>
                    <a:pt x="1404767" y="253945"/>
                  </a:lnTo>
                  <a:lnTo>
                    <a:pt x="1410045" y="275055"/>
                  </a:lnTo>
                  <a:lnTo>
                    <a:pt x="1419358" y="290888"/>
                  </a:lnTo>
                  <a:lnTo>
                    <a:pt x="1431776" y="304547"/>
                  </a:lnTo>
                  <a:lnTo>
                    <a:pt x="1431776" y="312929"/>
                  </a:lnTo>
                  <a:lnTo>
                    <a:pt x="1416254" y="302374"/>
                  </a:lnTo>
                  <a:lnTo>
                    <a:pt x="1399490" y="287473"/>
                  </a:lnTo>
                  <a:lnTo>
                    <a:pt x="1388934" y="272571"/>
                  </a:lnTo>
                  <a:lnTo>
                    <a:pt x="1368135" y="272571"/>
                  </a:lnTo>
                  <a:lnTo>
                    <a:pt x="1352612" y="275676"/>
                  </a:lnTo>
                  <a:lnTo>
                    <a:pt x="1338953" y="283127"/>
                  </a:lnTo>
                  <a:lnTo>
                    <a:pt x="1331812" y="274745"/>
                  </a:lnTo>
                  <a:lnTo>
                    <a:pt x="1328708" y="263258"/>
                  </a:lnTo>
                  <a:lnTo>
                    <a:pt x="1324672" y="252703"/>
                  </a:lnTo>
                  <a:lnTo>
                    <a:pt x="1321568" y="250530"/>
                  </a:lnTo>
                  <a:lnTo>
                    <a:pt x="1321568" y="249909"/>
                  </a:lnTo>
                  <a:lnTo>
                    <a:pt x="1319394" y="249909"/>
                  </a:lnTo>
                  <a:lnTo>
                    <a:pt x="1316290" y="249909"/>
                  </a:lnTo>
                  <a:lnTo>
                    <a:pt x="1312254" y="249909"/>
                  </a:lnTo>
                  <a:lnTo>
                    <a:pt x="1312254" y="284679"/>
                  </a:lnTo>
                  <a:lnTo>
                    <a:pt x="1289281" y="305789"/>
                  </a:lnTo>
                  <a:lnTo>
                    <a:pt x="1294559" y="320691"/>
                  </a:lnTo>
                  <a:lnTo>
                    <a:pt x="1299837" y="331246"/>
                  </a:lnTo>
                  <a:lnTo>
                    <a:pt x="1305114" y="343974"/>
                  </a:lnTo>
                  <a:lnTo>
                    <a:pt x="1309150" y="362911"/>
                  </a:lnTo>
                  <a:lnTo>
                    <a:pt x="1329018" y="370362"/>
                  </a:lnTo>
                  <a:lnTo>
                    <a:pt x="1350750" y="378744"/>
                  </a:lnTo>
                  <a:lnTo>
                    <a:pt x="1368445" y="386195"/>
                  </a:lnTo>
                  <a:lnTo>
                    <a:pt x="1368445" y="392403"/>
                  </a:lnTo>
                  <a:lnTo>
                    <a:pt x="1350750" y="386195"/>
                  </a:lnTo>
                  <a:lnTo>
                    <a:pt x="1332123" y="386195"/>
                  </a:lnTo>
                  <a:lnTo>
                    <a:pt x="1312254" y="386195"/>
                  </a:lnTo>
                  <a:lnTo>
                    <a:pt x="1314427" y="401096"/>
                  </a:lnTo>
                  <a:lnTo>
                    <a:pt x="1316601" y="418170"/>
                  </a:lnTo>
                  <a:lnTo>
                    <a:pt x="1319705" y="435245"/>
                  </a:lnTo>
                  <a:lnTo>
                    <a:pt x="1316601" y="453251"/>
                  </a:lnTo>
                  <a:lnTo>
                    <a:pt x="1310392" y="464737"/>
                  </a:lnTo>
                  <a:lnTo>
                    <a:pt x="1303251" y="479639"/>
                  </a:lnTo>
                  <a:lnTo>
                    <a:pt x="1296111" y="492367"/>
                  </a:lnTo>
                  <a:lnTo>
                    <a:pt x="1293006" y="494540"/>
                  </a:lnTo>
                  <a:lnTo>
                    <a:pt x="1290833" y="495472"/>
                  </a:lnTo>
                  <a:lnTo>
                    <a:pt x="1289902" y="497645"/>
                  </a:lnTo>
                  <a:lnTo>
                    <a:pt x="1269102" y="497645"/>
                  </a:lnTo>
                  <a:lnTo>
                    <a:pt x="1269102" y="492057"/>
                  </a:lnTo>
                  <a:lnTo>
                    <a:pt x="1276243" y="489883"/>
                  </a:lnTo>
                  <a:lnTo>
                    <a:pt x="1282452" y="486779"/>
                  </a:lnTo>
                  <a:lnTo>
                    <a:pt x="1287729" y="484606"/>
                  </a:lnTo>
                  <a:lnTo>
                    <a:pt x="1290833" y="480260"/>
                  </a:lnTo>
                  <a:lnTo>
                    <a:pt x="1296111" y="477155"/>
                  </a:lnTo>
                  <a:lnTo>
                    <a:pt x="1296111" y="460081"/>
                  </a:lnTo>
                  <a:lnTo>
                    <a:pt x="1300147" y="447352"/>
                  </a:lnTo>
                  <a:lnTo>
                    <a:pt x="1305424" y="435866"/>
                  </a:lnTo>
                  <a:lnTo>
                    <a:pt x="1302320" y="429657"/>
                  </a:lnTo>
                  <a:lnTo>
                    <a:pt x="1300147" y="423448"/>
                  </a:lnTo>
                  <a:lnTo>
                    <a:pt x="1296111" y="420344"/>
                  </a:lnTo>
                  <a:lnTo>
                    <a:pt x="1293006" y="415997"/>
                  </a:lnTo>
                  <a:lnTo>
                    <a:pt x="1290833" y="412893"/>
                  </a:lnTo>
                  <a:lnTo>
                    <a:pt x="1289902" y="407615"/>
                  </a:lnTo>
                  <a:lnTo>
                    <a:pt x="1289902" y="400165"/>
                  </a:lnTo>
                  <a:lnTo>
                    <a:pt x="1293006" y="390541"/>
                  </a:lnTo>
                  <a:lnTo>
                    <a:pt x="1296111" y="379054"/>
                  </a:lnTo>
                  <a:lnTo>
                    <a:pt x="1296111" y="366326"/>
                  </a:lnTo>
                  <a:lnTo>
                    <a:pt x="1293006" y="355771"/>
                  </a:lnTo>
                  <a:lnTo>
                    <a:pt x="1289902" y="340870"/>
                  </a:lnTo>
                  <a:lnTo>
                    <a:pt x="1283693" y="328141"/>
                  </a:lnTo>
                  <a:lnTo>
                    <a:pt x="1280589" y="318517"/>
                  </a:lnTo>
                  <a:lnTo>
                    <a:pt x="1282762" y="311067"/>
                  </a:lnTo>
                  <a:lnTo>
                    <a:pt x="1283693" y="299580"/>
                  </a:lnTo>
                  <a:lnTo>
                    <a:pt x="1287729" y="286852"/>
                  </a:lnTo>
                  <a:lnTo>
                    <a:pt x="1290833" y="271951"/>
                  </a:lnTo>
                  <a:lnTo>
                    <a:pt x="1293006" y="257049"/>
                  </a:lnTo>
                  <a:lnTo>
                    <a:pt x="1285866" y="249598"/>
                  </a:lnTo>
                  <a:lnTo>
                    <a:pt x="1280589" y="239975"/>
                  </a:lnTo>
                  <a:lnTo>
                    <a:pt x="1260720" y="239043"/>
                  </a:lnTo>
                  <a:lnTo>
                    <a:pt x="1243956" y="239975"/>
                  </a:lnTo>
                  <a:lnTo>
                    <a:pt x="1234643" y="246184"/>
                  </a:lnTo>
                  <a:lnTo>
                    <a:pt x="1227502" y="254566"/>
                  </a:lnTo>
                  <a:lnTo>
                    <a:pt x="1222225" y="266052"/>
                  </a:lnTo>
                  <a:lnTo>
                    <a:pt x="1218189" y="276607"/>
                  </a:lnTo>
                  <a:lnTo>
                    <a:pt x="1215085" y="290267"/>
                  </a:lnTo>
                  <a:lnTo>
                    <a:pt x="1211049" y="300822"/>
                  </a:lnTo>
                  <a:lnTo>
                    <a:pt x="1203909" y="310446"/>
                  </a:lnTo>
                  <a:lnTo>
                    <a:pt x="1193353" y="317896"/>
                  </a:lnTo>
                  <a:lnTo>
                    <a:pt x="1196458" y="338075"/>
                  </a:lnTo>
                  <a:lnTo>
                    <a:pt x="1198631" y="352977"/>
                  </a:lnTo>
                  <a:lnTo>
                    <a:pt x="1202667" y="370051"/>
                  </a:lnTo>
                  <a:lnTo>
                    <a:pt x="1200494" y="392403"/>
                  </a:lnTo>
                  <a:lnTo>
                    <a:pt x="1217258" y="392403"/>
                  </a:lnTo>
                  <a:lnTo>
                    <a:pt x="1218189" y="399854"/>
                  </a:lnTo>
                  <a:lnTo>
                    <a:pt x="1222225" y="405132"/>
                  </a:lnTo>
                  <a:lnTo>
                    <a:pt x="1224398" y="410409"/>
                  </a:lnTo>
                  <a:lnTo>
                    <a:pt x="1227502" y="414756"/>
                  </a:lnTo>
                  <a:lnTo>
                    <a:pt x="1232780" y="420033"/>
                  </a:lnTo>
                  <a:lnTo>
                    <a:pt x="1231849" y="423138"/>
                  </a:lnTo>
                  <a:lnTo>
                    <a:pt x="1231849" y="425311"/>
                  </a:lnTo>
                  <a:lnTo>
                    <a:pt x="1229676" y="427484"/>
                  </a:lnTo>
                  <a:lnTo>
                    <a:pt x="1220362" y="423138"/>
                  </a:lnTo>
                  <a:lnTo>
                    <a:pt x="1205771" y="415687"/>
                  </a:lnTo>
                  <a:lnTo>
                    <a:pt x="1190249" y="402959"/>
                  </a:lnTo>
                  <a:lnTo>
                    <a:pt x="1171622" y="390230"/>
                  </a:lnTo>
                  <a:lnTo>
                    <a:pt x="1159204" y="377502"/>
                  </a:lnTo>
                  <a:lnTo>
                    <a:pt x="1149891" y="366016"/>
                  </a:lnTo>
                  <a:lnTo>
                    <a:pt x="1142751" y="366016"/>
                  </a:lnTo>
                  <a:lnTo>
                    <a:pt x="1135611" y="366016"/>
                  </a:lnTo>
                  <a:lnTo>
                    <a:pt x="1130333" y="363842"/>
                  </a:lnTo>
                  <a:lnTo>
                    <a:pt x="1126297" y="362911"/>
                  </a:lnTo>
                  <a:lnTo>
                    <a:pt x="1119157" y="366016"/>
                  </a:lnTo>
                  <a:lnTo>
                    <a:pt x="1116052" y="368189"/>
                  </a:lnTo>
                  <a:lnTo>
                    <a:pt x="1112017" y="371293"/>
                  </a:lnTo>
                  <a:lnTo>
                    <a:pt x="1106739" y="375639"/>
                  </a:lnTo>
                  <a:lnTo>
                    <a:pt x="1106739" y="383090"/>
                  </a:lnTo>
                  <a:lnTo>
                    <a:pt x="1106739" y="388368"/>
                  </a:lnTo>
                  <a:lnTo>
                    <a:pt x="1108912" y="392714"/>
                  </a:lnTo>
                  <a:lnTo>
                    <a:pt x="1111085" y="395818"/>
                  </a:lnTo>
                  <a:lnTo>
                    <a:pt x="1114190" y="400165"/>
                  </a:lnTo>
                  <a:lnTo>
                    <a:pt x="1114190" y="405442"/>
                  </a:lnTo>
                  <a:lnTo>
                    <a:pt x="1112017" y="410720"/>
                  </a:lnTo>
                  <a:lnTo>
                    <a:pt x="1112017" y="415066"/>
                  </a:lnTo>
                  <a:lnTo>
                    <a:pt x="1111085" y="415997"/>
                  </a:lnTo>
                  <a:lnTo>
                    <a:pt x="1108912" y="420344"/>
                  </a:lnTo>
                  <a:lnTo>
                    <a:pt x="1106739" y="423448"/>
                  </a:lnTo>
                  <a:lnTo>
                    <a:pt x="1099599" y="422517"/>
                  </a:lnTo>
                  <a:lnTo>
                    <a:pt x="1096495" y="422517"/>
                  </a:lnTo>
                  <a:lnTo>
                    <a:pt x="1094321" y="420344"/>
                  </a:lnTo>
                  <a:lnTo>
                    <a:pt x="1092148" y="418170"/>
                  </a:lnTo>
                  <a:lnTo>
                    <a:pt x="1089044" y="415066"/>
                  </a:lnTo>
                  <a:lnTo>
                    <a:pt x="1086871" y="412893"/>
                  </a:lnTo>
                  <a:lnTo>
                    <a:pt x="1083766" y="412893"/>
                  </a:lnTo>
                  <a:lnTo>
                    <a:pt x="1072280" y="415997"/>
                  </a:lnTo>
                  <a:lnTo>
                    <a:pt x="1061724" y="420344"/>
                  </a:lnTo>
                  <a:lnTo>
                    <a:pt x="1048065" y="425621"/>
                  </a:lnTo>
                  <a:lnTo>
                    <a:pt x="1035647" y="430899"/>
                  </a:lnTo>
                  <a:lnTo>
                    <a:pt x="1030369" y="436176"/>
                  </a:lnTo>
                  <a:lnTo>
                    <a:pt x="1021056" y="436176"/>
                  </a:lnTo>
                  <a:lnTo>
                    <a:pt x="1028196" y="425621"/>
                  </a:lnTo>
                  <a:lnTo>
                    <a:pt x="1035336" y="420344"/>
                  </a:lnTo>
                  <a:lnTo>
                    <a:pt x="1044650" y="415066"/>
                  </a:lnTo>
                  <a:lnTo>
                    <a:pt x="1053963" y="407615"/>
                  </a:lnTo>
                  <a:lnTo>
                    <a:pt x="1040304" y="403269"/>
                  </a:lnTo>
                  <a:lnTo>
                    <a:pt x="1025713" y="400165"/>
                  </a:lnTo>
                  <a:lnTo>
                    <a:pt x="1010190" y="400165"/>
                  </a:lnTo>
                  <a:lnTo>
                    <a:pt x="1008017" y="407615"/>
                  </a:lnTo>
                  <a:lnTo>
                    <a:pt x="1008017" y="412893"/>
                  </a:lnTo>
                  <a:lnTo>
                    <a:pt x="1005844" y="415997"/>
                  </a:lnTo>
                  <a:lnTo>
                    <a:pt x="1003671" y="420344"/>
                  </a:lnTo>
                  <a:lnTo>
                    <a:pt x="1000567" y="423448"/>
                  </a:lnTo>
                  <a:lnTo>
                    <a:pt x="1000567" y="427794"/>
                  </a:lnTo>
                  <a:lnTo>
                    <a:pt x="996531" y="425621"/>
                  </a:lnTo>
                  <a:lnTo>
                    <a:pt x="995600" y="422517"/>
                  </a:lnTo>
                  <a:lnTo>
                    <a:pt x="993426" y="420344"/>
                  </a:lnTo>
                  <a:lnTo>
                    <a:pt x="991253" y="415997"/>
                  </a:lnTo>
                  <a:lnTo>
                    <a:pt x="990322" y="412893"/>
                  </a:lnTo>
                  <a:lnTo>
                    <a:pt x="986286" y="410720"/>
                  </a:lnTo>
                  <a:lnTo>
                    <a:pt x="983182" y="408547"/>
                  </a:lnTo>
                  <a:lnTo>
                    <a:pt x="981009" y="410720"/>
                  </a:lnTo>
                  <a:lnTo>
                    <a:pt x="975731" y="410720"/>
                  </a:lnTo>
                  <a:lnTo>
                    <a:pt x="969522" y="412893"/>
                  </a:lnTo>
                  <a:lnTo>
                    <a:pt x="957104" y="429967"/>
                  </a:lnTo>
                  <a:lnTo>
                    <a:pt x="942513" y="443627"/>
                  </a:lnTo>
                  <a:lnTo>
                    <a:pt x="930095" y="460702"/>
                  </a:lnTo>
                  <a:lnTo>
                    <a:pt x="932269" y="465979"/>
                  </a:lnTo>
                  <a:lnTo>
                    <a:pt x="932269" y="470325"/>
                  </a:lnTo>
                  <a:lnTo>
                    <a:pt x="932269" y="475603"/>
                  </a:lnTo>
                  <a:lnTo>
                    <a:pt x="932269" y="479949"/>
                  </a:lnTo>
                  <a:lnTo>
                    <a:pt x="930095" y="485227"/>
                  </a:lnTo>
                  <a:lnTo>
                    <a:pt x="926060" y="487400"/>
                  </a:lnTo>
                  <a:lnTo>
                    <a:pt x="925128" y="487400"/>
                  </a:lnTo>
                  <a:lnTo>
                    <a:pt x="922955" y="488331"/>
                  </a:lnTo>
                  <a:lnTo>
                    <a:pt x="920782" y="488331"/>
                  </a:lnTo>
                  <a:lnTo>
                    <a:pt x="915504" y="488331"/>
                  </a:lnTo>
                  <a:lnTo>
                    <a:pt x="911469" y="487400"/>
                  </a:lnTo>
                  <a:lnTo>
                    <a:pt x="908364" y="485227"/>
                  </a:lnTo>
                  <a:lnTo>
                    <a:pt x="906191" y="483054"/>
                  </a:lnTo>
                  <a:lnTo>
                    <a:pt x="900914" y="480881"/>
                  </a:lnTo>
                  <a:lnTo>
                    <a:pt x="900914" y="460702"/>
                  </a:lnTo>
                  <a:lnTo>
                    <a:pt x="908054" y="460702"/>
                  </a:lnTo>
                  <a:lnTo>
                    <a:pt x="911158" y="458528"/>
                  </a:lnTo>
                  <a:lnTo>
                    <a:pt x="913331" y="458528"/>
                  </a:lnTo>
                  <a:lnTo>
                    <a:pt x="917367" y="457597"/>
                  </a:lnTo>
                  <a:lnTo>
                    <a:pt x="917367" y="447973"/>
                  </a:lnTo>
                  <a:lnTo>
                    <a:pt x="911158" y="438349"/>
                  </a:lnTo>
                  <a:lnTo>
                    <a:pt x="904018" y="427794"/>
                  </a:lnTo>
                  <a:lnTo>
                    <a:pt x="896878" y="420344"/>
                  </a:lnTo>
                  <a:lnTo>
                    <a:pt x="866765" y="420344"/>
                  </a:lnTo>
                  <a:lnTo>
                    <a:pt x="873905" y="464737"/>
                  </a:lnTo>
                  <a:lnTo>
                    <a:pt x="877009" y="504785"/>
                  </a:lnTo>
                  <a:lnTo>
                    <a:pt x="869869" y="502612"/>
                  </a:lnTo>
                  <a:lnTo>
                    <a:pt x="862729" y="501680"/>
                  </a:lnTo>
                  <a:lnTo>
                    <a:pt x="855588" y="499507"/>
                  </a:lnTo>
                  <a:lnTo>
                    <a:pt x="850311" y="497334"/>
                  </a:lnTo>
                  <a:lnTo>
                    <a:pt x="840997" y="510062"/>
                  </a:lnTo>
                  <a:lnTo>
                    <a:pt x="830442" y="521549"/>
                  </a:lnTo>
                  <a:lnTo>
                    <a:pt x="813678" y="529000"/>
                  </a:lnTo>
                  <a:lnTo>
                    <a:pt x="815851" y="534277"/>
                  </a:lnTo>
                  <a:lnTo>
                    <a:pt x="815851" y="537382"/>
                  </a:lnTo>
                  <a:lnTo>
                    <a:pt x="815851" y="539555"/>
                  </a:lnTo>
                  <a:lnTo>
                    <a:pt x="818025" y="541728"/>
                  </a:lnTo>
                  <a:lnTo>
                    <a:pt x="818956" y="543901"/>
                  </a:lnTo>
                  <a:lnTo>
                    <a:pt x="821129" y="544832"/>
                  </a:lnTo>
                  <a:lnTo>
                    <a:pt x="821129" y="551041"/>
                  </a:lnTo>
                  <a:lnTo>
                    <a:pt x="818956" y="556319"/>
                  </a:lnTo>
                  <a:lnTo>
                    <a:pt x="818025" y="558492"/>
                  </a:lnTo>
                  <a:lnTo>
                    <a:pt x="815851" y="561596"/>
                  </a:lnTo>
                  <a:lnTo>
                    <a:pt x="813678" y="565943"/>
                  </a:lnTo>
                  <a:lnTo>
                    <a:pt x="799087" y="559734"/>
                  </a:lnTo>
                  <a:lnTo>
                    <a:pt x="786669" y="552283"/>
                  </a:lnTo>
                  <a:lnTo>
                    <a:pt x="774252" y="544832"/>
                  </a:lnTo>
                  <a:lnTo>
                    <a:pt x="774252" y="549179"/>
                  </a:lnTo>
                  <a:lnTo>
                    <a:pt x="767732" y="549179"/>
                  </a:lnTo>
                  <a:lnTo>
                    <a:pt x="767732" y="559734"/>
                  </a:lnTo>
                  <a:lnTo>
                    <a:pt x="769906" y="569358"/>
                  </a:lnTo>
                  <a:lnTo>
                    <a:pt x="772079" y="582086"/>
                  </a:lnTo>
                  <a:lnTo>
                    <a:pt x="764938" y="581155"/>
                  </a:lnTo>
                  <a:lnTo>
                    <a:pt x="760903" y="576808"/>
                  </a:lnTo>
                  <a:lnTo>
                    <a:pt x="755625" y="574635"/>
                  </a:lnTo>
                  <a:lnTo>
                    <a:pt x="752520" y="569358"/>
                  </a:lnTo>
                  <a:lnTo>
                    <a:pt x="748485" y="559734"/>
                  </a:lnTo>
                  <a:lnTo>
                    <a:pt x="745380" y="544832"/>
                  </a:lnTo>
                  <a:lnTo>
                    <a:pt x="743207" y="526827"/>
                  </a:lnTo>
                  <a:lnTo>
                    <a:pt x="741034" y="509752"/>
                  </a:lnTo>
                  <a:lnTo>
                    <a:pt x="738861" y="497024"/>
                  </a:lnTo>
                  <a:lnTo>
                    <a:pt x="753452" y="502301"/>
                  </a:lnTo>
                  <a:lnTo>
                    <a:pt x="768043" y="509752"/>
                  </a:lnTo>
                  <a:lnTo>
                    <a:pt x="784807" y="517203"/>
                  </a:lnTo>
                  <a:lnTo>
                    <a:pt x="802502" y="517203"/>
                  </a:lnTo>
                  <a:lnTo>
                    <a:pt x="819266" y="508821"/>
                  </a:lnTo>
                  <a:lnTo>
                    <a:pt x="831684" y="495161"/>
                  </a:lnTo>
                  <a:lnTo>
                    <a:pt x="833857" y="479328"/>
                  </a:lnTo>
                  <a:lnTo>
                    <a:pt x="830753" y="462254"/>
                  </a:lnTo>
                  <a:lnTo>
                    <a:pt x="819266" y="445179"/>
                  </a:lnTo>
                  <a:lnTo>
                    <a:pt x="806848" y="429347"/>
                  </a:lnTo>
                  <a:lnTo>
                    <a:pt x="792258" y="414445"/>
                  </a:lnTo>
                  <a:lnTo>
                    <a:pt x="777667" y="402959"/>
                  </a:lnTo>
                  <a:lnTo>
                    <a:pt x="765249" y="395508"/>
                  </a:lnTo>
                  <a:lnTo>
                    <a:pt x="732031" y="392403"/>
                  </a:lnTo>
                  <a:lnTo>
                    <a:pt x="726753" y="386195"/>
                  </a:lnTo>
                  <a:lnTo>
                    <a:pt x="721476" y="380917"/>
                  </a:lnTo>
                  <a:lnTo>
                    <a:pt x="719303" y="375639"/>
                  </a:lnTo>
                  <a:lnTo>
                    <a:pt x="717130" y="371293"/>
                  </a:lnTo>
                  <a:lnTo>
                    <a:pt x="711852" y="371293"/>
                  </a:lnTo>
                  <a:lnTo>
                    <a:pt x="704712" y="373466"/>
                  </a:lnTo>
                  <a:lnTo>
                    <a:pt x="692294" y="378744"/>
                  </a:lnTo>
                  <a:lnTo>
                    <a:pt x="690121" y="375639"/>
                  </a:lnTo>
                  <a:lnTo>
                    <a:pt x="689190" y="373466"/>
                  </a:lnTo>
                  <a:lnTo>
                    <a:pt x="687016" y="373466"/>
                  </a:lnTo>
                  <a:lnTo>
                    <a:pt x="684843" y="370362"/>
                  </a:lnTo>
                  <a:lnTo>
                    <a:pt x="684843" y="366016"/>
                  </a:lnTo>
                  <a:lnTo>
                    <a:pt x="687016" y="363842"/>
                  </a:lnTo>
                  <a:lnTo>
                    <a:pt x="687016" y="362911"/>
                  </a:lnTo>
                  <a:lnTo>
                    <a:pt x="689190" y="362911"/>
                  </a:lnTo>
                  <a:lnTo>
                    <a:pt x="690121" y="360738"/>
                  </a:lnTo>
                  <a:lnTo>
                    <a:pt x="692294" y="358565"/>
                  </a:lnTo>
                  <a:lnTo>
                    <a:pt x="689190" y="343664"/>
                  </a:lnTo>
                  <a:lnTo>
                    <a:pt x="682981" y="336213"/>
                  </a:lnTo>
                  <a:lnTo>
                    <a:pt x="675840" y="334040"/>
                  </a:lnTo>
                  <a:lnTo>
                    <a:pt x="668700" y="333108"/>
                  </a:lnTo>
                  <a:lnTo>
                    <a:pt x="660318" y="328762"/>
                  </a:lnTo>
                  <a:lnTo>
                    <a:pt x="653178" y="321311"/>
                  </a:lnTo>
                  <a:lnTo>
                    <a:pt x="636414" y="323485"/>
                  </a:lnTo>
                  <a:lnTo>
                    <a:pt x="619650" y="327831"/>
                  </a:lnTo>
                  <a:lnTo>
                    <a:pt x="607232" y="330935"/>
                  </a:lnTo>
                  <a:lnTo>
                    <a:pt x="595745" y="340559"/>
                  </a:lnTo>
                  <a:lnTo>
                    <a:pt x="589536" y="355460"/>
                  </a:lnTo>
                  <a:lnTo>
                    <a:pt x="583328" y="351114"/>
                  </a:lnTo>
                  <a:lnTo>
                    <a:pt x="581465" y="351114"/>
                  </a:lnTo>
                  <a:lnTo>
                    <a:pt x="579292" y="348941"/>
                  </a:lnTo>
                  <a:lnTo>
                    <a:pt x="577119" y="348941"/>
                  </a:lnTo>
                  <a:lnTo>
                    <a:pt x="574014" y="348941"/>
                  </a:lnTo>
                  <a:lnTo>
                    <a:pt x="569978" y="348941"/>
                  </a:lnTo>
                  <a:lnTo>
                    <a:pt x="564701" y="348941"/>
                  </a:lnTo>
                  <a:lnTo>
                    <a:pt x="564701" y="362601"/>
                  </a:lnTo>
                  <a:lnTo>
                    <a:pt x="560665" y="360428"/>
                  </a:lnTo>
                  <a:lnTo>
                    <a:pt x="559734" y="360428"/>
                  </a:lnTo>
                  <a:lnTo>
                    <a:pt x="557561" y="360428"/>
                  </a:lnTo>
                  <a:lnTo>
                    <a:pt x="555387" y="358254"/>
                  </a:lnTo>
                  <a:lnTo>
                    <a:pt x="535519" y="363532"/>
                  </a:lnTo>
                  <a:lnTo>
                    <a:pt x="520928" y="375019"/>
                  </a:lnTo>
                  <a:lnTo>
                    <a:pt x="511615" y="392093"/>
                  </a:lnTo>
                  <a:lnTo>
                    <a:pt x="494850" y="392093"/>
                  </a:lnTo>
                  <a:lnTo>
                    <a:pt x="494850" y="406994"/>
                  </a:lnTo>
                  <a:lnTo>
                    <a:pt x="479328" y="415377"/>
                  </a:lnTo>
                  <a:lnTo>
                    <a:pt x="466910" y="430278"/>
                  </a:lnTo>
                  <a:lnTo>
                    <a:pt x="453251" y="452630"/>
                  </a:lnTo>
                  <a:lnTo>
                    <a:pt x="442696" y="476845"/>
                  </a:lnTo>
                  <a:lnTo>
                    <a:pt x="431209" y="501060"/>
                  </a:lnTo>
                  <a:lnTo>
                    <a:pt x="420654" y="524343"/>
                  </a:lnTo>
                  <a:lnTo>
                    <a:pt x="408236" y="544522"/>
                  </a:lnTo>
                  <a:lnTo>
                    <a:pt x="394577" y="561596"/>
                  </a:lnTo>
                  <a:lnTo>
                    <a:pt x="396750" y="565943"/>
                  </a:lnTo>
                  <a:lnTo>
                    <a:pt x="396750" y="569047"/>
                  </a:lnTo>
                  <a:lnTo>
                    <a:pt x="396750" y="571220"/>
                  </a:lnTo>
                  <a:lnTo>
                    <a:pt x="398923" y="571220"/>
                  </a:lnTo>
                  <a:lnTo>
                    <a:pt x="401096" y="571220"/>
                  </a:lnTo>
                  <a:lnTo>
                    <a:pt x="404200" y="573393"/>
                  </a:lnTo>
                  <a:lnTo>
                    <a:pt x="394887" y="581775"/>
                  </a:lnTo>
                  <a:lnTo>
                    <a:pt x="384332" y="586122"/>
                  </a:lnTo>
                  <a:lnTo>
                    <a:pt x="371914" y="593572"/>
                  </a:lnTo>
                  <a:lnTo>
                    <a:pt x="369741" y="596677"/>
                  </a:lnTo>
                  <a:lnTo>
                    <a:pt x="367568" y="602886"/>
                  </a:lnTo>
                  <a:lnTo>
                    <a:pt x="366636" y="605990"/>
                  </a:lnTo>
                  <a:lnTo>
                    <a:pt x="364463" y="610336"/>
                  </a:lnTo>
                  <a:lnTo>
                    <a:pt x="360427" y="613441"/>
                  </a:lnTo>
                  <a:lnTo>
                    <a:pt x="359496" y="611268"/>
                  </a:lnTo>
                  <a:lnTo>
                    <a:pt x="357323" y="610336"/>
                  </a:lnTo>
                  <a:lnTo>
                    <a:pt x="355150" y="608163"/>
                  </a:lnTo>
                  <a:lnTo>
                    <a:pt x="352045" y="605990"/>
                  </a:lnTo>
                  <a:lnTo>
                    <a:pt x="345836" y="611268"/>
                  </a:lnTo>
                  <a:lnTo>
                    <a:pt x="340559" y="617477"/>
                  </a:lnTo>
                  <a:lnTo>
                    <a:pt x="335281" y="622754"/>
                  </a:lnTo>
                  <a:lnTo>
                    <a:pt x="331246" y="625859"/>
                  </a:lnTo>
                  <a:lnTo>
                    <a:pt x="325968" y="640760"/>
                  </a:lnTo>
                  <a:lnTo>
                    <a:pt x="323795" y="652247"/>
                  </a:lnTo>
                  <a:lnTo>
                    <a:pt x="320690" y="660629"/>
                  </a:lnTo>
                  <a:lnTo>
                    <a:pt x="311377" y="670252"/>
                  </a:lnTo>
                  <a:lnTo>
                    <a:pt x="313550" y="692605"/>
                  </a:lnTo>
                  <a:lnTo>
                    <a:pt x="316655" y="709679"/>
                  </a:lnTo>
                  <a:lnTo>
                    <a:pt x="320690" y="724581"/>
                  </a:lnTo>
                  <a:lnTo>
                    <a:pt x="322864" y="742586"/>
                  </a:lnTo>
                  <a:lnTo>
                    <a:pt x="323795" y="764938"/>
                  </a:lnTo>
                  <a:lnTo>
                    <a:pt x="327831" y="764938"/>
                  </a:lnTo>
                  <a:lnTo>
                    <a:pt x="330004" y="767112"/>
                  </a:lnTo>
                  <a:lnTo>
                    <a:pt x="330935" y="767112"/>
                  </a:lnTo>
                  <a:lnTo>
                    <a:pt x="333108" y="767112"/>
                  </a:lnTo>
                  <a:lnTo>
                    <a:pt x="335281" y="769285"/>
                  </a:lnTo>
                  <a:lnTo>
                    <a:pt x="352977" y="764938"/>
                  </a:lnTo>
                  <a:lnTo>
                    <a:pt x="364463" y="759661"/>
                  </a:lnTo>
                  <a:lnTo>
                    <a:pt x="375018" y="752210"/>
                  </a:lnTo>
                  <a:lnTo>
                    <a:pt x="384332" y="742586"/>
                  </a:lnTo>
                  <a:lnTo>
                    <a:pt x="398923" y="735136"/>
                  </a:lnTo>
                  <a:lnTo>
                    <a:pt x="409478" y="762765"/>
                  </a:lnTo>
                  <a:lnTo>
                    <a:pt x="415687" y="786980"/>
                  </a:lnTo>
                  <a:lnTo>
                    <a:pt x="424069" y="809332"/>
                  </a:lnTo>
                  <a:lnTo>
                    <a:pt x="438660" y="829511"/>
                  </a:lnTo>
                  <a:lnTo>
                    <a:pt x="438660" y="833857"/>
                  </a:lnTo>
                  <a:lnTo>
                    <a:pt x="444869" y="833857"/>
                  </a:lnTo>
                  <a:lnTo>
                    <a:pt x="453251" y="818956"/>
                  </a:lnTo>
                  <a:lnTo>
                    <a:pt x="462564" y="807470"/>
                  </a:lnTo>
                  <a:lnTo>
                    <a:pt x="474051" y="796914"/>
                  </a:lnTo>
                  <a:lnTo>
                    <a:pt x="481191" y="784186"/>
                  </a:lnTo>
                  <a:lnTo>
                    <a:pt x="488331" y="767112"/>
                  </a:lnTo>
                  <a:lnTo>
                    <a:pt x="491436" y="744759"/>
                  </a:lnTo>
                  <a:lnTo>
                    <a:pt x="515340" y="735136"/>
                  </a:lnTo>
                  <a:lnTo>
                    <a:pt x="516271" y="734204"/>
                  </a:lnTo>
                  <a:lnTo>
                    <a:pt x="516271" y="729858"/>
                  </a:lnTo>
                  <a:lnTo>
                    <a:pt x="518444" y="727685"/>
                  </a:lnTo>
                  <a:lnTo>
                    <a:pt x="518444" y="726754"/>
                  </a:lnTo>
                  <a:lnTo>
                    <a:pt x="520618" y="724581"/>
                  </a:lnTo>
                  <a:lnTo>
                    <a:pt x="522791" y="722407"/>
                  </a:lnTo>
                  <a:lnTo>
                    <a:pt x="528068" y="720234"/>
                  </a:lnTo>
                  <a:lnTo>
                    <a:pt x="524032" y="704402"/>
                  </a:lnTo>
                  <a:lnTo>
                    <a:pt x="516892" y="690742"/>
                  </a:lnTo>
                  <a:lnTo>
                    <a:pt x="506337" y="680187"/>
                  </a:lnTo>
                  <a:lnTo>
                    <a:pt x="494850" y="670563"/>
                  </a:lnTo>
                  <a:lnTo>
                    <a:pt x="501059" y="645106"/>
                  </a:lnTo>
                  <a:lnTo>
                    <a:pt x="509441" y="622754"/>
                  </a:lnTo>
                  <a:lnTo>
                    <a:pt x="523101" y="603817"/>
                  </a:lnTo>
                  <a:lnTo>
                    <a:pt x="537692" y="587984"/>
                  </a:lnTo>
                  <a:lnTo>
                    <a:pt x="550110" y="570910"/>
                  </a:lnTo>
                  <a:lnTo>
                    <a:pt x="559423" y="550731"/>
                  </a:lnTo>
                  <a:lnTo>
                    <a:pt x="564701" y="524343"/>
                  </a:lnTo>
                  <a:lnTo>
                    <a:pt x="581465" y="523412"/>
                  </a:lnTo>
                  <a:lnTo>
                    <a:pt x="595125" y="521238"/>
                  </a:lnTo>
                  <a:lnTo>
                    <a:pt x="601334" y="526516"/>
                  </a:lnTo>
                  <a:lnTo>
                    <a:pt x="606611" y="531794"/>
                  </a:lnTo>
                  <a:lnTo>
                    <a:pt x="611889" y="537071"/>
                  </a:lnTo>
                  <a:lnTo>
                    <a:pt x="602575" y="554146"/>
                  </a:lnTo>
                  <a:lnTo>
                    <a:pt x="590157" y="569047"/>
                  </a:lnTo>
                  <a:lnTo>
                    <a:pt x="575566" y="583949"/>
                  </a:lnTo>
                  <a:lnTo>
                    <a:pt x="560976" y="596677"/>
                  </a:lnTo>
                  <a:lnTo>
                    <a:pt x="552593" y="615614"/>
                  </a:lnTo>
                  <a:lnTo>
                    <a:pt x="550420" y="628342"/>
                  </a:lnTo>
                  <a:lnTo>
                    <a:pt x="552593" y="643244"/>
                  </a:lnTo>
                  <a:lnTo>
                    <a:pt x="553525" y="655972"/>
                  </a:lnTo>
                  <a:lnTo>
                    <a:pt x="552593" y="667458"/>
                  </a:lnTo>
                  <a:lnTo>
                    <a:pt x="553525" y="682360"/>
                  </a:lnTo>
                  <a:lnTo>
                    <a:pt x="557561" y="690742"/>
                  </a:lnTo>
                  <a:lnTo>
                    <a:pt x="562838" y="698193"/>
                  </a:lnTo>
                  <a:lnTo>
                    <a:pt x="568116" y="705643"/>
                  </a:lnTo>
                  <a:lnTo>
                    <a:pt x="572152" y="715267"/>
                  </a:lnTo>
                  <a:lnTo>
                    <a:pt x="593883" y="712163"/>
                  </a:lnTo>
                  <a:lnTo>
                    <a:pt x="613751" y="705954"/>
                  </a:lnTo>
                  <a:lnTo>
                    <a:pt x="631447" y="697572"/>
                  </a:lnTo>
                  <a:lnTo>
                    <a:pt x="638587" y="697572"/>
                  </a:lnTo>
                  <a:lnTo>
                    <a:pt x="644796" y="698503"/>
                  </a:lnTo>
                  <a:lnTo>
                    <a:pt x="647900" y="700676"/>
                  </a:lnTo>
                  <a:lnTo>
                    <a:pt x="653178" y="702849"/>
                  </a:lnTo>
                  <a:lnTo>
                    <a:pt x="659387" y="705022"/>
                  </a:lnTo>
                  <a:lnTo>
                    <a:pt x="652246" y="715578"/>
                  </a:lnTo>
                  <a:lnTo>
                    <a:pt x="642933" y="719924"/>
                  </a:lnTo>
                  <a:lnTo>
                    <a:pt x="633620" y="717751"/>
                  </a:lnTo>
                  <a:lnTo>
                    <a:pt x="621202" y="715578"/>
                  </a:lnTo>
                  <a:lnTo>
                    <a:pt x="608784" y="715578"/>
                  </a:lnTo>
                  <a:lnTo>
                    <a:pt x="601644" y="719924"/>
                  </a:lnTo>
                  <a:lnTo>
                    <a:pt x="595435" y="723028"/>
                  </a:lnTo>
                  <a:lnTo>
                    <a:pt x="589226" y="727375"/>
                  </a:lnTo>
                  <a:lnTo>
                    <a:pt x="579913" y="728306"/>
                  </a:lnTo>
                  <a:lnTo>
                    <a:pt x="583017" y="745380"/>
                  </a:lnTo>
                  <a:lnTo>
                    <a:pt x="585190" y="755004"/>
                  </a:lnTo>
                  <a:lnTo>
                    <a:pt x="589226" y="762455"/>
                  </a:lnTo>
                  <a:lnTo>
                    <a:pt x="590157" y="773010"/>
                  </a:lnTo>
                  <a:lnTo>
                    <a:pt x="592331" y="790085"/>
                  </a:lnTo>
                  <a:lnTo>
                    <a:pt x="587053" y="787911"/>
                  </a:lnTo>
                  <a:lnTo>
                    <a:pt x="581775" y="785738"/>
                  </a:lnTo>
                  <a:lnTo>
                    <a:pt x="579602" y="784807"/>
                  </a:lnTo>
                  <a:lnTo>
                    <a:pt x="577429" y="780461"/>
                  </a:lnTo>
                  <a:lnTo>
                    <a:pt x="575256" y="777356"/>
                  </a:lnTo>
                  <a:lnTo>
                    <a:pt x="572152" y="773010"/>
                  </a:lnTo>
                  <a:lnTo>
                    <a:pt x="572152" y="769906"/>
                  </a:lnTo>
                  <a:lnTo>
                    <a:pt x="566874" y="770837"/>
                  </a:lnTo>
                  <a:lnTo>
                    <a:pt x="562838" y="773010"/>
                  </a:lnTo>
                  <a:lnTo>
                    <a:pt x="559734" y="777356"/>
                  </a:lnTo>
                  <a:lnTo>
                    <a:pt x="555698" y="778288"/>
                  </a:lnTo>
                  <a:lnTo>
                    <a:pt x="552593" y="782634"/>
                  </a:lnTo>
                  <a:lnTo>
                    <a:pt x="548558" y="808090"/>
                  </a:lnTo>
                  <a:lnTo>
                    <a:pt x="548558" y="839756"/>
                  </a:lnTo>
                  <a:lnTo>
                    <a:pt x="543280" y="841929"/>
                  </a:lnTo>
                  <a:lnTo>
                    <a:pt x="539244" y="841929"/>
                  </a:lnTo>
                  <a:lnTo>
                    <a:pt x="536140" y="842860"/>
                  </a:lnTo>
                  <a:lnTo>
                    <a:pt x="532104" y="847207"/>
                  </a:lnTo>
                  <a:lnTo>
                    <a:pt x="531173" y="849380"/>
                  </a:lnTo>
                  <a:lnTo>
                    <a:pt x="528999" y="854657"/>
                  </a:lnTo>
                  <a:lnTo>
                    <a:pt x="509131" y="850311"/>
                  </a:lnTo>
                  <a:lnTo>
                    <a:pt x="494540" y="849380"/>
                  </a:lnTo>
                  <a:lnTo>
                    <a:pt x="485227" y="852484"/>
                  </a:lnTo>
                  <a:lnTo>
                    <a:pt x="478086" y="856830"/>
                  </a:lnTo>
                  <a:lnTo>
                    <a:pt x="472809" y="862108"/>
                  </a:lnTo>
                  <a:lnTo>
                    <a:pt x="463495" y="867386"/>
                  </a:lnTo>
                  <a:lnTo>
                    <a:pt x="452940" y="871732"/>
                  </a:lnTo>
                  <a:lnTo>
                    <a:pt x="443627" y="871732"/>
                  </a:lnTo>
                  <a:lnTo>
                    <a:pt x="436487" y="865523"/>
                  </a:lnTo>
                  <a:lnTo>
                    <a:pt x="431209" y="862418"/>
                  </a:lnTo>
                  <a:lnTo>
                    <a:pt x="423138" y="862418"/>
                  </a:lnTo>
                  <a:lnTo>
                    <a:pt x="411651" y="867696"/>
                  </a:lnTo>
                  <a:lnTo>
                    <a:pt x="406373" y="864592"/>
                  </a:lnTo>
                  <a:lnTo>
                    <a:pt x="402338" y="862418"/>
                  </a:lnTo>
                  <a:lnTo>
                    <a:pt x="401406" y="860245"/>
                  </a:lnTo>
                  <a:lnTo>
                    <a:pt x="397371" y="858072"/>
                  </a:lnTo>
                  <a:lnTo>
                    <a:pt x="392093" y="854968"/>
                  </a:lnTo>
                  <a:lnTo>
                    <a:pt x="392093" y="842239"/>
                  </a:lnTo>
                  <a:lnTo>
                    <a:pt x="394266" y="825165"/>
                  </a:lnTo>
                  <a:lnTo>
                    <a:pt x="395197" y="807159"/>
                  </a:lnTo>
                  <a:lnTo>
                    <a:pt x="397371" y="793500"/>
                  </a:lnTo>
                  <a:lnTo>
                    <a:pt x="399544" y="786049"/>
                  </a:lnTo>
                  <a:lnTo>
                    <a:pt x="399544" y="777667"/>
                  </a:lnTo>
                  <a:lnTo>
                    <a:pt x="387126" y="780771"/>
                  </a:lnTo>
                  <a:lnTo>
                    <a:pt x="375639" y="785117"/>
                  </a:lnTo>
                  <a:lnTo>
                    <a:pt x="360117" y="786049"/>
                  </a:lnTo>
                  <a:lnTo>
                    <a:pt x="361048" y="803123"/>
                  </a:lnTo>
                  <a:lnTo>
                    <a:pt x="361048" y="823302"/>
                  </a:lnTo>
                  <a:lnTo>
                    <a:pt x="365084" y="845654"/>
                  </a:lnTo>
                  <a:lnTo>
                    <a:pt x="372224" y="864592"/>
                  </a:lnTo>
                  <a:lnTo>
                    <a:pt x="370051" y="865523"/>
                  </a:lnTo>
                  <a:lnTo>
                    <a:pt x="370051" y="867696"/>
                  </a:lnTo>
                  <a:lnTo>
                    <a:pt x="370051" y="869869"/>
                  </a:lnTo>
                  <a:lnTo>
                    <a:pt x="367878" y="872042"/>
                  </a:lnTo>
                  <a:lnTo>
                    <a:pt x="353287" y="877320"/>
                  </a:lnTo>
                  <a:lnTo>
                    <a:pt x="337765" y="882597"/>
                  </a:lnTo>
                  <a:lnTo>
                    <a:pt x="324105" y="887875"/>
                  </a:lnTo>
                  <a:lnTo>
                    <a:pt x="313550" y="895326"/>
                  </a:lnTo>
                  <a:lnTo>
                    <a:pt x="308273" y="906812"/>
                  </a:lnTo>
                  <a:lnTo>
                    <a:pt x="306099" y="917367"/>
                  </a:lnTo>
                  <a:lnTo>
                    <a:pt x="298959" y="928854"/>
                  </a:lnTo>
                  <a:lnTo>
                    <a:pt x="264500" y="939409"/>
                  </a:lnTo>
                  <a:lnTo>
                    <a:pt x="262327" y="943755"/>
                  </a:lnTo>
                  <a:lnTo>
                    <a:pt x="260154" y="946860"/>
                  </a:lnTo>
                  <a:lnTo>
                    <a:pt x="260154" y="951206"/>
                  </a:lnTo>
                  <a:lnTo>
                    <a:pt x="260154" y="954310"/>
                  </a:lnTo>
                  <a:lnTo>
                    <a:pt x="260154" y="958657"/>
                  </a:lnTo>
                  <a:lnTo>
                    <a:pt x="259222" y="961761"/>
                  </a:lnTo>
                  <a:lnTo>
                    <a:pt x="257049" y="963934"/>
                  </a:lnTo>
                  <a:lnTo>
                    <a:pt x="251771" y="966107"/>
                  </a:lnTo>
                  <a:lnTo>
                    <a:pt x="247736" y="967039"/>
                  </a:lnTo>
                  <a:lnTo>
                    <a:pt x="242458" y="969212"/>
                  </a:lnTo>
                  <a:lnTo>
                    <a:pt x="238422" y="973558"/>
                  </a:lnTo>
                  <a:lnTo>
                    <a:pt x="235318" y="971385"/>
                  </a:lnTo>
                  <a:lnTo>
                    <a:pt x="231282" y="969212"/>
                  </a:lnTo>
                  <a:lnTo>
                    <a:pt x="228178" y="969212"/>
                  </a:lnTo>
                  <a:lnTo>
                    <a:pt x="226004" y="967039"/>
                  </a:lnTo>
                  <a:lnTo>
                    <a:pt x="220727" y="966107"/>
                  </a:lnTo>
                  <a:lnTo>
                    <a:pt x="215449" y="966107"/>
                  </a:lnTo>
                  <a:lnTo>
                    <a:pt x="215449" y="986286"/>
                  </a:lnTo>
                  <a:lnTo>
                    <a:pt x="209240" y="986286"/>
                  </a:lnTo>
                  <a:lnTo>
                    <a:pt x="203963" y="986286"/>
                  </a:lnTo>
                  <a:lnTo>
                    <a:pt x="198685" y="988459"/>
                  </a:lnTo>
                  <a:lnTo>
                    <a:pt x="194650" y="989391"/>
                  </a:lnTo>
                  <a:lnTo>
                    <a:pt x="188441" y="989391"/>
                  </a:lnTo>
                  <a:lnTo>
                    <a:pt x="184405" y="991564"/>
                  </a:lnTo>
                  <a:lnTo>
                    <a:pt x="181300" y="991564"/>
                  </a:lnTo>
                  <a:lnTo>
                    <a:pt x="179127" y="993737"/>
                  </a:lnTo>
                  <a:lnTo>
                    <a:pt x="175091" y="995910"/>
                  </a:lnTo>
                  <a:lnTo>
                    <a:pt x="171987" y="996842"/>
                  </a:lnTo>
                  <a:lnTo>
                    <a:pt x="181300" y="1006465"/>
                  </a:lnTo>
                  <a:lnTo>
                    <a:pt x="193718" y="1013916"/>
                  </a:lnTo>
                  <a:lnTo>
                    <a:pt x="206136" y="1018262"/>
                  </a:lnTo>
                  <a:lnTo>
                    <a:pt x="218554" y="1021367"/>
                  </a:lnTo>
                  <a:lnTo>
                    <a:pt x="220727" y="1040304"/>
                  </a:lnTo>
                  <a:lnTo>
                    <a:pt x="222900" y="1056137"/>
                  </a:lnTo>
                  <a:lnTo>
                    <a:pt x="222900" y="1073211"/>
                  </a:lnTo>
                  <a:lnTo>
                    <a:pt x="218864" y="1088113"/>
                  </a:lnTo>
                  <a:lnTo>
                    <a:pt x="218864" y="1090286"/>
                  </a:lnTo>
                  <a:lnTo>
                    <a:pt x="218864" y="1091217"/>
                  </a:lnTo>
                  <a:lnTo>
                    <a:pt x="216691" y="1091217"/>
                  </a:lnTo>
                  <a:lnTo>
                    <a:pt x="216691" y="1093390"/>
                  </a:lnTo>
                  <a:lnTo>
                    <a:pt x="215760" y="1095563"/>
                  </a:lnTo>
                  <a:lnTo>
                    <a:pt x="202100" y="1100841"/>
                  </a:lnTo>
                  <a:lnTo>
                    <a:pt x="184405" y="1105187"/>
                  </a:lnTo>
                  <a:lnTo>
                    <a:pt x="166709" y="1105187"/>
                  </a:lnTo>
                  <a:lnTo>
                    <a:pt x="149945" y="1100841"/>
                  </a:lnTo>
                  <a:lnTo>
                    <a:pt x="135354" y="1095563"/>
                  </a:lnTo>
                  <a:lnTo>
                    <a:pt x="130077" y="1095563"/>
                  </a:lnTo>
                  <a:lnTo>
                    <a:pt x="126041" y="1097736"/>
                  </a:lnTo>
                  <a:lnTo>
                    <a:pt x="122936" y="1097736"/>
                  </a:lnTo>
                  <a:lnTo>
                    <a:pt x="120763" y="1097736"/>
                  </a:lnTo>
                  <a:lnTo>
                    <a:pt x="118590" y="1098668"/>
                  </a:lnTo>
                  <a:lnTo>
                    <a:pt x="116417" y="1103014"/>
                  </a:lnTo>
                  <a:lnTo>
                    <a:pt x="115796" y="1106739"/>
                  </a:lnTo>
                  <a:lnTo>
                    <a:pt x="111760" y="1119468"/>
                  </a:lnTo>
                  <a:lnTo>
                    <a:pt x="111760" y="1140578"/>
                  </a:lnTo>
                  <a:lnTo>
                    <a:pt x="111760" y="1163861"/>
                  </a:lnTo>
                  <a:lnTo>
                    <a:pt x="113934" y="1188076"/>
                  </a:lnTo>
                  <a:lnTo>
                    <a:pt x="116107" y="1208255"/>
                  </a:lnTo>
                  <a:lnTo>
                    <a:pt x="116107" y="1223157"/>
                  </a:lnTo>
                  <a:lnTo>
                    <a:pt x="119211" y="1223157"/>
                  </a:lnTo>
                  <a:lnTo>
                    <a:pt x="119211" y="1228434"/>
                  </a:lnTo>
                  <a:lnTo>
                    <a:pt x="126351" y="1228434"/>
                  </a:lnTo>
                  <a:lnTo>
                    <a:pt x="131629" y="1227503"/>
                  </a:lnTo>
                  <a:lnTo>
                    <a:pt x="135665" y="1227503"/>
                  </a:lnTo>
                  <a:lnTo>
                    <a:pt x="138769" y="1223157"/>
                  </a:lnTo>
                  <a:lnTo>
                    <a:pt x="144978" y="1225330"/>
                  </a:lnTo>
                  <a:lnTo>
                    <a:pt x="148083" y="1225330"/>
                  </a:lnTo>
                  <a:lnTo>
                    <a:pt x="152118" y="1227503"/>
                  </a:lnTo>
                  <a:lnTo>
                    <a:pt x="155223" y="1228434"/>
                  </a:lnTo>
                  <a:lnTo>
                    <a:pt x="157396" y="1230607"/>
                  </a:lnTo>
                  <a:lnTo>
                    <a:pt x="157396" y="1232780"/>
                  </a:lnTo>
                  <a:lnTo>
                    <a:pt x="157396" y="1234953"/>
                  </a:lnTo>
                  <a:lnTo>
                    <a:pt x="159569" y="1234953"/>
                  </a:lnTo>
                  <a:lnTo>
                    <a:pt x="159569" y="1235885"/>
                  </a:lnTo>
                  <a:lnTo>
                    <a:pt x="153360" y="1252959"/>
                  </a:lnTo>
                  <a:lnTo>
                    <a:pt x="142805" y="1265688"/>
                  </a:lnTo>
                  <a:lnTo>
                    <a:pt x="130387" y="1277174"/>
                  </a:lnTo>
                  <a:lnTo>
                    <a:pt x="116728" y="1287729"/>
                  </a:lnTo>
                  <a:lnTo>
                    <a:pt x="104310" y="1299216"/>
                  </a:lnTo>
                  <a:lnTo>
                    <a:pt x="94996" y="1314117"/>
                  </a:lnTo>
                  <a:lnTo>
                    <a:pt x="94065" y="1324672"/>
                  </a:lnTo>
                  <a:lnTo>
                    <a:pt x="94996" y="1337401"/>
                  </a:lnTo>
                  <a:lnTo>
                    <a:pt x="94996" y="1348887"/>
                  </a:lnTo>
                  <a:lnTo>
                    <a:pt x="91892" y="1357269"/>
                  </a:lnTo>
                  <a:lnTo>
                    <a:pt x="77301" y="1366893"/>
                  </a:lnTo>
                  <a:lnTo>
                    <a:pt x="62710" y="1374344"/>
                  </a:lnTo>
                  <a:lnTo>
                    <a:pt x="48119" y="1383967"/>
                  </a:lnTo>
                  <a:lnTo>
                    <a:pt x="35701" y="1394523"/>
                  </a:lnTo>
                  <a:lnTo>
                    <a:pt x="31666" y="1401973"/>
                  </a:lnTo>
                  <a:lnTo>
                    <a:pt x="24525" y="1415633"/>
                  </a:lnTo>
                  <a:lnTo>
                    <a:pt x="17385" y="1431466"/>
                  </a:lnTo>
                  <a:lnTo>
                    <a:pt x="10245" y="1450403"/>
                  </a:lnTo>
                  <a:lnTo>
                    <a:pt x="3104" y="1466236"/>
                  </a:lnTo>
                  <a:lnTo>
                    <a:pt x="0" y="1481137"/>
                  </a:lnTo>
                  <a:lnTo>
                    <a:pt x="0" y="1492623"/>
                  </a:lnTo>
                  <a:lnTo>
                    <a:pt x="3104" y="1500074"/>
                  </a:lnTo>
                  <a:lnTo>
                    <a:pt x="9313" y="1509698"/>
                  </a:lnTo>
                  <a:lnTo>
                    <a:pt x="12418" y="1518080"/>
                  </a:lnTo>
                  <a:lnTo>
                    <a:pt x="12418" y="1532981"/>
                  </a:lnTo>
                  <a:lnTo>
                    <a:pt x="10245" y="1542605"/>
                  </a:lnTo>
                  <a:lnTo>
                    <a:pt x="7140" y="1555334"/>
                  </a:lnTo>
                  <a:lnTo>
                    <a:pt x="3104" y="1570235"/>
                  </a:lnTo>
                  <a:lnTo>
                    <a:pt x="2173" y="1587309"/>
                  </a:lnTo>
                  <a:lnTo>
                    <a:pt x="5278" y="1597865"/>
                  </a:lnTo>
                  <a:lnTo>
                    <a:pt x="5278" y="1622079"/>
                  </a:lnTo>
                  <a:lnTo>
                    <a:pt x="14591" y="1633566"/>
                  </a:lnTo>
                  <a:lnTo>
                    <a:pt x="29182" y="1646294"/>
                  </a:lnTo>
                  <a:lnTo>
                    <a:pt x="45946" y="1659022"/>
                  </a:lnTo>
                  <a:lnTo>
                    <a:pt x="56501" y="1671751"/>
                  </a:lnTo>
                  <a:lnTo>
                    <a:pt x="65815" y="1695965"/>
                  </a:lnTo>
                  <a:lnTo>
                    <a:pt x="78232" y="1705589"/>
                  </a:lnTo>
                  <a:lnTo>
                    <a:pt x="92823" y="1713040"/>
                  </a:lnTo>
                  <a:lnTo>
                    <a:pt x="107414" y="1720491"/>
                  </a:lnTo>
                  <a:lnTo>
                    <a:pt x="122005" y="1727941"/>
                  </a:lnTo>
                  <a:lnTo>
                    <a:pt x="132560" y="1740670"/>
                  </a:lnTo>
                  <a:lnTo>
                    <a:pt x="139701" y="1738497"/>
                  </a:lnTo>
                  <a:lnTo>
                    <a:pt x="145910" y="1736323"/>
                  </a:lnTo>
                  <a:lnTo>
                    <a:pt x="149014" y="1733219"/>
                  </a:lnTo>
                  <a:lnTo>
                    <a:pt x="153050" y="1731046"/>
                  </a:lnTo>
                  <a:lnTo>
                    <a:pt x="161432" y="1733219"/>
                  </a:lnTo>
                  <a:lnTo>
                    <a:pt x="172918" y="1736323"/>
                  </a:lnTo>
                  <a:lnTo>
                    <a:pt x="185336" y="1736323"/>
                  </a:lnTo>
                  <a:lnTo>
                    <a:pt x="189372" y="1723595"/>
                  </a:lnTo>
                  <a:lnTo>
                    <a:pt x="224763" y="1731046"/>
                  </a:lnTo>
                  <a:lnTo>
                    <a:pt x="239354" y="1725768"/>
                  </a:lnTo>
                  <a:lnTo>
                    <a:pt x="257980" y="1718318"/>
                  </a:lnTo>
                  <a:lnTo>
                    <a:pt x="275676" y="1710867"/>
                  </a:lnTo>
                  <a:lnTo>
                    <a:pt x="290267" y="1713040"/>
                  </a:lnTo>
                  <a:lnTo>
                    <a:pt x="302685" y="1713971"/>
                  </a:lnTo>
                  <a:lnTo>
                    <a:pt x="316344" y="1716144"/>
                  </a:lnTo>
                  <a:lnTo>
                    <a:pt x="336213" y="1747810"/>
                  </a:lnTo>
                  <a:lnTo>
                    <a:pt x="343353" y="1747810"/>
                  </a:lnTo>
                  <a:lnTo>
                    <a:pt x="348631" y="1747810"/>
                  </a:lnTo>
                  <a:lnTo>
                    <a:pt x="353908" y="1745637"/>
                  </a:lnTo>
                  <a:lnTo>
                    <a:pt x="356081" y="1743464"/>
                  </a:lnTo>
                  <a:lnTo>
                    <a:pt x="360117" y="1740359"/>
                  </a:lnTo>
                  <a:lnTo>
                    <a:pt x="367257" y="1742532"/>
                  </a:lnTo>
                  <a:lnTo>
                    <a:pt x="372535" y="1742532"/>
                  </a:lnTo>
                  <a:lnTo>
                    <a:pt x="375639" y="1743464"/>
                  </a:lnTo>
                  <a:lnTo>
                    <a:pt x="379675" y="1747810"/>
                  </a:lnTo>
                  <a:lnTo>
                    <a:pt x="382780" y="1749983"/>
                  </a:lnTo>
                  <a:lnTo>
                    <a:pt x="388989" y="1753088"/>
                  </a:lnTo>
                  <a:lnTo>
                    <a:pt x="382780" y="1775440"/>
                  </a:lnTo>
                  <a:lnTo>
                    <a:pt x="377502" y="1795619"/>
                  </a:lnTo>
                  <a:lnTo>
                    <a:pt x="372224" y="1817971"/>
                  </a:lnTo>
                  <a:lnTo>
                    <a:pt x="388989" y="1835045"/>
                  </a:lnTo>
                  <a:lnTo>
                    <a:pt x="404511" y="1855224"/>
                  </a:lnTo>
                  <a:lnTo>
                    <a:pt x="421275" y="1877576"/>
                  </a:lnTo>
                  <a:lnTo>
                    <a:pt x="431830" y="1899928"/>
                  </a:lnTo>
                  <a:lnTo>
                    <a:pt x="435866" y="1917003"/>
                  </a:lnTo>
                  <a:lnTo>
                    <a:pt x="435866" y="1929731"/>
                  </a:lnTo>
                  <a:lnTo>
                    <a:pt x="438039" y="1942459"/>
                  </a:lnTo>
                  <a:lnTo>
                    <a:pt x="445179" y="1957361"/>
                  </a:lnTo>
                  <a:lnTo>
                    <a:pt x="438970" y="1972262"/>
                  </a:lnTo>
                  <a:lnTo>
                    <a:pt x="431830" y="1989337"/>
                  </a:lnTo>
                  <a:lnTo>
                    <a:pt x="421275" y="2009516"/>
                  </a:lnTo>
                  <a:lnTo>
                    <a:pt x="414135" y="2027522"/>
                  </a:lnTo>
                  <a:lnTo>
                    <a:pt x="410099" y="2048632"/>
                  </a:lnTo>
                  <a:lnTo>
                    <a:pt x="412272" y="2066638"/>
                  </a:lnTo>
                  <a:lnTo>
                    <a:pt x="419412" y="2081539"/>
                  </a:lnTo>
                  <a:lnTo>
                    <a:pt x="430899" y="2096441"/>
                  </a:lnTo>
                  <a:lnTo>
                    <a:pt x="441454" y="2113515"/>
                  </a:lnTo>
                  <a:lnTo>
                    <a:pt x="448594" y="2128416"/>
                  </a:lnTo>
                  <a:lnTo>
                    <a:pt x="448594" y="2133694"/>
                  </a:lnTo>
                  <a:lnTo>
                    <a:pt x="448594" y="2138972"/>
                  </a:lnTo>
                  <a:lnTo>
                    <a:pt x="446421" y="2143318"/>
                  </a:lnTo>
                  <a:lnTo>
                    <a:pt x="445490" y="2148595"/>
                  </a:lnTo>
                  <a:lnTo>
                    <a:pt x="445490" y="2151700"/>
                  </a:lnTo>
                  <a:lnTo>
                    <a:pt x="445490" y="2156046"/>
                  </a:lnTo>
                  <a:lnTo>
                    <a:pt x="452630" y="2159151"/>
                  </a:lnTo>
                  <a:lnTo>
                    <a:pt x="450457" y="2163497"/>
                  </a:lnTo>
                  <a:lnTo>
                    <a:pt x="448284" y="2166601"/>
                  </a:lnTo>
                  <a:lnTo>
                    <a:pt x="448284" y="2170948"/>
                  </a:lnTo>
                  <a:lnTo>
                    <a:pt x="446111" y="2176225"/>
                  </a:lnTo>
                  <a:lnTo>
                    <a:pt x="448284" y="2181503"/>
                  </a:lnTo>
                  <a:lnTo>
                    <a:pt x="450457" y="2181503"/>
                  </a:lnTo>
                  <a:lnTo>
                    <a:pt x="452630" y="2185849"/>
                  </a:lnTo>
                  <a:lnTo>
                    <a:pt x="455734" y="2186780"/>
                  </a:lnTo>
                  <a:lnTo>
                    <a:pt x="459770" y="2191127"/>
                  </a:lnTo>
                  <a:lnTo>
                    <a:pt x="459770" y="2193300"/>
                  </a:lnTo>
                  <a:lnTo>
                    <a:pt x="455734" y="2206028"/>
                  </a:lnTo>
                  <a:lnTo>
                    <a:pt x="465048" y="2224034"/>
                  </a:lnTo>
                  <a:lnTo>
                    <a:pt x="479639" y="2242971"/>
                  </a:lnTo>
                  <a:lnTo>
                    <a:pt x="494230" y="2260046"/>
                  </a:lnTo>
                  <a:lnTo>
                    <a:pt x="504785" y="2278051"/>
                  </a:lnTo>
                  <a:lnTo>
                    <a:pt x="506958" y="2290780"/>
                  </a:lnTo>
                  <a:lnTo>
                    <a:pt x="506958" y="2303508"/>
                  </a:lnTo>
                  <a:lnTo>
                    <a:pt x="506958" y="2314994"/>
                  </a:lnTo>
                  <a:lnTo>
                    <a:pt x="509131" y="2324618"/>
                  </a:lnTo>
                  <a:lnTo>
                    <a:pt x="512236" y="2327723"/>
                  </a:lnTo>
                  <a:lnTo>
                    <a:pt x="516271" y="2333000"/>
                  </a:lnTo>
                  <a:lnTo>
                    <a:pt x="519376" y="2335173"/>
                  </a:lnTo>
                  <a:lnTo>
                    <a:pt x="523411" y="2339520"/>
                  </a:lnTo>
                  <a:lnTo>
                    <a:pt x="528689" y="2342624"/>
                  </a:lnTo>
                  <a:lnTo>
                    <a:pt x="553835" y="2337347"/>
                  </a:lnTo>
                  <a:lnTo>
                    <a:pt x="582086" y="2332069"/>
                  </a:lnTo>
                  <a:lnTo>
                    <a:pt x="609095" y="2324618"/>
                  </a:lnTo>
                  <a:lnTo>
                    <a:pt x="636103" y="2317168"/>
                  </a:lnTo>
                  <a:lnTo>
                    <a:pt x="657834" y="2303508"/>
                  </a:lnTo>
                  <a:lnTo>
                    <a:pt x="675530" y="2287675"/>
                  </a:lnTo>
                  <a:lnTo>
                    <a:pt x="684843" y="2270601"/>
                  </a:lnTo>
                  <a:lnTo>
                    <a:pt x="691984" y="2253526"/>
                  </a:lnTo>
                  <a:lnTo>
                    <a:pt x="715888" y="2233347"/>
                  </a:lnTo>
                  <a:lnTo>
                    <a:pt x="718992" y="2218446"/>
                  </a:lnTo>
                  <a:lnTo>
                    <a:pt x="721165" y="2203544"/>
                  </a:lnTo>
                  <a:lnTo>
                    <a:pt x="723339" y="2188643"/>
                  </a:lnTo>
                  <a:lnTo>
                    <a:pt x="728616" y="2175915"/>
                  </a:lnTo>
                  <a:lnTo>
                    <a:pt x="748485" y="2171568"/>
                  </a:lnTo>
                  <a:lnTo>
                    <a:pt x="752520" y="2168464"/>
                  </a:lnTo>
                  <a:lnTo>
                    <a:pt x="753452" y="2164118"/>
                  </a:lnTo>
                  <a:lnTo>
                    <a:pt x="757488" y="2161013"/>
                  </a:lnTo>
                  <a:lnTo>
                    <a:pt x="759661" y="2158840"/>
                  </a:lnTo>
                  <a:lnTo>
                    <a:pt x="762765" y="2155736"/>
                  </a:lnTo>
                  <a:lnTo>
                    <a:pt x="768043" y="2151390"/>
                  </a:lnTo>
                  <a:lnTo>
                    <a:pt x="764938" y="2131211"/>
                  </a:lnTo>
                  <a:lnTo>
                    <a:pt x="757798" y="2114136"/>
                  </a:lnTo>
                  <a:lnTo>
                    <a:pt x="748485" y="2103581"/>
                  </a:lnTo>
                  <a:lnTo>
                    <a:pt x="757798" y="2084644"/>
                  </a:lnTo>
                  <a:lnTo>
                    <a:pt x="772389" y="2071915"/>
                  </a:lnTo>
                  <a:lnTo>
                    <a:pt x="790084" y="2062291"/>
                  </a:lnTo>
                  <a:lnTo>
                    <a:pt x="808711" y="2053909"/>
                  </a:lnTo>
                  <a:lnTo>
                    <a:pt x="824234" y="2042423"/>
                  </a:lnTo>
                  <a:lnTo>
                    <a:pt x="835720" y="2019140"/>
                  </a:lnTo>
                  <a:lnTo>
                    <a:pt x="837893" y="1996787"/>
                  </a:lnTo>
                  <a:lnTo>
                    <a:pt x="831684" y="1974435"/>
                  </a:lnTo>
                  <a:lnTo>
                    <a:pt x="824544" y="1952083"/>
                  </a:lnTo>
                  <a:lnTo>
                    <a:pt x="817404" y="1931904"/>
                  </a:lnTo>
                  <a:lnTo>
                    <a:pt x="810263" y="1909552"/>
                  </a:lnTo>
                  <a:lnTo>
                    <a:pt x="807159" y="1887200"/>
                  </a:lnTo>
                  <a:lnTo>
                    <a:pt x="812437" y="1862985"/>
                  </a:lnTo>
                  <a:lnTo>
                    <a:pt x="827027" y="1837529"/>
                  </a:lnTo>
                  <a:lnTo>
                    <a:pt x="845654" y="1815177"/>
                  </a:lnTo>
                  <a:lnTo>
                    <a:pt x="867385" y="1794066"/>
                  </a:lnTo>
                  <a:lnTo>
                    <a:pt x="890358" y="1776060"/>
                  </a:lnTo>
                  <a:lnTo>
                    <a:pt x="912090" y="1757123"/>
                  </a:lnTo>
                  <a:lnTo>
                    <a:pt x="931958" y="1736944"/>
                  </a:lnTo>
                  <a:lnTo>
                    <a:pt x="945618" y="1718938"/>
                  </a:lnTo>
                  <a:lnTo>
                    <a:pt x="958036" y="1696586"/>
                  </a:lnTo>
                  <a:lnTo>
                    <a:pt x="968591" y="1674234"/>
                  </a:lnTo>
                  <a:lnTo>
                    <a:pt x="975731" y="1655297"/>
                  </a:lnTo>
                  <a:lnTo>
                    <a:pt x="979767" y="1642569"/>
                  </a:lnTo>
                  <a:lnTo>
                    <a:pt x="979767" y="1631393"/>
                  </a:lnTo>
                  <a:lnTo>
                    <a:pt x="985044" y="1621769"/>
                  </a:lnTo>
                  <a:lnTo>
                    <a:pt x="985044" y="1618665"/>
                  </a:lnTo>
                  <a:lnTo>
                    <a:pt x="963313" y="1621769"/>
                  </a:lnTo>
                  <a:lnTo>
                    <a:pt x="939409" y="1627046"/>
                  </a:lnTo>
                  <a:lnTo>
                    <a:pt x="914263" y="1633255"/>
                  </a:lnTo>
                  <a:lnTo>
                    <a:pt x="895636" y="1641637"/>
                  </a:lnTo>
                  <a:lnTo>
                    <a:pt x="880114" y="1640706"/>
                  </a:lnTo>
                  <a:lnTo>
                    <a:pt x="874836" y="1634497"/>
                  </a:lnTo>
                  <a:lnTo>
                    <a:pt x="872663" y="1629220"/>
                  </a:lnTo>
                  <a:lnTo>
                    <a:pt x="872663" y="1623942"/>
                  </a:lnTo>
                  <a:lnTo>
                    <a:pt x="872663" y="1616491"/>
                  </a:lnTo>
                  <a:lnTo>
                    <a:pt x="868627" y="1611214"/>
                  </a:lnTo>
                  <a:lnTo>
                    <a:pt x="854036" y="1599727"/>
                  </a:lnTo>
                  <a:lnTo>
                    <a:pt x="836341" y="1589172"/>
                  </a:lnTo>
                  <a:lnTo>
                    <a:pt x="819577" y="1577686"/>
                  </a:lnTo>
                  <a:lnTo>
                    <a:pt x="809022" y="1564957"/>
                  </a:lnTo>
                  <a:lnTo>
                    <a:pt x="804986" y="1553471"/>
                  </a:lnTo>
                  <a:lnTo>
                    <a:pt x="802813" y="1545089"/>
                  </a:lnTo>
                  <a:lnTo>
                    <a:pt x="799708" y="1533602"/>
                  </a:lnTo>
                  <a:lnTo>
                    <a:pt x="797535" y="1530498"/>
                  </a:lnTo>
                  <a:lnTo>
                    <a:pt x="792258" y="1526152"/>
                  </a:lnTo>
                  <a:lnTo>
                    <a:pt x="786980" y="1523047"/>
                  </a:lnTo>
                  <a:lnTo>
                    <a:pt x="782944" y="1517770"/>
                  </a:lnTo>
                  <a:lnTo>
                    <a:pt x="779840" y="1513423"/>
                  </a:lnTo>
                  <a:lnTo>
                    <a:pt x="779840" y="1476480"/>
                  </a:lnTo>
                  <a:lnTo>
                    <a:pt x="777667" y="1471203"/>
                  </a:lnTo>
                  <a:lnTo>
                    <a:pt x="772389" y="1466856"/>
                  </a:lnTo>
                  <a:lnTo>
                    <a:pt x="768353" y="1463752"/>
                  </a:lnTo>
                  <a:lnTo>
                    <a:pt x="763076" y="1459406"/>
                  </a:lnTo>
                  <a:lnTo>
                    <a:pt x="759971" y="1456301"/>
                  </a:lnTo>
                  <a:lnTo>
                    <a:pt x="750658" y="1436122"/>
                  </a:lnTo>
                  <a:lnTo>
                    <a:pt x="743518" y="1415943"/>
                  </a:lnTo>
                  <a:lnTo>
                    <a:pt x="736377" y="1393591"/>
                  </a:lnTo>
                  <a:lnTo>
                    <a:pt x="724891" y="1374654"/>
                  </a:lnTo>
                  <a:lnTo>
                    <a:pt x="712473" y="1357580"/>
                  </a:lnTo>
                  <a:lnTo>
                    <a:pt x="712473" y="1350129"/>
                  </a:lnTo>
                  <a:lnTo>
                    <a:pt x="716509" y="1350129"/>
                  </a:lnTo>
                  <a:lnTo>
                    <a:pt x="719613" y="1357580"/>
                  </a:lnTo>
                  <a:lnTo>
                    <a:pt x="723649" y="1363788"/>
                  </a:lnTo>
                  <a:lnTo>
                    <a:pt x="726753" y="1366893"/>
                  </a:lnTo>
                  <a:lnTo>
                    <a:pt x="730789" y="1369066"/>
                  </a:lnTo>
                  <a:lnTo>
                    <a:pt x="733894" y="1371239"/>
                  </a:lnTo>
                  <a:lnTo>
                    <a:pt x="737930" y="1372170"/>
                  </a:lnTo>
                  <a:lnTo>
                    <a:pt x="738861" y="1376517"/>
                  </a:lnTo>
                  <a:lnTo>
                    <a:pt x="745070" y="1378690"/>
                  </a:lnTo>
                  <a:lnTo>
                    <a:pt x="755625" y="1386141"/>
                  </a:lnTo>
                  <a:lnTo>
                    <a:pt x="762765" y="1396696"/>
                  </a:lnTo>
                  <a:lnTo>
                    <a:pt x="768043" y="1409424"/>
                  </a:lnTo>
                  <a:lnTo>
                    <a:pt x="774252" y="1423084"/>
                  </a:lnTo>
                  <a:lnTo>
                    <a:pt x="779529" y="1435812"/>
                  </a:lnTo>
                  <a:lnTo>
                    <a:pt x="799398" y="1448540"/>
                  </a:lnTo>
                  <a:lnTo>
                    <a:pt x="804675" y="1459095"/>
                  </a:lnTo>
                  <a:lnTo>
                    <a:pt x="806848" y="1472755"/>
                  </a:lnTo>
                  <a:lnTo>
                    <a:pt x="809022" y="1485483"/>
                  </a:lnTo>
                  <a:lnTo>
                    <a:pt x="812126" y="1496038"/>
                  </a:lnTo>
                  <a:lnTo>
                    <a:pt x="824544" y="1510940"/>
                  </a:lnTo>
                  <a:lnTo>
                    <a:pt x="838204" y="1525841"/>
                  </a:lnTo>
                  <a:lnTo>
                    <a:pt x="850621" y="1542916"/>
                  </a:lnTo>
                  <a:lnTo>
                    <a:pt x="859935" y="1560922"/>
                  </a:lnTo>
                  <a:lnTo>
                    <a:pt x="860866" y="1572408"/>
                  </a:lnTo>
                  <a:lnTo>
                    <a:pt x="860866" y="1582963"/>
                  </a:lnTo>
                  <a:lnTo>
                    <a:pt x="863039" y="1594450"/>
                  </a:lnTo>
                  <a:lnTo>
                    <a:pt x="868317" y="1605005"/>
                  </a:lnTo>
                  <a:lnTo>
                    <a:pt x="870490" y="1609351"/>
                  </a:lnTo>
                  <a:lnTo>
                    <a:pt x="872663" y="1611524"/>
                  </a:lnTo>
                  <a:lnTo>
                    <a:pt x="874836" y="1612456"/>
                  </a:lnTo>
                  <a:lnTo>
                    <a:pt x="875767" y="1612456"/>
                  </a:lnTo>
                  <a:lnTo>
                    <a:pt x="879803" y="1614629"/>
                  </a:lnTo>
                  <a:lnTo>
                    <a:pt x="889117" y="1614629"/>
                  </a:lnTo>
                  <a:lnTo>
                    <a:pt x="901534" y="1611524"/>
                  </a:lnTo>
                  <a:lnTo>
                    <a:pt x="913952" y="1604074"/>
                  </a:lnTo>
                  <a:lnTo>
                    <a:pt x="928543" y="1597865"/>
                  </a:lnTo>
                  <a:lnTo>
                    <a:pt x="946239" y="1592587"/>
                  </a:lnTo>
                  <a:lnTo>
                    <a:pt x="963003" y="1589483"/>
                  </a:lnTo>
                  <a:lnTo>
                    <a:pt x="979767" y="1582032"/>
                  </a:lnTo>
                  <a:lnTo>
                    <a:pt x="992185" y="1572408"/>
                  </a:lnTo>
                  <a:lnTo>
                    <a:pt x="1002740" y="1560922"/>
                  </a:lnTo>
                  <a:lnTo>
                    <a:pt x="1016399" y="1553471"/>
                  </a:lnTo>
                  <a:lnTo>
                    <a:pt x="1039372" y="1553471"/>
                  </a:lnTo>
                  <a:lnTo>
                    <a:pt x="1039372" y="1544468"/>
                  </a:lnTo>
                  <a:lnTo>
                    <a:pt x="1057999" y="1531740"/>
                  </a:lnTo>
                  <a:lnTo>
                    <a:pt x="1075694" y="1520253"/>
                  </a:lnTo>
                  <a:lnTo>
                    <a:pt x="1075694" y="1500074"/>
                  </a:lnTo>
                  <a:lnTo>
                    <a:pt x="1089354" y="1494797"/>
                  </a:lnTo>
                  <a:lnTo>
                    <a:pt x="1095563" y="1487346"/>
                  </a:lnTo>
                  <a:lnTo>
                    <a:pt x="1101772" y="1477722"/>
                  </a:lnTo>
                  <a:lnTo>
                    <a:pt x="1108912" y="1468098"/>
                  </a:lnTo>
                  <a:lnTo>
                    <a:pt x="1087181" y="1450092"/>
                  </a:lnTo>
                  <a:lnTo>
                    <a:pt x="1060172" y="1435191"/>
                  </a:lnTo>
                  <a:lnTo>
                    <a:pt x="1057999" y="1420290"/>
                  </a:lnTo>
                  <a:lnTo>
                    <a:pt x="1055826" y="1401352"/>
                  </a:lnTo>
                  <a:lnTo>
                    <a:pt x="1035958" y="1416254"/>
                  </a:lnTo>
                  <a:lnTo>
                    <a:pt x="1019193" y="1435191"/>
                  </a:lnTo>
                  <a:lnTo>
                    <a:pt x="1008638" y="1435191"/>
                  </a:lnTo>
                  <a:lnTo>
                    <a:pt x="999325" y="1437364"/>
                  </a:lnTo>
                  <a:lnTo>
                    <a:pt x="992185" y="1438295"/>
                  </a:lnTo>
                  <a:lnTo>
                    <a:pt x="990011" y="1433018"/>
                  </a:lnTo>
                  <a:lnTo>
                    <a:pt x="989080" y="1427740"/>
                  </a:lnTo>
                  <a:lnTo>
                    <a:pt x="989080" y="1422463"/>
                  </a:lnTo>
                  <a:lnTo>
                    <a:pt x="986907" y="1416254"/>
                  </a:lnTo>
                  <a:lnTo>
                    <a:pt x="984734" y="1410976"/>
                  </a:lnTo>
                  <a:lnTo>
                    <a:pt x="979456" y="1408803"/>
                  </a:lnTo>
                  <a:lnTo>
                    <a:pt x="977283" y="1408803"/>
                  </a:lnTo>
                  <a:lnTo>
                    <a:pt x="975110" y="1408803"/>
                  </a:lnTo>
                  <a:lnTo>
                    <a:pt x="975110" y="1410976"/>
                  </a:lnTo>
                  <a:lnTo>
                    <a:pt x="974179" y="1413149"/>
                  </a:lnTo>
                  <a:lnTo>
                    <a:pt x="972006" y="1418427"/>
                  </a:lnTo>
                  <a:lnTo>
                    <a:pt x="964865" y="1407872"/>
                  </a:lnTo>
                  <a:lnTo>
                    <a:pt x="957725" y="1392970"/>
                  </a:lnTo>
                  <a:lnTo>
                    <a:pt x="948412" y="1375896"/>
                  </a:lnTo>
                  <a:lnTo>
                    <a:pt x="943134" y="1358821"/>
                  </a:lnTo>
                  <a:lnTo>
                    <a:pt x="939098" y="1343920"/>
                  </a:lnTo>
                  <a:lnTo>
                    <a:pt x="946239" y="1343920"/>
                  </a:lnTo>
                  <a:lnTo>
                    <a:pt x="950274" y="1343920"/>
                  </a:lnTo>
                  <a:lnTo>
                    <a:pt x="952448" y="1343920"/>
                  </a:lnTo>
                  <a:lnTo>
                    <a:pt x="953379" y="1343920"/>
                  </a:lnTo>
                  <a:lnTo>
                    <a:pt x="955552" y="1343920"/>
                  </a:lnTo>
                  <a:lnTo>
                    <a:pt x="967039" y="1353544"/>
                  </a:lnTo>
                  <a:lnTo>
                    <a:pt x="972316" y="1363167"/>
                  </a:lnTo>
                  <a:lnTo>
                    <a:pt x="975421" y="1373723"/>
                  </a:lnTo>
                  <a:lnTo>
                    <a:pt x="984734" y="1381173"/>
                  </a:lnTo>
                  <a:lnTo>
                    <a:pt x="997152" y="1388624"/>
                  </a:lnTo>
                  <a:lnTo>
                    <a:pt x="1008638" y="1393902"/>
                  </a:lnTo>
                  <a:lnTo>
                    <a:pt x="1019193" y="1401352"/>
                  </a:lnTo>
                  <a:lnTo>
                    <a:pt x="1031611" y="1401352"/>
                  </a:lnTo>
                  <a:lnTo>
                    <a:pt x="1040925" y="1400421"/>
                  </a:lnTo>
                  <a:lnTo>
                    <a:pt x="1048065" y="1398248"/>
                  </a:lnTo>
                  <a:lnTo>
                    <a:pt x="1059551" y="1393902"/>
                  </a:lnTo>
                  <a:lnTo>
                    <a:pt x="1066692" y="1407561"/>
                  </a:lnTo>
                  <a:lnTo>
                    <a:pt x="1071969" y="1418116"/>
                  </a:lnTo>
                  <a:lnTo>
                    <a:pt x="1102082" y="1420290"/>
                  </a:lnTo>
                  <a:lnTo>
                    <a:pt x="1133438" y="1422463"/>
                  </a:lnTo>
                  <a:lnTo>
                    <a:pt x="1164793" y="1422463"/>
                  </a:lnTo>
                  <a:lnTo>
                    <a:pt x="1194906" y="1418116"/>
                  </a:lnTo>
                  <a:lnTo>
                    <a:pt x="1206392" y="1429603"/>
                  </a:lnTo>
                  <a:lnTo>
                    <a:pt x="1218810" y="1437985"/>
                  </a:lnTo>
                  <a:lnTo>
                    <a:pt x="1231228" y="1447609"/>
                  </a:lnTo>
                  <a:lnTo>
                    <a:pt x="1238368" y="1458164"/>
                  </a:lnTo>
                  <a:lnTo>
                    <a:pt x="1235264" y="1471824"/>
                  </a:lnTo>
                  <a:lnTo>
                    <a:pt x="1238368" y="1474928"/>
                  </a:lnTo>
                  <a:lnTo>
                    <a:pt x="1242404" y="1479274"/>
                  </a:lnTo>
                  <a:lnTo>
                    <a:pt x="1247681" y="1482379"/>
                  </a:lnTo>
                  <a:lnTo>
                    <a:pt x="1251717" y="1486725"/>
                  </a:lnTo>
                  <a:lnTo>
                    <a:pt x="1262273" y="1487656"/>
                  </a:lnTo>
                  <a:lnTo>
                    <a:pt x="1271586" y="1487656"/>
                  </a:lnTo>
                  <a:lnTo>
                    <a:pt x="1284004" y="1486725"/>
                  </a:lnTo>
                  <a:lnTo>
                    <a:pt x="1288039" y="1524910"/>
                  </a:lnTo>
                  <a:lnTo>
                    <a:pt x="1296422" y="1556575"/>
                  </a:lnTo>
                  <a:lnTo>
                    <a:pt x="1308840" y="1586068"/>
                  </a:lnTo>
                  <a:lnTo>
                    <a:pt x="1327466" y="1613697"/>
                  </a:lnTo>
                  <a:lnTo>
                    <a:pt x="1327466" y="1615870"/>
                  </a:lnTo>
                  <a:lnTo>
                    <a:pt x="1325293" y="1618044"/>
                  </a:lnTo>
                  <a:lnTo>
                    <a:pt x="1323120" y="1621148"/>
                  </a:lnTo>
                  <a:lnTo>
                    <a:pt x="1322188" y="1625494"/>
                  </a:lnTo>
                  <a:lnTo>
                    <a:pt x="1323120" y="1628599"/>
                  </a:lnTo>
                  <a:lnTo>
                    <a:pt x="1329329" y="1645673"/>
                  </a:lnTo>
                  <a:lnTo>
                    <a:pt x="1339884" y="1665852"/>
                  </a:lnTo>
                  <a:lnTo>
                    <a:pt x="1351370" y="1678581"/>
                  </a:lnTo>
                  <a:lnTo>
                    <a:pt x="1352302" y="1680754"/>
                  </a:lnTo>
                  <a:lnTo>
                    <a:pt x="1354475" y="1680754"/>
                  </a:lnTo>
                  <a:lnTo>
                    <a:pt x="1356648" y="1682927"/>
                  </a:lnTo>
                  <a:lnTo>
                    <a:pt x="1358821" y="1682927"/>
                  </a:lnTo>
                  <a:lnTo>
                    <a:pt x="1378690" y="1658712"/>
                  </a:lnTo>
                  <a:lnTo>
                    <a:pt x="1391108" y="1633255"/>
                  </a:lnTo>
                  <a:lnTo>
                    <a:pt x="1400421" y="1601590"/>
                  </a:lnTo>
                  <a:lnTo>
                    <a:pt x="1403525" y="1564647"/>
                  </a:lnTo>
                  <a:lnTo>
                    <a:pt x="1415943" y="1557196"/>
                  </a:lnTo>
                  <a:lnTo>
                    <a:pt x="1425257" y="1547572"/>
                  </a:lnTo>
                  <a:lnTo>
                    <a:pt x="1434570" y="1540122"/>
                  </a:lnTo>
                  <a:lnTo>
                    <a:pt x="1451334" y="1540122"/>
                  </a:lnTo>
                  <a:lnTo>
                    <a:pt x="1463752" y="1507214"/>
                  </a:lnTo>
                  <a:lnTo>
                    <a:pt x="1470892" y="1501937"/>
                  </a:lnTo>
                  <a:lnTo>
                    <a:pt x="1478032" y="1499764"/>
                  </a:lnTo>
                  <a:lnTo>
                    <a:pt x="1485172" y="1499764"/>
                  </a:lnTo>
                  <a:lnTo>
                    <a:pt x="1488277" y="1497591"/>
                  </a:lnTo>
                  <a:lnTo>
                    <a:pt x="1493555" y="1490140"/>
                  </a:lnTo>
                  <a:lnTo>
                    <a:pt x="1497590" y="1475239"/>
                  </a:lnTo>
                  <a:lnTo>
                    <a:pt x="1512181" y="1475239"/>
                  </a:lnTo>
                  <a:lnTo>
                    <a:pt x="1526772" y="1477412"/>
                  </a:lnTo>
                  <a:lnTo>
                    <a:pt x="1543536" y="1475239"/>
                  </a:lnTo>
                  <a:lnTo>
                    <a:pt x="1544468" y="1473065"/>
                  </a:lnTo>
                  <a:lnTo>
                    <a:pt x="1546641" y="1472134"/>
                  </a:lnTo>
                  <a:lnTo>
                    <a:pt x="1548814" y="1467788"/>
                  </a:lnTo>
                  <a:lnTo>
                    <a:pt x="1550987" y="1465615"/>
                  </a:lnTo>
                  <a:lnTo>
                    <a:pt x="1554092" y="1462510"/>
                  </a:lnTo>
                  <a:lnTo>
                    <a:pt x="1565578" y="1480516"/>
                  </a:lnTo>
                  <a:lnTo>
                    <a:pt x="1573960" y="1495418"/>
                  </a:lnTo>
                  <a:lnTo>
                    <a:pt x="1585447" y="1509077"/>
                  </a:lnTo>
                  <a:lnTo>
                    <a:pt x="1592587" y="1523979"/>
                  </a:lnTo>
                  <a:lnTo>
                    <a:pt x="1597864" y="1541984"/>
                  </a:lnTo>
                  <a:lnTo>
                    <a:pt x="1597864" y="1564337"/>
                  </a:lnTo>
                  <a:lnTo>
                    <a:pt x="1600037" y="1566509"/>
                  </a:lnTo>
                  <a:lnTo>
                    <a:pt x="1600969" y="1566509"/>
                  </a:lnTo>
                  <a:lnTo>
                    <a:pt x="1600969" y="1567441"/>
                  </a:lnTo>
                  <a:lnTo>
                    <a:pt x="1603142" y="1567441"/>
                  </a:lnTo>
                  <a:lnTo>
                    <a:pt x="1610282" y="1567441"/>
                  </a:lnTo>
                  <a:lnTo>
                    <a:pt x="1617422" y="1566509"/>
                  </a:lnTo>
                  <a:lnTo>
                    <a:pt x="1621458" y="1564337"/>
                  </a:lnTo>
                  <a:lnTo>
                    <a:pt x="1626736" y="1559990"/>
                  </a:lnTo>
                  <a:lnTo>
                    <a:pt x="1629840" y="1556886"/>
                  </a:lnTo>
                  <a:lnTo>
                    <a:pt x="1641327" y="1569614"/>
                  </a:lnTo>
                  <a:lnTo>
                    <a:pt x="1648467" y="1586688"/>
                  </a:lnTo>
                  <a:lnTo>
                    <a:pt x="1650640" y="1606867"/>
                  </a:lnTo>
                  <a:lnTo>
                    <a:pt x="1650640" y="1629220"/>
                  </a:lnTo>
                  <a:lnTo>
                    <a:pt x="1650640" y="1649399"/>
                  </a:lnTo>
                  <a:lnTo>
                    <a:pt x="1650640" y="1668336"/>
                  </a:lnTo>
                  <a:lnTo>
                    <a:pt x="1653745" y="1683237"/>
                  </a:lnTo>
                  <a:lnTo>
                    <a:pt x="1653745" y="1686342"/>
                  </a:lnTo>
                  <a:lnTo>
                    <a:pt x="1663058" y="1683237"/>
                  </a:lnTo>
                  <a:lnTo>
                    <a:pt x="1663058" y="1686342"/>
                  </a:lnTo>
                  <a:lnTo>
                    <a:pt x="1672371" y="1699070"/>
                  </a:lnTo>
                  <a:lnTo>
                    <a:pt x="1677649" y="1713971"/>
                  </a:lnTo>
                  <a:lnTo>
                    <a:pt x="1682927" y="1728873"/>
                  </a:lnTo>
                  <a:lnTo>
                    <a:pt x="1686962" y="1745947"/>
                  </a:lnTo>
                  <a:lnTo>
                    <a:pt x="1693171" y="1760849"/>
                  </a:lnTo>
                  <a:lnTo>
                    <a:pt x="1702485" y="1768299"/>
                  </a:lnTo>
                  <a:lnTo>
                    <a:pt x="1704658" y="1770472"/>
                  </a:lnTo>
                  <a:lnTo>
                    <a:pt x="1715213" y="1775750"/>
                  </a:lnTo>
                  <a:lnTo>
                    <a:pt x="1726699" y="1785374"/>
                  </a:lnTo>
                  <a:lnTo>
                    <a:pt x="1737255" y="1785374"/>
                  </a:lnTo>
                  <a:lnTo>
                    <a:pt x="1736323" y="1758986"/>
                  </a:lnTo>
                  <a:lnTo>
                    <a:pt x="1729183" y="1733529"/>
                  </a:lnTo>
                  <a:lnTo>
                    <a:pt x="1717696" y="1711177"/>
                  </a:lnTo>
                  <a:lnTo>
                    <a:pt x="1703106" y="1696276"/>
                  </a:lnTo>
                  <a:lnTo>
                    <a:pt x="1700001" y="1694103"/>
                  </a:lnTo>
                  <a:lnTo>
                    <a:pt x="1695965" y="1694103"/>
                  </a:lnTo>
                  <a:lnTo>
                    <a:pt x="1692861" y="1694103"/>
                  </a:lnTo>
                  <a:lnTo>
                    <a:pt x="1688825" y="1694103"/>
                  </a:lnTo>
                  <a:lnTo>
                    <a:pt x="1687894" y="1691930"/>
                  </a:lnTo>
                  <a:lnTo>
                    <a:pt x="1681685" y="1681374"/>
                  </a:lnTo>
                  <a:lnTo>
                    <a:pt x="1680753" y="1671751"/>
                  </a:lnTo>
                  <a:lnTo>
                    <a:pt x="1676718" y="1664300"/>
                  </a:lnTo>
                  <a:lnTo>
                    <a:pt x="1667404" y="1659022"/>
                  </a:lnTo>
                  <a:lnTo>
                    <a:pt x="1676718" y="1634808"/>
                  </a:lnTo>
                  <a:lnTo>
                    <a:pt x="1683858" y="1605315"/>
                  </a:lnTo>
                  <a:lnTo>
                    <a:pt x="1700622" y="1618975"/>
                  </a:lnTo>
                  <a:lnTo>
                    <a:pt x="1716144" y="1631703"/>
                  </a:lnTo>
                  <a:lnTo>
                    <a:pt x="1730735" y="1644431"/>
                  </a:lnTo>
                  <a:lnTo>
                    <a:pt x="1742222" y="1659333"/>
                  </a:lnTo>
                  <a:lnTo>
                    <a:pt x="1747499" y="1679512"/>
                  </a:lnTo>
                  <a:lnTo>
                    <a:pt x="1754640" y="1679512"/>
                  </a:lnTo>
                  <a:lnTo>
                    <a:pt x="1815176" y="1629841"/>
                  </a:lnTo>
                  <a:lnTo>
                    <a:pt x="1813003" y="1600348"/>
                  </a:lnTo>
                  <a:lnTo>
                    <a:pt x="1807726" y="1576133"/>
                  </a:lnTo>
                  <a:lnTo>
                    <a:pt x="1796239" y="1558128"/>
                  </a:lnTo>
                  <a:lnTo>
                    <a:pt x="1783822" y="1541053"/>
                  </a:lnTo>
                  <a:lnTo>
                    <a:pt x="1767057" y="1525220"/>
                  </a:lnTo>
                  <a:lnTo>
                    <a:pt x="1769230" y="1510319"/>
                  </a:lnTo>
                  <a:lnTo>
                    <a:pt x="1774508" y="1500695"/>
                  </a:lnTo>
                  <a:lnTo>
                    <a:pt x="1780717" y="1495418"/>
                  </a:lnTo>
                  <a:lnTo>
                    <a:pt x="1787857" y="1489209"/>
                  </a:lnTo>
                  <a:lnTo>
                    <a:pt x="1794066" y="1480827"/>
                  </a:lnTo>
                  <a:lnTo>
                    <a:pt x="1800275" y="1480827"/>
                  </a:lnTo>
                  <a:lnTo>
                    <a:pt x="1805553" y="1481758"/>
                  </a:lnTo>
                  <a:lnTo>
                    <a:pt x="1807726" y="1481758"/>
                  </a:lnTo>
                  <a:lnTo>
                    <a:pt x="1810830" y="1483931"/>
                  </a:lnTo>
                  <a:lnTo>
                    <a:pt x="1813003" y="1488277"/>
                  </a:lnTo>
                  <a:lnTo>
                    <a:pt x="1816108" y="1493555"/>
                  </a:lnTo>
                  <a:lnTo>
                    <a:pt x="1818281" y="1496659"/>
                  </a:lnTo>
                  <a:lnTo>
                    <a:pt x="1816108" y="1501006"/>
                  </a:lnTo>
                  <a:lnTo>
                    <a:pt x="1815176" y="1504110"/>
                  </a:lnTo>
                  <a:lnTo>
                    <a:pt x="1811141" y="1506283"/>
                  </a:lnTo>
                  <a:lnTo>
                    <a:pt x="1808036" y="1506283"/>
                  </a:lnTo>
                  <a:lnTo>
                    <a:pt x="1804000" y="1508456"/>
                  </a:lnTo>
                  <a:lnTo>
                    <a:pt x="1804000" y="1518080"/>
                  </a:lnTo>
                  <a:lnTo>
                    <a:pt x="1804000" y="1523358"/>
                  </a:lnTo>
                  <a:lnTo>
                    <a:pt x="1806173" y="1528635"/>
                  </a:lnTo>
                  <a:lnTo>
                    <a:pt x="1808346" y="1533913"/>
                  </a:lnTo>
                  <a:lnTo>
                    <a:pt x="1811451" y="1532981"/>
                  </a:lnTo>
                  <a:lnTo>
                    <a:pt x="1813624" y="1532981"/>
                  </a:lnTo>
                  <a:lnTo>
                    <a:pt x="1815797" y="1532981"/>
                  </a:lnTo>
                  <a:lnTo>
                    <a:pt x="1816729" y="1530808"/>
                  </a:lnTo>
                  <a:lnTo>
                    <a:pt x="1818902" y="1530808"/>
                  </a:lnTo>
                  <a:lnTo>
                    <a:pt x="1826042" y="1526462"/>
                  </a:lnTo>
                  <a:lnTo>
                    <a:pt x="1830078" y="1523358"/>
                  </a:lnTo>
                  <a:lnTo>
                    <a:pt x="1831009" y="1521184"/>
                  </a:lnTo>
                  <a:lnTo>
                    <a:pt x="1835045" y="1518080"/>
                  </a:lnTo>
                  <a:lnTo>
                    <a:pt x="1838150" y="1513734"/>
                  </a:lnTo>
                  <a:lnTo>
                    <a:pt x="1837218" y="1508456"/>
                  </a:lnTo>
                  <a:lnTo>
                    <a:pt x="1837218" y="1503179"/>
                  </a:lnTo>
                  <a:lnTo>
                    <a:pt x="1835045" y="1501006"/>
                  </a:lnTo>
                  <a:lnTo>
                    <a:pt x="1835045" y="1498832"/>
                  </a:lnTo>
                  <a:lnTo>
                    <a:pt x="1835045" y="1495728"/>
                  </a:lnTo>
                  <a:lnTo>
                    <a:pt x="1835045" y="1491382"/>
                  </a:lnTo>
                  <a:lnTo>
                    <a:pt x="1835045" y="1483931"/>
                  </a:lnTo>
                  <a:lnTo>
                    <a:pt x="1862054" y="1478653"/>
                  </a:lnTo>
                  <a:lnTo>
                    <a:pt x="1891236" y="1469030"/>
                  </a:lnTo>
                  <a:lnTo>
                    <a:pt x="1916382" y="1458474"/>
                  </a:lnTo>
                  <a:lnTo>
                    <a:pt x="1940286" y="1443573"/>
                  </a:lnTo>
                  <a:lnTo>
                    <a:pt x="1958913" y="1423394"/>
                  </a:lnTo>
                  <a:lnTo>
                    <a:pt x="1967295" y="1408493"/>
                  </a:lnTo>
                  <a:lnTo>
                    <a:pt x="1974435" y="1394833"/>
                  </a:lnTo>
                  <a:lnTo>
                    <a:pt x="1981575" y="1379932"/>
                  </a:lnTo>
                  <a:lnTo>
                    <a:pt x="1993993" y="1371550"/>
                  </a:lnTo>
                  <a:lnTo>
                    <a:pt x="1993993" y="1351992"/>
                  </a:lnTo>
                  <a:lnTo>
                    <a:pt x="1993062" y="1329639"/>
                  </a:lnTo>
                  <a:lnTo>
                    <a:pt x="1989026" y="1309460"/>
                  </a:lnTo>
                  <a:lnTo>
                    <a:pt x="1981886" y="1289281"/>
                  </a:lnTo>
                  <a:lnTo>
                    <a:pt x="1973504" y="1274380"/>
                  </a:lnTo>
                  <a:lnTo>
                    <a:pt x="1958913" y="1264756"/>
                  </a:lnTo>
                  <a:lnTo>
                    <a:pt x="1964190" y="1252028"/>
                  </a:lnTo>
                  <a:lnTo>
                    <a:pt x="1969468" y="1244577"/>
                  </a:lnTo>
                  <a:lnTo>
                    <a:pt x="1976608" y="1237127"/>
                  </a:lnTo>
                  <a:lnTo>
                    <a:pt x="1983748" y="1227503"/>
                  </a:lnTo>
                  <a:lnTo>
                    <a:pt x="2003617" y="1227503"/>
                  </a:lnTo>
                  <a:lnTo>
                    <a:pt x="2003617" y="1214774"/>
                  </a:lnTo>
                  <a:lnTo>
                    <a:pt x="1998339" y="1214774"/>
                  </a:lnTo>
                  <a:lnTo>
                    <a:pt x="1987784" y="1209497"/>
                  </a:lnTo>
                  <a:lnTo>
                    <a:pt x="1978471" y="1209497"/>
                  </a:lnTo>
                  <a:lnTo>
                    <a:pt x="1969157" y="1212601"/>
                  </a:lnTo>
                  <a:lnTo>
                    <a:pt x="1958602" y="1218810"/>
                  </a:lnTo>
                  <a:lnTo>
                    <a:pt x="1954567" y="1212601"/>
                  </a:lnTo>
                  <a:lnTo>
                    <a:pt x="1951462" y="1209497"/>
                  </a:lnTo>
                  <a:lnTo>
                    <a:pt x="1947426" y="1205151"/>
                  </a:lnTo>
                  <a:lnTo>
                    <a:pt x="1942149" y="1202046"/>
                  </a:lnTo>
                  <a:lnTo>
                    <a:pt x="1935008" y="1197700"/>
                  </a:lnTo>
                  <a:lnTo>
                    <a:pt x="1942149" y="1184972"/>
                  </a:lnTo>
                  <a:lnTo>
                    <a:pt x="1954567" y="1174416"/>
                  </a:lnTo>
                  <a:lnTo>
                    <a:pt x="1966985" y="1164793"/>
                  </a:lnTo>
                  <a:lnTo>
                    <a:pt x="1978471" y="1153306"/>
                  </a:lnTo>
                  <a:lnTo>
                    <a:pt x="1983748" y="1155479"/>
                  </a:lnTo>
                  <a:lnTo>
                    <a:pt x="1987784" y="1155479"/>
                  </a:lnTo>
                  <a:lnTo>
                    <a:pt x="1990889" y="1157652"/>
                  </a:lnTo>
                  <a:lnTo>
                    <a:pt x="1993993" y="1157652"/>
                  </a:lnTo>
                  <a:lnTo>
                    <a:pt x="1990889" y="1165103"/>
                  </a:lnTo>
                  <a:lnTo>
                    <a:pt x="1988716" y="1168208"/>
                  </a:lnTo>
                  <a:lnTo>
                    <a:pt x="1987784" y="1174416"/>
                  </a:lnTo>
                  <a:lnTo>
                    <a:pt x="1985611" y="1177521"/>
                  </a:lnTo>
                  <a:lnTo>
                    <a:pt x="1983438" y="1182799"/>
                  </a:lnTo>
                  <a:lnTo>
                    <a:pt x="1983438" y="1187145"/>
                  </a:lnTo>
                  <a:lnTo>
                    <a:pt x="1995856" y="1181867"/>
                  </a:lnTo>
                  <a:lnTo>
                    <a:pt x="2010447" y="1175658"/>
                  </a:lnTo>
                  <a:lnTo>
                    <a:pt x="2022865" y="1172554"/>
                  </a:lnTo>
                  <a:lnTo>
                    <a:pt x="2034351" y="1174727"/>
                  </a:lnTo>
                  <a:lnTo>
                    <a:pt x="2043664" y="1174727"/>
                  </a:lnTo>
                  <a:lnTo>
                    <a:pt x="2039629" y="1182178"/>
                  </a:lnTo>
                  <a:lnTo>
                    <a:pt x="2037456" y="1187455"/>
                  </a:lnTo>
                  <a:lnTo>
                    <a:pt x="2034351" y="1192733"/>
                  </a:lnTo>
                  <a:lnTo>
                    <a:pt x="2030315" y="1198010"/>
                  </a:lnTo>
                  <a:lnTo>
                    <a:pt x="2034351" y="1204219"/>
                  </a:lnTo>
                  <a:lnTo>
                    <a:pt x="2037456" y="1205151"/>
                  </a:lnTo>
                  <a:lnTo>
                    <a:pt x="2039629" y="1207324"/>
                  </a:lnTo>
                  <a:lnTo>
                    <a:pt x="2041802" y="1207324"/>
                  </a:lnTo>
                  <a:lnTo>
                    <a:pt x="2044906" y="1207324"/>
                  </a:lnTo>
                  <a:lnTo>
                    <a:pt x="2048942" y="1207324"/>
                  </a:lnTo>
                  <a:lnTo>
                    <a:pt x="2054220" y="1207324"/>
                  </a:lnTo>
                  <a:lnTo>
                    <a:pt x="2054220" y="1218810"/>
                  </a:lnTo>
                  <a:lnTo>
                    <a:pt x="2052046" y="1233712"/>
                  </a:lnTo>
                  <a:lnTo>
                    <a:pt x="2052046" y="1246440"/>
                  </a:lnTo>
                  <a:lnTo>
                    <a:pt x="2054220" y="1254822"/>
                  </a:lnTo>
                  <a:lnTo>
                    <a:pt x="2054220" y="1264446"/>
                  </a:lnTo>
                  <a:lnTo>
                    <a:pt x="2078124" y="1261341"/>
                  </a:lnTo>
                  <a:lnTo>
                    <a:pt x="2092715" y="1255132"/>
                  </a:lnTo>
                  <a:lnTo>
                    <a:pt x="2099855" y="1247682"/>
                  </a:lnTo>
                  <a:lnTo>
                    <a:pt x="2102960" y="1239300"/>
                  </a:lnTo>
                  <a:lnTo>
                    <a:pt x="2100787" y="1226571"/>
                  </a:lnTo>
                  <a:lnTo>
                    <a:pt x="2097682" y="1215085"/>
                  </a:lnTo>
                  <a:lnTo>
                    <a:pt x="2090542" y="1202357"/>
                  </a:lnTo>
                  <a:lnTo>
                    <a:pt x="2085264" y="1189628"/>
                  </a:lnTo>
                  <a:lnTo>
                    <a:pt x="2078124" y="1178142"/>
                  </a:lnTo>
                  <a:lnTo>
                    <a:pt x="2074088" y="1167587"/>
                  </a:lnTo>
                  <a:lnTo>
                    <a:pt x="2078124" y="1165414"/>
                  </a:lnTo>
                  <a:lnTo>
                    <a:pt x="2081228" y="1165414"/>
                  </a:lnTo>
                  <a:lnTo>
                    <a:pt x="2083402" y="1165414"/>
                  </a:lnTo>
                  <a:lnTo>
                    <a:pt x="2085575" y="1163241"/>
                  </a:lnTo>
                  <a:lnTo>
                    <a:pt x="2087748" y="1163241"/>
                  </a:lnTo>
                  <a:lnTo>
                    <a:pt x="2098303" y="1155790"/>
                  </a:lnTo>
                  <a:lnTo>
                    <a:pt x="2105443" y="1145235"/>
                  </a:lnTo>
                  <a:lnTo>
                    <a:pt x="2110721" y="1133748"/>
                  </a:lnTo>
                  <a:lnTo>
                    <a:pt x="2117861" y="1123193"/>
                  </a:lnTo>
                  <a:lnTo>
                    <a:pt x="2127175" y="1113569"/>
                  </a:lnTo>
                  <a:lnTo>
                    <a:pt x="2137730" y="1111396"/>
                  </a:lnTo>
                  <a:lnTo>
                    <a:pt x="2149216" y="1111396"/>
                  </a:lnTo>
                  <a:lnTo>
                    <a:pt x="2161634" y="1113569"/>
                  </a:lnTo>
                  <a:lnTo>
                    <a:pt x="2174052" y="1110465"/>
                  </a:lnTo>
                  <a:lnTo>
                    <a:pt x="2178088" y="1106118"/>
                  </a:lnTo>
                  <a:lnTo>
                    <a:pt x="2185228" y="1096495"/>
                  </a:lnTo>
                  <a:lnTo>
                    <a:pt x="2195783" y="1083766"/>
                  </a:lnTo>
                  <a:lnTo>
                    <a:pt x="2208201" y="1071038"/>
                  </a:lnTo>
                  <a:lnTo>
                    <a:pt x="2219687" y="1056137"/>
                  </a:lnTo>
                  <a:lnTo>
                    <a:pt x="2230242" y="1043408"/>
                  </a:lnTo>
                  <a:lnTo>
                    <a:pt x="2239556" y="1031922"/>
                  </a:lnTo>
                  <a:lnTo>
                    <a:pt x="2243592" y="1028817"/>
                  </a:lnTo>
                  <a:lnTo>
                    <a:pt x="2250732" y="1011743"/>
                  </a:lnTo>
                  <a:lnTo>
                    <a:pt x="2256010" y="999015"/>
                  </a:lnTo>
                  <a:lnTo>
                    <a:pt x="2263150" y="986286"/>
                  </a:lnTo>
                  <a:lnTo>
                    <a:pt x="2273705" y="974800"/>
                  </a:lnTo>
                  <a:lnTo>
                    <a:pt x="2270600" y="962072"/>
                  </a:lnTo>
                  <a:lnTo>
                    <a:pt x="2266565" y="952448"/>
                  </a:lnTo>
                  <a:lnTo>
                    <a:pt x="2263460" y="942824"/>
                  </a:lnTo>
                  <a:lnTo>
                    <a:pt x="2263460" y="932269"/>
                  </a:lnTo>
                  <a:lnTo>
                    <a:pt x="2265633" y="922645"/>
                  </a:lnTo>
                  <a:lnTo>
                    <a:pt x="2270911" y="917367"/>
                  </a:lnTo>
                  <a:lnTo>
                    <a:pt x="2273084" y="912090"/>
                  </a:lnTo>
                  <a:lnTo>
                    <a:pt x="2270911" y="902466"/>
                  </a:lnTo>
                  <a:lnTo>
                    <a:pt x="2266875" y="887565"/>
                  </a:lnTo>
                  <a:lnTo>
                    <a:pt x="2263771" y="877941"/>
                  </a:lnTo>
                  <a:lnTo>
                    <a:pt x="2258493" y="870490"/>
                  </a:lnTo>
                  <a:lnTo>
                    <a:pt x="2251353" y="862108"/>
                  </a:lnTo>
                  <a:lnTo>
                    <a:pt x="2242039" y="862108"/>
                  </a:lnTo>
                  <a:lnTo>
                    <a:pt x="2236762" y="862108"/>
                  </a:lnTo>
                  <a:lnTo>
                    <a:pt x="2230553" y="863039"/>
                  </a:lnTo>
                  <a:lnTo>
                    <a:pt x="2227448" y="865213"/>
                  </a:lnTo>
                  <a:lnTo>
                    <a:pt x="2223413" y="869559"/>
                  </a:lnTo>
                  <a:lnTo>
                    <a:pt x="2216272" y="867386"/>
                  </a:lnTo>
                  <a:lnTo>
                    <a:pt x="2213168" y="865213"/>
                  </a:lnTo>
                  <a:lnTo>
                    <a:pt x="2209132" y="862108"/>
                  </a:lnTo>
                  <a:lnTo>
                    <a:pt x="2208201" y="857762"/>
                  </a:lnTo>
                  <a:lnTo>
                    <a:pt x="2206028" y="854657"/>
                  </a:lnTo>
                  <a:lnTo>
                    <a:pt x="2203854" y="848448"/>
                  </a:lnTo>
                  <a:lnTo>
                    <a:pt x="2188332" y="848448"/>
                  </a:lnTo>
                  <a:lnTo>
                    <a:pt x="2188332" y="837893"/>
                  </a:lnTo>
                  <a:lnTo>
                    <a:pt x="2200750" y="828269"/>
                  </a:lnTo>
                  <a:lnTo>
                    <a:pt x="2206028" y="820819"/>
                  </a:lnTo>
                  <a:lnTo>
                    <a:pt x="2211305" y="812437"/>
                  </a:lnTo>
                  <a:lnTo>
                    <a:pt x="2218446" y="804986"/>
                  </a:lnTo>
                  <a:lnTo>
                    <a:pt x="2247627" y="795362"/>
                  </a:lnTo>
                  <a:lnTo>
                    <a:pt x="2256941" y="785738"/>
                  </a:lnTo>
                  <a:lnTo>
                    <a:pt x="2264081" y="773010"/>
                  </a:lnTo>
                  <a:lnTo>
                    <a:pt x="2271221" y="760282"/>
                  </a:lnTo>
                  <a:lnTo>
                    <a:pt x="2278361" y="746622"/>
                  </a:lnTo>
                  <a:lnTo>
                    <a:pt x="2290779" y="736067"/>
                  </a:lnTo>
                  <a:lnTo>
                    <a:pt x="2305370" y="726443"/>
                  </a:lnTo>
                  <a:lnTo>
                    <a:pt x="2317788" y="713715"/>
                  </a:lnTo>
                  <a:lnTo>
                    <a:pt x="2354110" y="718993"/>
                  </a:lnTo>
                  <a:lnTo>
                    <a:pt x="2363424" y="730479"/>
                  </a:lnTo>
                  <a:lnTo>
                    <a:pt x="2375841" y="732652"/>
                  </a:lnTo>
                  <a:lnTo>
                    <a:pt x="2390432" y="726443"/>
                  </a:lnTo>
                  <a:lnTo>
                    <a:pt x="2407196" y="723339"/>
                  </a:lnTo>
                  <a:lnTo>
                    <a:pt x="2407196" y="743518"/>
                  </a:lnTo>
                  <a:lnTo>
                    <a:pt x="2422719" y="743518"/>
                  </a:lnTo>
                  <a:lnTo>
                    <a:pt x="2439483" y="741345"/>
                  </a:lnTo>
                  <a:lnTo>
                    <a:pt x="2451901" y="739171"/>
                  </a:lnTo>
                  <a:lnTo>
                    <a:pt x="2463387" y="733894"/>
                  </a:lnTo>
                  <a:lnTo>
                    <a:pt x="2463387" y="730789"/>
                  </a:lnTo>
                  <a:lnTo>
                    <a:pt x="2461214" y="726443"/>
                  </a:lnTo>
                  <a:lnTo>
                    <a:pt x="2459041" y="721166"/>
                  </a:lnTo>
                  <a:lnTo>
                    <a:pt x="2458110" y="718061"/>
                  </a:lnTo>
                  <a:lnTo>
                    <a:pt x="2458110" y="713715"/>
                  </a:lnTo>
                  <a:lnTo>
                    <a:pt x="2458110" y="710610"/>
                  </a:lnTo>
                  <a:lnTo>
                    <a:pt x="2463387" y="700987"/>
                  </a:lnTo>
                  <a:lnTo>
                    <a:pt x="2473942" y="688258"/>
                  </a:lnTo>
                  <a:lnTo>
                    <a:pt x="2485429" y="674599"/>
                  </a:lnTo>
                  <a:lnTo>
                    <a:pt x="2497847" y="664044"/>
                  </a:lnTo>
                  <a:lnTo>
                    <a:pt x="2507160" y="658766"/>
                  </a:lnTo>
                  <a:lnTo>
                    <a:pt x="2510265" y="656593"/>
                  </a:lnTo>
                  <a:lnTo>
                    <a:pt x="2515542" y="658766"/>
                  </a:lnTo>
                  <a:lnTo>
                    <a:pt x="2519578" y="659697"/>
                  </a:lnTo>
                  <a:lnTo>
                    <a:pt x="2524855" y="661871"/>
                  </a:lnTo>
                  <a:lnTo>
                    <a:pt x="2530133" y="666217"/>
                  </a:lnTo>
                  <a:lnTo>
                    <a:pt x="2530133" y="669321"/>
                  </a:lnTo>
                  <a:lnTo>
                    <a:pt x="2529202" y="673667"/>
                  </a:lnTo>
                  <a:lnTo>
                    <a:pt x="2529202" y="674599"/>
                  </a:lnTo>
                  <a:lnTo>
                    <a:pt x="2529202" y="676772"/>
                  </a:lnTo>
                  <a:lnTo>
                    <a:pt x="2527028" y="678945"/>
                  </a:lnTo>
                  <a:lnTo>
                    <a:pt x="2527028" y="684223"/>
                  </a:lnTo>
                  <a:lnTo>
                    <a:pt x="2529202" y="688569"/>
                  </a:lnTo>
                  <a:lnTo>
                    <a:pt x="2529202" y="689500"/>
                  </a:lnTo>
                  <a:lnTo>
                    <a:pt x="2530133" y="695709"/>
                  </a:lnTo>
                  <a:lnTo>
                    <a:pt x="2546897" y="688258"/>
                  </a:lnTo>
                  <a:lnTo>
                    <a:pt x="2559315" y="678635"/>
                  </a:lnTo>
                  <a:lnTo>
                    <a:pt x="2568628" y="665906"/>
                  </a:lnTo>
                  <a:lnTo>
                    <a:pt x="2577942" y="651005"/>
                  </a:lnTo>
                  <a:lnTo>
                    <a:pt x="2587255" y="637345"/>
                  </a:lnTo>
                  <a:lnTo>
                    <a:pt x="2588186" y="636414"/>
                  </a:lnTo>
                  <a:lnTo>
                    <a:pt x="2590359" y="634241"/>
                  </a:lnTo>
                  <a:lnTo>
                    <a:pt x="2593464" y="632068"/>
                  </a:lnTo>
                  <a:lnTo>
                    <a:pt x="2595637" y="634241"/>
                  </a:lnTo>
                  <a:lnTo>
                    <a:pt x="2595637" y="636414"/>
                  </a:lnTo>
                  <a:lnTo>
                    <a:pt x="2597810" y="636414"/>
                  </a:lnTo>
                  <a:lnTo>
                    <a:pt x="2597810" y="637345"/>
                  </a:lnTo>
                  <a:lnTo>
                    <a:pt x="2592533" y="651005"/>
                  </a:lnTo>
                  <a:lnTo>
                    <a:pt x="2588497" y="665906"/>
                  </a:lnTo>
                  <a:lnTo>
                    <a:pt x="2583219" y="678635"/>
                  </a:lnTo>
                  <a:lnTo>
                    <a:pt x="2570802" y="688258"/>
                  </a:lnTo>
                  <a:lnTo>
                    <a:pt x="2558384" y="696640"/>
                  </a:lnTo>
                  <a:lnTo>
                    <a:pt x="2546897" y="706264"/>
                  </a:lnTo>
                  <a:lnTo>
                    <a:pt x="2532306" y="728616"/>
                  </a:lnTo>
                  <a:lnTo>
                    <a:pt x="2517715" y="750968"/>
                  </a:lnTo>
                  <a:lnTo>
                    <a:pt x="2510575" y="758419"/>
                  </a:lnTo>
                  <a:lnTo>
                    <a:pt x="2500020" y="761524"/>
                  </a:lnTo>
                  <a:lnTo>
                    <a:pt x="2490706" y="765870"/>
                  </a:lnTo>
                  <a:lnTo>
                    <a:pt x="2483566" y="771147"/>
                  </a:lnTo>
                  <a:lnTo>
                    <a:pt x="2476426" y="786049"/>
                  </a:lnTo>
                  <a:lnTo>
                    <a:pt x="2478599" y="798777"/>
                  </a:lnTo>
                  <a:lnTo>
                    <a:pt x="2483877" y="808401"/>
                  </a:lnTo>
                  <a:lnTo>
                    <a:pt x="2480772" y="815852"/>
                  </a:lnTo>
                  <a:lnTo>
                    <a:pt x="2478599" y="821129"/>
                  </a:lnTo>
                  <a:lnTo>
                    <a:pt x="2473322" y="825475"/>
                  </a:lnTo>
                  <a:lnTo>
                    <a:pt x="2469286" y="828580"/>
                  </a:lnTo>
                  <a:lnTo>
                    <a:pt x="2464008" y="832926"/>
                  </a:lnTo>
                  <a:lnTo>
                    <a:pt x="2461835" y="865833"/>
                  </a:lnTo>
                  <a:lnTo>
                    <a:pt x="2464008" y="893463"/>
                  </a:lnTo>
                  <a:lnTo>
                    <a:pt x="2473322" y="917678"/>
                  </a:lnTo>
                  <a:lnTo>
                    <a:pt x="2487912" y="937857"/>
                  </a:lnTo>
                  <a:lnTo>
                    <a:pt x="2487912" y="943134"/>
                  </a:lnTo>
                  <a:lnTo>
                    <a:pt x="2494121" y="943134"/>
                  </a:lnTo>
                  <a:lnTo>
                    <a:pt x="2498157" y="922955"/>
                  </a:lnTo>
                  <a:lnTo>
                    <a:pt x="2510575" y="922955"/>
                  </a:lnTo>
                  <a:lnTo>
                    <a:pt x="2515852" y="904950"/>
                  </a:lnTo>
                  <a:lnTo>
                    <a:pt x="2522993" y="890048"/>
                  </a:lnTo>
                  <a:lnTo>
                    <a:pt x="2527028" y="890048"/>
                  </a:lnTo>
                  <a:lnTo>
                    <a:pt x="2529202" y="890048"/>
                  </a:lnTo>
                  <a:lnTo>
                    <a:pt x="2530133" y="890048"/>
                  </a:lnTo>
                  <a:lnTo>
                    <a:pt x="2534169" y="890048"/>
                  </a:lnTo>
                  <a:lnTo>
                    <a:pt x="2537273" y="890048"/>
                  </a:lnTo>
                  <a:lnTo>
                    <a:pt x="2539446" y="875147"/>
                  </a:lnTo>
                  <a:lnTo>
                    <a:pt x="2541620" y="867696"/>
                  </a:lnTo>
                  <a:lnTo>
                    <a:pt x="2546897" y="860245"/>
                  </a:lnTo>
                  <a:lnTo>
                    <a:pt x="2554037" y="848759"/>
                  </a:lnTo>
                  <a:lnTo>
                    <a:pt x="2566455" y="848759"/>
                  </a:lnTo>
                  <a:lnTo>
                    <a:pt x="2566455" y="840377"/>
                  </a:lnTo>
                  <a:lnTo>
                    <a:pt x="2566455" y="832926"/>
                  </a:lnTo>
                  <a:lnTo>
                    <a:pt x="2568628" y="827649"/>
                  </a:lnTo>
                  <a:lnTo>
                    <a:pt x="2570802" y="821440"/>
                  </a:lnTo>
                  <a:lnTo>
                    <a:pt x="2572975" y="820508"/>
                  </a:lnTo>
                  <a:lnTo>
                    <a:pt x="2573906" y="818335"/>
                  </a:lnTo>
                  <a:lnTo>
                    <a:pt x="2576079" y="818335"/>
                  </a:lnTo>
                  <a:lnTo>
                    <a:pt x="2578252" y="818335"/>
                  </a:lnTo>
                  <a:lnTo>
                    <a:pt x="2583530" y="818335"/>
                  </a:lnTo>
                  <a:lnTo>
                    <a:pt x="2580425" y="794120"/>
                  </a:lnTo>
                  <a:lnTo>
                    <a:pt x="2580425" y="766491"/>
                  </a:lnTo>
                  <a:lnTo>
                    <a:pt x="2581356" y="742276"/>
                  </a:lnTo>
                  <a:lnTo>
                    <a:pt x="2590670" y="719924"/>
                  </a:lnTo>
                  <a:lnTo>
                    <a:pt x="2595948" y="718993"/>
                  </a:lnTo>
                  <a:lnTo>
                    <a:pt x="2607434" y="716819"/>
                  </a:lnTo>
                  <a:lnTo>
                    <a:pt x="2619852" y="716819"/>
                  </a:lnTo>
                  <a:lnTo>
                    <a:pt x="2629165" y="716819"/>
                  </a:lnTo>
                  <a:lnTo>
                    <a:pt x="2634443" y="714646"/>
                  </a:lnTo>
                  <a:lnTo>
                    <a:pt x="2634443" y="707196"/>
                  </a:lnTo>
                  <a:lnTo>
                    <a:pt x="2639720" y="704091"/>
                  </a:lnTo>
                  <a:lnTo>
                    <a:pt x="2646861" y="699745"/>
                  </a:lnTo>
                  <a:lnTo>
                    <a:pt x="2656174" y="697572"/>
                  </a:lnTo>
                  <a:lnTo>
                    <a:pt x="2663314" y="696640"/>
                  </a:lnTo>
                  <a:lnTo>
                    <a:pt x="2666419" y="701918"/>
                  </a:lnTo>
                  <a:lnTo>
                    <a:pt x="2672628" y="707196"/>
                  </a:lnTo>
                  <a:lnTo>
                    <a:pt x="2677905" y="711542"/>
                  </a:lnTo>
                  <a:lnTo>
                    <a:pt x="2685045" y="709369"/>
                  </a:lnTo>
                  <a:lnTo>
                    <a:pt x="2692186" y="705022"/>
                  </a:lnTo>
                  <a:lnTo>
                    <a:pt x="2702741" y="701918"/>
                  </a:lnTo>
                  <a:lnTo>
                    <a:pt x="2717332" y="699745"/>
                  </a:lnTo>
                  <a:lnTo>
                    <a:pt x="2724472" y="689190"/>
                  </a:lnTo>
                  <a:lnTo>
                    <a:pt x="2728508" y="677703"/>
                  </a:lnTo>
                  <a:lnTo>
                    <a:pt x="2729439" y="662802"/>
                  </a:lnTo>
                  <a:lnTo>
                    <a:pt x="2744030" y="657524"/>
                  </a:lnTo>
                  <a:lnTo>
                    <a:pt x="2757690" y="652247"/>
                  </a:lnTo>
                  <a:lnTo>
                    <a:pt x="2768245" y="644796"/>
                  </a:lnTo>
                  <a:lnTo>
                    <a:pt x="2773522" y="629895"/>
                  </a:lnTo>
                  <a:lnTo>
                    <a:pt x="2782836" y="632068"/>
                  </a:lnTo>
                  <a:lnTo>
                    <a:pt x="2789976" y="632999"/>
                  </a:lnTo>
                  <a:lnTo>
                    <a:pt x="2795254" y="637345"/>
                  </a:lnTo>
                  <a:lnTo>
                    <a:pt x="2802394" y="642623"/>
                  </a:lnTo>
                  <a:lnTo>
                    <a:pt x="2807671" y="640450"/>
                  </a:lnTo>
                  <a:lnTo>
                    <a:pt x="2811707" y="640450"/>
                  </a:lnTo>
                  <a:lnTo>
                    <a:pt x="2813880" y="638277"/>
                  </a:lnTo>
                  <a:lnTo>
                    <a:pt x="2816985" y="638277"/>
                  </a:lnTo>
                  <a:lnTo>
                    <a:pt x="2811707" y="612820"/>
                  </a:lnTo>
                  <a:lnTo>
                    <a:pt x="2800221" y="590468"/>
                  </a:lnTo>
                  <a:lnTo>
                    <a:pt x="2789666" y="577740"/>
                  </a:lnTo>
                  <a:lnTo>
                    <a:pt x="2792770" y="572462"/>
                  </a:lnTo>
                  <a:lnTo>
                    <a:pt x="2794943" y="570289"/>
                  </a:lnTo>
                  <a:lnTo>
                    <a:pt x="2797116" y="568116"/>
                  </a:lnTo>
                  <a:lnTo>
                    <a:pt x="2799290" y="568116"/>
                  </a:lnTo>
                  <a:lnTo>
                    <a:pt x="2800221" y="568116"/>
                  </a:lnTo>
                  <a:lnTo>
                    <a:pt x="2802394" y="570289"/>
                  </a:lnTo>
                  <a:lnTo>
                    <a:pt x="2804567" y="570289"/>
                  </a:lnTo>
                  <a:lnTo>
                    <a:pt x="2806740" y="570289"/>
                  </a:lnTo>
                  <a:lnTo>
                    <a:pt x="2809845" y="570289"/>
                  </a:lnTo>
                  <a:lnTo>
                    <a:pt x="2813880" y="568116"/>
                  </a:lnTo>
                  <a:lnTo>
                    <a:pt x="2822263" y="560665"/>
                  </a:lnTo>
                  <a:lnTo>
                    <a:pt x="2826298" y="547937"/>
                  </a:lnTo>
                  <a:lnTo>
                    <a:pt x="2829403" y="533036"/>
                  </a:lnTo>
                  <a:lnTo>
                    <a:pt x="2829403" y="520307"/>
                  </a:lnTo>
                  <a:lnTo>
                    <a:pt x="2833439" y="525585"/>
                  </a:lnTo>
                  <a:lnTo>
                    <a:pt x="2838716" y="533036"/>
                  </a:lnTo>
                  <a:lnTo>
                    <a:pt x="2842752" y="540486"/>
                  </a:lnTo>
                  <a:lnTo>
                    <a:pt x="2845856" y="538313"/>
                  </a:lnTo>
                  <a:lnTo>
                    <a:pt x="2848029" y="538313"/>
                  </a:lnTo>
                  <a:lnTo>
                    <a:pt x="2850203" y="538313"/>
                  </a:lnTo>
                  <a:lnTo>
                    <a:pt x="2851134" y="536140"/>
                  </a:lnTo>
                  <a:lnTo>
                    <a:pt x="2853307" y="536140"/>
                  </a:lnTo>
                  <a:lnTo>
                    <a:pt x="2860447" y="536140"/>
                  </a:lnTo>
                  <a:lnTo>
                    <a:pt x="2864483" y="538313"/>
                  </a:lnTo>
                  <a:lnTo>
                    <a:pt x="2865414" y="540486"/>
                  </a:lnTo>
                  <a:lnTo>
                    <a:pt x="2869450" y="542659"/>
                  </a:lnTo>
                  <a:lnTo>
                    <a:pt x="2872555" y="543591"/>
                  </a:lnTo>
                  <a:lnTo>
                    <a:pt x="2872555" y="557250"/>
                  </a:lnTo>
                  <a:lnTo>
                    <a:pt x="2887146" y="560355"/>
                  </a:lnTo>
                  <a:lnTo>
                    <a:pt x="2898632" y="565632"/>
                  </a:lnTo>
                  <a:lnTo>
                    <a:pt x="2905772" y="577119"/>
                  </a:lnTo>
                  <a:lnTo>
                    <a:pt x="2912913" y="577119"/>
                  </a:lnTo>
                  <a:lnTo>
                    <a:pt x="2916017" y="577119"/>
                  </a:lnTo>
                  <a:lnTo>
                    <a:pt x="2920053" y="577119"/>
                  </a:lnTo>
                  <a:lnTo>
                    <a:pt x="2923158" y="574946"/>
                  </a:lnTo>
                  <a:lnTo>
                    <a:pt x="2925330" y="572773"/>
                  </a:lnTo>
                  <a:lnTo>
                    <a:pt x="2928435" y="567495"/>
                  </a:lnTo>
                  <a:lnTo>
                    <a:pt x="2930608" y="564390"/>
                  </a:lnTo>
                  <a:lnTo>
                    <a:pt x="2930608" y="562217"/>
                  </a:lnTo>
                  <a:lnTo>
                    <a:pt x="2928435" y="557871"/>
                  </a:lnTo>
                  <a:lnTo>
                    <a:pt x="2927503" y="556940"/>
                  </a:lnTo>
                  <a:lnTo>
                    <a:pt x="2925330" y="554767"/>
                  </a:lnTo>
                  <a:lnTo>
                    <a:pt x="2921295" y="552594"/>
                  </a:lnTo>
                  <a:lnTo>
                    <a:pt x="2923468" y="547316"/>
                  </a:lnTo>
                  <a:lnTo>
                    <a:pt x="2925641" y="542038"/>
                  </a:lnTo>
                  <a:lnTo>
                    <a:pt x="2927814" y="539865"/>
                  </a:lnTo>
                  <a:lnTo>
                    <a:pt x="2930919" y="535519"/>
                  </a:lnTo>
                  <a:lnTo>
                    <a:pt x="2933092" y="532415"/>
                  </a:lnTo>
                  <a:lnTo>
                    <a:pt x="2969414" y="532415"/>
                  </a:lnTo>
                  <a:lnTo>
                    <a:pt x="2965999" y="516271"/>
                  </a:lnTo>
                  <a:close/>
                  <a:moveTo>
                    <a:pt x="758729" y="1039993"/>
                  </a:moveTo>
                  <a:lnTo>
                    <a:pt x="776425" y="1034716"/>
                  </a:lnTo>
                  <a:lnTo>
                    <a:pt x="791016" y="1027265"/>
                  </a:lnTo>
                  <a:lnTo>
                    <a:pt x="791016" y="1030370"/>
                  </a:lnTo>
                  <a:lnTo>
                    <a:pt x="791016" y="1034716"/>
                  </a:lnTo>
                  <a:lnTo>
                    <a:pt x="791016" y="1039993"/>
                  </a:lnTo>
                  <a:lnTo>
                    <a:pt x="788843" y="1045271"/>
                  </a:lnTo>
                  <a:lnTo>
                    <a:pt x="785738" y="1050549"/>
                  </a:lnTo>
                  <a:lnTo>
                    <a:pt x="785738" y="1057999"/>
                  </a:lnTo>
                  <a:lnTo>
                    <a:pt x="774252" y="1057999"/>
                  </a:lnTo>
                  <a:lnTo>
                    <a:pt x="765870" y="1057068"/>
                  </a:lnTo>
                  <a:lnTo>
                    <a:pt x="758729" y="1054895"/>
                  </a:lnTo>
                  <a:lnTo>
                    <a:pt x="758729" y="1039993"/>
                  </a:lnTo>
                  <a:close/>
                  <a:moveTo>
                    <a:pt x="644175" y="1152064"/>
                  </a:moveTo>
                  <a:lnTo>
                    <a:pt x="645106" y="1151133"/>
                  </a:lnTo>
                  <a:lnTo>
                    <a:pt x="645106" y="1148960"/>
                  </a:lnTo>
                  <a:lnTo>
                    <a:pt x="647279" y="1148960"/>
                  </a:lnTo>
                  <a:lnTo>
                    <a:pt x="649453" y="1146787"/>
                  </a:lnTo>
                  <a:lnTo>
                    <a:pt x="651626" y="1144614"/>
                  </a:lnTo>
                  <a:lnTo>
                    <a:pt x="666217" y="1144614"/>
                  </a:lnTo>
                  <a:lnTo>
                    <a:pt x="662181" y="1148960"/>
                  </a:lnTo>
                  <a:lnTo>
                    <a:pt x="659076" y="1151133"/>
                  </a:lnTo>
                  <a:lnTo>
                    <a:pt x="655041" y="1152064"/>
                  </a:lnTo>
                  <a:lnTo>
                    <a:pt x="651936" y="1154238"/>
                  </a:lnTo>
                  <a:lnTo>
                    <a:pt x="645727" y="1156411"/>
                  </a:lnTo>
                  <a:lnTo>
                    <a:pt x="642623" y="1156411"/>
                  </a:lnTo>
                  <a:lnTo>
                    <a:pt x="644175" y="1152064"/>
                  </a:lnTo>
                  <a:close/>
                  <a:moveTo>
                    <a:pt x="765870" y="1265377"/>
                  </a:moveTo>
                  <a:lnTo>
                    <a:pt x="759661" y="1282452"/>
                  </a:lnTo>
                  <a:lnTo>
                    <a:pt x="752520" y="1300457"/>
                  </a:lnTo>
                  <a:lnTo>
                    <a:pt x="751589" y="1315359"/>
                  </a:lnTo>
                  <a:lnTo>
                    <a:pt x="737930" y="1319705"/>
                  </a:lnTo>
                  <a:lnTo>
                    <a:pt x="725512" y="1320636"/>
                  </a:lnTo>
                  <a:lnTo>
                    <a:pt x="714957" y="1315359"/>
                  </a:lnTo>
                  <a:lnTo>
                    <a:pt x="701297" y="1312254"/>
                  </a:lnTo>
                  <a:lnTo>
                    <a:pt x="696019" y="1312254"/>
                  </a:lnTo>
                  <a:lnTo>
                    <a:pt x="692915" y="1312254"/>
                  </a:lnTo>
                  <a:lnTo>
                    <a:pt x="688879" y="1313186"/>
                  </a:lnTo>
                  <a:lnTo>
                    <a:pt x="685775" y="1317532"/>
                  </a:lnTo>
                  <a:lnTo>
                    <a:pt x="683602" y="1319705"/>
                  </a:lnTo>
                  <a:lnTo>
                    <a:pt x="681428" y="1322810"/>
                  </a:lnTo>
                  <a:lnTo>
                    <a:pt x="678324" y="1324983"/>
                  </a:lnTo>
                  <a:lnTo>
                    <a:pt x="673046" y="1322810"/>
                  </a:lnTo>
                  <a:lnTo>
                    <a:pt x="661560" y="1320636"/>
                  </a:lnTo>
                  <a:lnTo>
                    <a:pt x="646969" y="1319705"/>
                  </a:lnTo>
                  <a:lnTo>
                    <a:pt x="632378" y="1315359"/>
                  </a:lnTo>
                  <a:lnTo>
                    <a:pt x="617787" y="1313186"/>
                  </a:lnTo>
                  <a:lnTo>
                    <a:pt x="610647" y="1312254"/>
                  </a:lnTo>
                  <a:lnTo>
                    <a:pt x="596056" y="1306046"/>
                  </a:lnTo>
                  <a:lnTo>
                    <a:pt x="581465" y="1298595"/>
                  </a:lnTo>
                  <a:lnTo>
                    <a:pt x="566874" y="1295490"/>
                  </a:lnTo>
                  <a:lnTo>
                    <a:pt x="551352" y="1298595"/>
                  </a:lnTo>
                  <a:lnTo>
                    <a:pt x="539865" y="1306046"/>
                  </a:lnTo>
                  <a:lnTo>
                    <a:pt x="536761" y="1315669"/>
                  </a:lnTo>
                  <a:lnTo>
                    <a:pt x="532725" y="1325293"/>
                  </a:lnTo>
                  <a:lnTo>
                    <a:pt x="530552" y="1335848"/>
                  </a:lnTo>
                  <a:lnTo>
                    <a:pt x="523411" y="1334917"/>
                  </a:lnTo>
                  <a:lnTo>
                    <a:pt x="510994" y="1330571"/>
                  </a:lnTo>
                  <a:lnTo>
                    <a:pt x="496403" y="1327466"/>
                  </a:lnTo>
                  <a:lnTo>
                    <a:pt x="485848" y="1323120"/>
                  </a:lnTo>
                  <a:lnTo>
                    <a:pt x="478707" y="1320016"/>
                  </a:lnTo>
                  <a:lnTo>
                    <a:pt x="474671" y="1305114"/>
                  </a:lnTo>
                  <a:lnTo>
                    <a:pt x="460081" y="1297664"/>
                  </a:lnTo>
                  <a:lnTo>
                    <a:pt x="445490" y="1295490"/>
                  </a:lnTo>
                  <a:lnTo>
                    <a:pt x="430899" y="1295490"/>
                  </a:lnTo>
                  <a:lnTo>
                    <a:pt x="418481" y="1291144"/>
                  </a:lnTo>
                  <a:lnTo>
                    <a:pt x="415376" y="1288040"/>
                  </a:lnTo>
                  <a:lnTo>
                    <a:pt x="413203" y="1285867"/>
                  </a:lnTo>
                  <a:lnTo>
                    <a:pt x="409167" y="1282762"/>
                  </a:lnTo>
                  <a:lnTo>
                    <a:pt x="408236" y="1278416"/>
                  </a:lnTo>
                  <a:lnTo>
                    <a:pt x="402027" y="1275311"/>
                  </a:lnTo>
                  <a:lnTo>
                    <a:pt x="406063" y="1256374"/>
                  </a:lnTo>
                  <a:lnTo>
                    <a:pt x="409167" y="1238368"/>
                  </a:lnTo>
                  <a:lnTo>
                    <a:pt x="415376" y="1221294"/>
                  </a:lnTo>
                  <a:lnTo>
                    <a:pt x="410720" y="1221294"/>
                  </a:lnTo>
                  <a:lnTo>
                    <a:pt x="401406" y="1219121"/>
                  </a:lnTo>
                  <a:lnTo>
                    <a:pt x="381538" y="1218189"/>
                  </a:lnTo>
                  <a:lnTo>
                    <a:pt x="358565" y="1218189"/>
                  </a:lnTo>
                  <a:lnTo>
                    <a:pt x="330314" y="1218189"/>
                  </a:lnTo>
                  <a:lnTo>
                    <a:pt x="305168" y="1219121"/>
                  </a:lnTo>
                  <a:lnTo>
                    <a:pt x="281264" y="1223467"/>
                  </a:lnTo>
                  <a:lnTo>
                    <a:pt x="265742" y="1226571"/>
                  </a:lnTo>
                  <a:lnTo>
                    <a:pt x="254255" y="1234022"/>
                  </a:lnTo>
                  <a:lnTo>
                    <a:pt x="239664" y="1243646"/>
                  </a:lnTo>
                  <a:lnTo>
                    <a:pt x="225073" y="1251097"/>
                  </a:lnTo>
                  <a:lnTo>
                    <a:pt x="174160" y="1243646"/>
                  </a:lnTo>
                  <a:lnTo>
                    <a:pt x="174160" y="1234022"/>
                  </a:lnTo>
                  <a:lnTo>
                    <a:pt x="180369" y="1233091"/>
                  </a:lnTo>
                  <a:lnTo>
                    <a:pt x="183473" y="1230918"/>
                  </a:lnTo>
                  <a:lnTo>
                    <a:pt x="187509" y="1228744"/>
                  </a:lnTo>
                  <a:lnTo>
                    <a:pt x="190614" y="1226571"/>
                  </a:lnTo>
                  <a:lnTo>
                    <a:pt x="192787" y="1226571"/>
                  </a:lnTo>
                  <a:lnTo>
                    <a:pt x="195891" y="1228744"/>
                  </a:lnTo>
                  <a:lnTo>
                    <a:pt x="199927" y="1230918"/>
                  </a:lnTo>
                  <a:lnTo>
                    <a:pt x="205205" y="1233091"/>
                  </a:lnTo>
                  <a:lnTo>
                    <a:pt x="208309" y="1233091"/>
                  </a:lnTo>
                  <a:lnTo>
                    <a:pt x="214518" y="1230918"/>
                  </a:lnTo>
                  <a:lnTo>
                    <a:pt x="219796" y="1225640"/>
                  </a:lnTo>
                  <a:lnTo>
                    <a:pt x="222900" y="1219431"/>
                  </a:lnTo>
                  <a:lnTo>
                    <a:pt x="226936" y="1216327"/>
                  </a:lnTo>
                  <a:lnTo>
                    <a:pt x="232213" y="1211980"/>
                  </a:lnTo>
                  <a:lnTo>
                    <a:pt x="244631" y="1211049"/>
                  </a:lnTo>
                  <a:lnTo>
                    <a:pt x="244631" y="1204840"/>
                  </a:lnTo>
                  <a:lnTo>
                    <a:pt x="244631" y="1202978"/>
                  </a:lnTo>
                  <a:lnTo>
                    <a:pt x="244631" y="1200804"/>
                  </a:lnTo>
                  <a:lnTo>
                    <a:pt x="244631" y="1196458"/>
                  </a:lnTo>
                  <a:lnTo>
                    <a:pt x="248667" y="1195527"/>
                  </a:lnTo>
                  <a:lnTo>
                    <a:pt x="250840" y="1193354"/>
                  </a:lnTo>
                  <a:lnTo>
                    <a:pt x="251771" y="1191181"/>
                  </a:lnTo>
                  <a:lnTo>
                    <a:pt x="253945" y="1191181"/>
                  </a:lnTo>
                  <a:lnTo>
                    <a:pt x="256118" y="1189007"/>
                  </a:lnTo>
                  <a:lnTo>
                    <a:pt x="261395" y="1189007"/>
                  </a:lnTo>
                  <a:lnTo>
                    <a:pt x="259222" y="1185903"/>
                  </a:lnTo>
                  <a:lnTo>
                    <a:pt x="256118" y="1181557"/>
                  </a:lnTo>
                  <a:lnTo>
                    <a:pt x="253945" y="1180625"/>
                  </a:lnTo>
                  <a:lnTo>
                    <a:pt x="251771" y="1178452"/>
                  </a:lnTo>
                  <a:lnTo>
                    <a:pt x="251771" y="1174106"/>
                  </a:lnTo>
                  <a:lnTo>
                    <a:pt x="253945" y="1173175"/>
                  </a:lnTo>
                  <a:lnTo>
                    <a:pt x="257980" y="1159515"/>
                  </a:lnTo>
                  <a:lnTo>
                    <a:pt x="263258" y="1148960"/>
                  </a:lnTo>
                  <a:lnTo>
                    <a:pt x="270398" y="1139336"/>
                  </a:lnTo>
                  <a:lnTo>
                    <a:pt x="290267" y="1139336"/>
                  </a:lnTo>
                  <a:lnTo>
                    <a:pt x="295544" y="1130954"/>
                  </a:lnTo>
                  <a:lnTo>
                    <a:pt x="297717" y="1119468"/>
                  </a:lnTo>
                  <a:lnTo>
                    <a:pt x="300822" y="1108912"/>
                  </a:lnTo>
                  <a:lnTo>
                    <a:pt x="310135" y="1101462"/>
                  </a:lnTo>
                  <a:lnTo>
                    <a:pt x="314171" y="1099289"/>
                  </a:lnTo>
                  <a:lnTo>
                    <a:pt x="315102" y="1099289"/>
                  </a:lnTo>
                  <a:lnTo>
                    <a:pt x="319138" y="1099289"/>
                  </a:lnTo>
                  <a:lnTo>
                    <a:pt x="321311" y="1101462"/>
                  </a:lnTo>
                  <a:lnTo>
                    <a:pt x="322243" y="1104566"/>
                  </a:lnTo>
                  <a:lnTo>
                    <a:pt x="324416" y="1108912"/>
                  </a:lnTo>
                  <a:lnTo>
                    <a:pt x="344284" y="1104566"/>
                  </a:lnTo>
                  <a:lnTo>
                    <a:pt x="361048" y="1094942"/>
                  </a:lnTo>
                  <a:lnTo>
                    <a:pt x="373466" y="1084387"/>
                  </a:lnTo>
                  <a:lnTo>
                    <a:pt x="388057" y="1089665"/>
                  </a:lnTo>
                  <a:lnTo>
                    <a:pt x="399544" y="1101151"/>
                  </a:lnTo>
                  <a:lnTo>
                    <a:pt x="406684" y="1113880"/>
                  </a:lnTo>
                  <a:lnTo>
                    <a:pt x="415066" y="1124435"/>
                  </a:lnTo>
                  <a:lnTo>
                    <a:pt x="424379" y="1135921"/>
                  </a:lnTo>
                  <a:lnTo>
                    <a:pt x="453561" y="1156100"/>
                  </a:lnTo>
                  <a:lnTo>
                    <a:pt x="480570" y="1176279"/>
                  </a:lnTo>
                  <a:lnTo>
                    <a:pt x="480570" y="1180625"/>
                  </a:lnTo>
                  <a:lnTo>
                    <a:pt x="480570" y="1183730"/>
                  </a:lnTo>
                  <a:lnTo>
                    <a:pt x="479639" y="1185903"/>
                  </a:lnTo>
                  <a:lnTo>
                    <a:pt x="479639" y="1188076"/>
                  </a:lnTo>
                  <a:lnTo>
                    <a:pt x="477466" y="1189007"/>
                  </a:lnTo>
                  <a:lnTo>
                    <a:pt x="470325" y="1196458"/>
                  </a:lnTo>
                  <a:lnTo>
                    <a:pt x="458839" y="1200804"/>
                  </a:lnTo>
                  <a:lnTo>
                    <a:pt x="444248" y="1202978"/>
                  </a:lnTo>
                  <a:lnTo>
                    <a:pt x="429657" y="1200804"/>
                  </a:lnTo>
                  <a:lnTo>
                    <a:pt x="435866" y="1213533"/>
                  </a:lnTo>
                  <a:lnTo>
                    <a:pt x="444248" y="1218810"/>
                  </a:lnTo>
                  <a:lnTo>
                    <a:pt x="455734" y="1223157"/>
                  </a:lnTo>
                  <a:lnTo>
                    <a:pt x="465048" y="1230607"/>
                  </a:lnTo>
                  <a:lnTo>
                    <a:pt x="473430" y="1230607"/>
                  </a:lnTo>
                  <a:lnTo>
                    <a:pt x="473430" y="1206082"/>
                  </a:lnTo>
                  <a:lnTo>
                    <a:pt x="484916" y="1206082"/>
                  </a:lnTo>
                  <a:lnTo>
                    <a:pt x="488021" y="1198631"/>
                  </a:lnTo>
                  <a:lnTo>
                    <a:pt x="492057" y="1193354"/>
                  </a:lnTo>
                  <a:lnTo>
                    <a:pt x="495161" y="1189007"/>
                  </a:lnTo>
                  <a:lnTo>
                    <a:pt x="500439" y="1185903"/>
                  </a:lnTo>
                  <a:lnTo>
                    <a:pt x="499507" y="1180625"/>
                  </a:lnTo>
                  <a:lnTo>
                    <a:pt x="497334" y="1176279"/>
                  </a:lnTo>
                  <a:lnTo>
                    <a:pt x="497334" y="1174106"/>
                  </a:lnTo>
                  <a:lnTo>
                    <a:pt x="495161" y="1171002"/>
                  </a:lnTo>
                  <a:lnTo>
                    <a:pt x="494230" y="1166655"/>
                  </a:lnTo>
                  <a:lnTo>
                    <a:pt x="494230" y="1161378"/>
                  </a:lnTo>
                  <a:lnTo>
                    <a:pt x="499507" y="1161378"/>
                  </a:lnTo>
                  <a:lnTo>
                    <a:pt x="504785" y="1163551"/>
                  </a:lnTo>
                  <a:lnTo>
                    <a:pt x="507889" y="1165724"/>
                  </a:lnTo>
                  <a:lnTo>
                    <a:pt x="510062" y="1165724"/>
                  </a:lnTo>
                  <a:lnTo>
                    <a:pt x="514098" y="1165724"/>
                  </a:lnTo>
                  <a:lnTo>
                    <a:pt x="517203" y="1165724"/>
                  </a:lnTo>
                  <a:lnTo>
                    <a:pt x="521238" y="1165724"/>
                  </a:lnTo>
                  <a:lnTo>
                    <a:pt x="521238" y="1161378"/>
                  </a:lnTo>
                  <a:lnTo>
                    <a:pt x="509752" y="1151754"/>
                  </a:lnTo>
                  <a:lnTo>
                    <a:pt x="499197" y="1144303"/>
                  </a:lnTo>
                  <a:lnTo>
                    <a:pt x="484606" y="1139026"/>
                  </a:lnTo>
                  <a:lnTo>
                    <a:pt x="484606" y="1128471"/>
                  </a:lnTo>
                  <a:lnTo>
                    <a:pt x="470015" y="1128471"/>
                  </a:lnTo>
                  <a:lnTo>
                    <a:pt x="457597" y="1109533"/>
                  </a:lnTo>
                  <a:lnTo>
                    <a:pt x="443937" y="1093701"/>
                  </a:lnTo>
                  <a:lnTo>
                    <a:pt x="429346" y="1078799"/>
                  </a:lnTo>
                  <a:lnTo>
                    <a:pt x="429346" y="1072590"/>
                  </a:lnTo>
                  <a:lnTo>
                    <a:pt x="429346" y="1069486"/>
                  </a:lnTo>
                  <a:lnTo>
                    <a:pt x="429346" y="1065140"/>
                  </a:lnTo>
                  <a:lnTo>
                    <a:pt x="429346" y="1064208"/>
                  </a:lnTo>
                  <a:lnTo>
                    <a:pt x="433382" y="1062035"/>
                  </a:lnTo>
                  <a:lnTo>
                    <a:pt x="436487" y="1057689"/>
                  </a:lnTo>
                  <a:lnTo>
                    <a:pt x="438660" y="1057689"/>
                  </a:lnTo>
                  <a:lnTo>
                    <a:pt x="438660" y="1056758"/>
                  </a:lnTo>
                  <a:lnTo>
                    <a:pt x="440833" y="1056758"/>
                  </a:lnTo>
                  <a:lnTo>
                    <a:pt x="443006" y="1056758"/>
                  </a:lnTo>
                  <a:lnTo>
                    <a:pt x="443937" y="1054584"/>
                  </a:lnTo>
                  <a:lnTo>
                    <a:pt x="446111" y="1057689"/>
                  </a:lnTo>
                  <a:lnTo>
                    <a:pt x="448284" y="1062035"/>
                  </a:lnTo>
                  <a:lnTo>
                    <a:pt x="448284" y="1065140"/>
                  </a:lnTo>
                  <a:lnTo>
                    <a:pt x="450457" y="1071349"/>
                  </a:lnTo>
                  <a:lnTo>
                    <a:pt x="465048" y="1067002"/>
                  </a:lnTo>
                  <a:lnTo>
                    <a:pt x="472188" y="1087181"/>
                  </a:lnTo>
                  <a:lnTo>
                    <a:pt x="479328" y="1098668"/>
                  </a:lnTo>
                  <a:lnTo>
                    <a:pt x="487710" y="1103945"/>
                  </a:lnTo>
                  <a:lnTo>
                    <a:pt x="497024" y="1106118"/>
                  </a:lnTo>
                  <a:lnTo>
                    <a:pt x="507579" y="1111396"/>
                  </a:lnTo>
                  <a:lnTo>
                    <a:pt x="521238" y="1121020"/>
                  </a:lnTo>
                  <a:lnTo>
                    <a:pt x="526516" y="1126297"/>
                  </a:lnTo>
                  <a:lnTo>
                    <a:pt x="526516" y="1133748"/>
                  </a:lnTo>
                  <a:lnTo>
                    <a:pt x="524343" y="1141199"/>
                  </a:lnTo>
                  <a:lnTo>
                    <a:pt x="522170" y="1150823"/>
                  </a:lnTo>
                  <a:lnTo>
                    <a:pt x="524343" y="1161378"/>
                  </a:lnTo>
                  <a:lnTo>
                    <a:pt x="528379" y="1165724"/>
                  </a:lnTo>
                  <a:lnTo>
                    <a:pt x="531483" y="1166655"/>
                  </a:lnTo>
                  <a:lnTo>
                    <a:pt x="536761" y="1171002"/>
                  </a:lnTo>
                  <a:lnTo>
                    <a:pt x="540797" y="1174106"/>
                  </a:lnTo>
                  <a:lnTo>
                    <a:pt x="543901" y="1176279"/>
                  </a:lnTo>
                  <a:lnTo>
                    <a:pt x="560665" y="1225951"/>
                  </a:lnTo>
                  <a:lnTo>
                    <a:pt x="564701" y="1225951"/>
                  </a:lnTo>
                  <a:lnTo>
                    <a:pt x="565632" y="1228124"/>
                  </a:lnTo>
                  <a:lnTo>
                    <a:pt x="567805" y="1228124"/>
                  </a:lnTo>
                  <a:lnTo>
                    <a:pt x="569978" y="1230297"/>
                  </a:lnTo>
                  <a:lnTo>
                    <a:pt x="575256" y="1228124"/>
                  </a:lnTo>
                  <a:lnTo>
                    <a:pt x="580534" y="1225951"/>
                  </a:lnTo>
                  <a:lnTo>
                    <a:pt x="582707" y="1225019"/>
                  </a:lnTo>
                  <a:lnTo>
                    <a:pt x="584880" y="1220673"/>
                  </a:lnTo>
                  <a:lnTo>
                    <a:pt x="584880" y="1218500"/>
                  </a:lnTo>
                  <a:lnTo>
                    <a:pt x="587053" y="1215395"/>
                  </a:lnTo>
                  <a:lnTo>
                    <a:pt x="587984" y="1211049"/>
                  </a:lnTo>
                  <a:lnTo>
                    <a:pt x="592020" y="1210118"/>
                  </a:lnTo>
                  <a:lnTo>
                    <a:pt x="597298" y="1205772"/>
                  </a:lnTo>
                  <a:lnTo>
                    <a:pt x="594193" y="1188697"/>
                  </a:lnTo>
                  <a:lnTo>
                    <a:pt x="587053" y="1172864"/>
                  </a:lnTo>
                  <a:lnTo>
                    <a:pt x="577740" y="1161378"/>
                  </a:lnTo>
                  <a:lnTo>
                    <a:pt x="577740" y="1156411"/>
                  </a:lnTo>
                  <a:lnTo>
                    <a:pt x="580844" y="1158584"/>
                  </a:lnTo>
                  <a:lnTo>
                    <a:pt x="580844" y="1159515"/>
                  </a:lnTo>
                  <a:lnTo>
                    <a:pt x="583017" y="1161688"/>
                  </a:lnTo>
                  <a:lnTo>
                    <a:pt x="585190" y="1166035"/>
                  </a:lnTo>
                  <a:lnTo>
                    <a:pt x="592331" y="1163861"/>
                  </a:lnTo>
                  <a:lnTo>
                    <a:pt x="595435" y="1163861"/>
                  </a:lnTo>
                  <a:lnTo>
                    <a:pt x="597608" y="1163861"/>
                  </a:lnTo>
                  <a:lnTo>
                    <a:pt x="599781" y="1161688"/>
                  </a:lnTo>
                  <a:lnTo>
                    <a:pt x="599781" y="1159515"/>
                  </a:lnTo>
                  <a:lnTo>
                    <a:pt x="599781" y="1158584"/>
                  </a:lnTo>
                  <a:lnTo>
                    <a:pt x="597608" y="1154238"/>
                  </a:lnTo>
                  <a:lnTo>
                    <a:pt x="597608" y="1148960"/>
                  </a:lnTo>
                  <a:lnTo>
                    <a:pt x="600713" y="1148960"/>
                  </a:lnTo>
                  <a:lnTo>
                    <a:pt x="600713" y="1144614"/>
                  </a:lnTo>
                  <a:lnTo>
                    <a:pt x="604748" y="1144614"/>
                  </a:lnTo>
                  <a:lnTo>
                    <a:pt x="607853" y="1144614"/>
                  </a:lnTo>
                  <a:lnTo>
                    <a:pt x="610026" y="1146787"/>
                  </a:lnTo>
                  <a:lnTo>
                    <a:pt x="612199" y="1146787"/>
                  </a:lnTo>
                  <a:lnTo>
                    <a:pt x="614372" y="1148960"/>
                  </a:lnTo>
                  <a:lnTo>
                    <a:pt x="619650" y="1151133"/>
                  </a:lnTo>
                  <a:lnTo>
                    <a:pt x="622754" y="1152064"/>
                  </a:lnTo>
                  <a:lnTo>
                    <a:pt x="624927" y="1154238"/>
                  </a:lnTo>
                  <a:lnTo>
                    <a:pt x="627100" y="1156411"/>
                  </a:lnTo>
                  <a:lnTo>
                    <a:pt x="630205" y="1158584"/>
                  </a:lnTo>
                  <a:lnTo>
                    <a:pt x="634241" y="1161688"/>
                  </a:lnTo>
                  <a:lnTo>
                    <a:pt x="632068" y="1166966"/>
                  </a:lnTo>
                  <a:lnTo>
                    <a:pt x="629894" y="1171312"/>
                  </a:lnTo>
                  <a:lnTo>
                    <a:pt x="629894" y="1174416"/>
                  </a:lnTo>
                  <a:lnTo>
                    <a:pt x="629894" y="1178763"/>
                  </a:lnTo>
                  <a:lnTo>
                    <a:pt x="629894" y="1181867"/>
                  </a:lnTo>
                  <a:lnTo>
                    <a:pt x="629894" y="1186213"/>
                  </a:lnTo>
                  <a:lnTo>
                    <a:pt x="629894" y="1189318"/>
                  </a:lnTo>
                  <a:lnTo>
                    <a:pt x="636103" y="1206392"/>
                  </a:lnTo>
                  <a:lnTo>
                    <a:pt x="648521" y="1223467"/>
                  </a:lnTo>
                  <a:lnTo>
                    <a:pt x="665285" y="1234022"/>
                  </a:lnTo>
                  <a:lnTo>
                    <a:pt x="680808" y="1238368"/>
                  </a:lnTo>
                  <a:lnTo>
                    <a:pt x="684843" y="1236195"/>
                  </a:lnTo>
                  <a:lnTo>
                    <a:pt x="687948" y="1233091"/>
                  </a:lnTo>
                  <a:lnTo>
                    <a:pt x="690121" y="1228744"/>
                  </a:lnTo>
                  <a:lnTo>
                    <a:pt x="695399" y="1226571"/>
                  </a:lnTo>
                  <a:lnTo>
                    <a:pt x="699434" y="1225640"/>
                  </a:lnTo>
                  <a:lnTo>
                    <a:pt x="704712" y="1226571"/>
                  </a:lnTo>
                  <a:lnTo>
                    <a:pt x="714025" y="1230918"/>
                  </a:lnTo>
                  <a:lnTo>
                    <a:pt x="721165" y="1234022"/>
                  </a:lnTo>
                  <a:lnTo>
                    <a:pt x="728306" y="1236195"/>
                  </a:lnTo>
                  <a:lnTo>
                    <a:pt x="735446" y="1234022"/>
                  </a:lnTo>
                  <a:lnTo>
                    <a:pt x="743828" y="1226571"/>
                  </a:lnTo>
                  <a:lnTo>
                    <a:pt x="750968" y="1226571"/>
                  </a:lnTo>
                  <a:lnTo>
                    <a:pt x="755004" y="1226571"/>
                  </a:lnTo>
                  <a:lnTo>
                    <a:pt x="758109" y="1226571"/>
                  </a:lnTo>
                  <a:lnTo>
                    <a:pt x="760282" y="1228744"/>
                  </a:lnTo>
                  <a:lnTo>
                    <a:pt x="762455" y="1230918"/>
                  </a:lnTo>
                  <a:lnTo>
                    <a:pt x="762455" y="1234022"/>
                  </a:lnTo>
                  <a:lnTo>
                    <a:pt x="764628" y="1238368"/>
                  </a:lnTo>
                  <a:lnTo>
                    <a:pt x="767732" y="1251097"/>
                  </a:lnTo>
                  <a:lnTo>
                    <a:pt x="765870" y="1265377"/>
                  </a:lnTo>
                  <a:close/>
                  <a:moveTo>
                    <a:pt x="845033" y="1136232"/>
                  </a:moveTo>
                  <a:lnTo>
                    <a:pt x="825165" y="1141509"/>
                  </a:lnTo>
                  <a:lnTo>
                    <a:pt x="803434" y="1143682"/>
                  </a:lnTo>
                  <a:lnTo>
                    <a:pt x="781702" y="1139336"/>
                  </a:lnTo>
                  <a:lnTo>
                    <a:pt x="773320" y="1136232"/>
                  </a:lnTo>
                  <a:lnTo>
                    <a:pt x="766180" y="1130954"/>
                  </a:lnTo>
                  <a:lnTo>
                    <a:pt x="756867" y="1124745"/>
                  </a:lnTo>
                  <a:lnTo>
                    <a:pt x="742276" y="1124745"/>
                  </a:lnTo>
                  <a:lnTo>
                    <a:pt x="727685" y="1126918"/>
                  </a:lnTo>
                  <a:lnTo>
                    <a:pt x="713094" y="1134369"/>
                  </a:lnTo>
                  <a:lnTo>
                    <a:pt x="700676" y="1139647"/>
                  </a:lnTo>
                  <a:lnTo>
                    <a:pt x="686085" y="1141820"/>
                  </a:lnTo>
                  <a:lnTo>
                    <a:pt x="671494" y="1136542"/>
                  </a:lnTo>
                  <a:lnTo>
                    <a:pt x="666217" y="1134369"/>
                  </a:lnTo>
                  <a:lnTo>
                    <a:pt x="662181" y="1132196"/>
                  </a:lnTo>
                  <a:lnTo>
                    <a:pt x="659076" y="1131265"/>
                  </a:lnTo>
                  <a:lnTo>
                    <a:pt x="656903" y="1126918"/>
                  </a:lnTo>
                  <a:lnTo>
                    <a:pt x="656903" y="1123814"/>
                  </a:lnTo>
                  <a:lnTo>
                    <a:pt x="654730" y="1116363"/>
                  </a:lnTo>
                  <a:lnTo>
                    <a:pt x="654730" y="1110154"/>
                  </a:lnTo>
                  <a:lnTo>
                    <a:pt x="658766" y="1099599"/>
                  </a:lnTo>
                  <a:lnTo>
                    <a:pt x="665906" y="1086871"/>
                  </a:lnTo>
                  <a:lnTo>
                    <a:pt x="674288" y="1071969"/>
                  </a:lnTo>
                  <a:lnTo>
                    <a:pt x="683602" y="1057068"/>
                  </a:lnTo>
                  <a:lnTo>
                    <a:pt x="690742" y="1043408"/>
                  </a:lnTo>
                  <a:lnTo>
                    <a:pt x="694778" y="1035026"/>
                  </a:lnTo>
                  <a:lnTo>
                    <a:pt x="703160" y="1037199"/>
                  </a:lnTo>
                  <a:lnTo>
                    <a:pt x="710300" y="1040304"/>
                  </a:lnTo>
                  <a:lnTo>
                    <a:pt x="715578" y="1042477"/>
                  </a:lnTo>
                  <a:lnTo>
                    <a:pt x="721786" y="1047755"/>
                  </a:lnTo>
                  <a:lnTo>
                    <a:pt x="724891" y="1049928"/>
                  </a:lnTo>
                  <a:lnTo>
                    <a:pt x="727064" y="1049928"/>
                  </a:lnTo>
                  <a:lnTo>
                    <a:pt x="729237" y="1049928"/>
                  </a:lnTo>
                  <a:lnTo>
                    <a:pt x="730168" y="1050859"/>
                  </a:lnTo>
                  <a:lnTo>
                    <a:pt x="717751" y="1055205"/>
                  </a:lnTo>
                  <a:lnTo>
                    <a:pt x="721786" y="1064829"/>
                  </a:lnTo>
                  <a:lnTo>
                    <a:pt x="728927" y="1072280"/>
                  </a:lnTo>
                  <a:lnTo>
                    <a:pt x="734204" y="1079731"/>
                  </a:lnTo>
                  <a:lnTo>
                    <a:pt x="743518" y="1080662"/>
                  </a:lnTo>
                  <a:lnTo>
                    <a:pt x="755935" y="1075384"/>
                  </a:lnTo>
                  <a:lnTo>
                    <a:pt x="765249" y="1067934"/>
                  </a:lnTo>
                  <a:lnTo>
                    <a:pt x="780771" y="1073211"/>
                  </a:lnTo>
                  <a:lnTo>
                    <a:pt x="800640" y="1084698"/>
                  </a:lnTo>
                  <a:lnTo>
                    <a:pt x="821439" y="1097426"/>
                  </a:lnTo>
                  <a:lnTo>
                    <a:pt x="836030" y="1110154"/>
                  </a:lnTo>
                  <a:lnTo>
                    <a:pt x="844413" y="1125056"/>
                  </a:lnTo>
                  <a:lnTo>
                    <a:pt x="850621" y="1125056"/>
                  </a:lnTo>
                  <a:lnTo>
                    <a:pt x="845033" y="1136232"/>
                  </a:lnTo>
                  <a:close/>
                  <a:moveTo>
                    <a:pt x="1025402" y="1146787"/>
                  </a:moveTo>
                  <a:lnTo>
                    <a:pt x="1022298" y="1146787"/>
                  </a:lnTo>
                  <a:lnTo>
                    <a:pt x="1018262" y="1146787"/>
                  </a:lnTo>
                  <a:lnTo>
                    <a:pt x="1015157" y="1146787"/>
                  </a:lnTo>
                  <a:lnTo>
                    <a:pt x="1011122" y="1144614"/>
                  </a:lnTo>
                  <a:lnTo>
                    <a:pt x="1008949" y="1161688"/>
                  </a:lnTo>
                  <a:lnTo>
                    <a:pt x="1011122" y="1173175"/>
                  </a:lnTo>
                  <a:lnTo>
                    <a:pt x="1016399" y="1183730"/>
                  </a:lnTo>
                  <a:lnTo>
                    <a:pt x="1020435" y="1196458"/>
                  </a:lnTo>
                  <a:lnTo>
                    <a:pt x="1022608" y="1217569"/>
                  </a:lnTo>
                  <a:lnTo>
                    <a:pt x="995600" y="1218500"/>
                  </a:lnTo>
                  <a:lnTo>
                    <a:pt x="976973" y="1215395"/>
                  </a:lnTo>
                  <a:lnTo>
                    <a:pt x="966418" y="1205772"/>
                  </a:lnTo>
                  <a:lnTo>
                    <a:pt x="962382" y="1188697"/>
                  </a:lnTo>
                  <a:lnTo>
                    <a:pt x="962382" y="1165414"/>
                  </a:lnTo>
                  <a:lnTo>
                    <a:pt x="974800" y="1165414"/>
                  </a:lnTo>
                  <a:lnTo>
                    <a:pt x="967660" y="1151754"/>
                  </a:lnTo>
                  <a:lnTo>
                    <a:pt x="955242" y="1138094"/>
                  </a:lnTo>
                  <a:lnTo>
                    <a:pt x="944686" y="1121020"/>
                  </a:lnTo>
                  <a:lnTo>
                    <a:pt x="933200" y="1103945"/>
                  </a:lnTo>
                  <a:lnTo>
                    <a:pt x="927922" y="1086871"/>
                  </a:lnTo>
                  <a:lnTo>
                    <a:pt x="931027" y="1071038"/>
                  </a:lnTo>
                  <a:lnTo>
                    <a:pt x="938167" y="1059552"/>
                  </a:lnTo>
                  <a:lnTo>
                    <a:pt x="949653" y="1049928"/>
                  </a:lnTo>
                  <a:lnTo>
                    <a:pt x="962071" y="1044650"/>
                  </a:lnTo>
                  <a:lnTo>
                    <a:pt x="974489" y="1039373"/>
                  </a:lnTo>
                  <a:lnTo>
                    <a:pt x="985976" y="1029749"/>
                  </a:lnTo>
                  <a:lnTo>
                    <a:pt x="995289" y="1029749"/>
                  </a:lnTo>
                  <a:lnTo>
                    <a:pt x="1000567" y="1031922"/>
                  </a:lnTo>
                  <a:lnTo>
                    <a:pt x="1005844" y="1031922"/>
                  </a:lnTo>
                  <a:lnTo>
                    <a:pt x="1011122" y="1034095"/>
                  </a:lnTo>
                  <a:lnTo>
                    <a:pt x="1008017" y="1049928"/>
                  </a:lnTo>
                  <a:lnTo>
                    <a:pt x="1000877" y="1063587"/>
                  </a:lnTo>
                  <a:lnTo>
                    <a:pt x="986286" y="1068865"/>
                  </a:lnTo>
                  <a:lnTo>
                    <a:pt x="966418" y="1071038"/>
                  </a:lnTo>
                  <a:lnTo>
                    <a:pt x="973558" y="1086871"/>
                  </a:lnTo>
                  <a:lnTo>
                    <a:pt x="985976" y="1101772"/>
                  </a:lnTo>
                  <a:lnTo>
                    <a:pt x="1001498" y="1111396"/>
                  </a:lnTo>
                  <a:lnTo>
                    <a:pt x="1000567" y="1115742"/>
                  </a:lnTo>
                  <a:lnTo>
                    <a:pt x="998394" y="1116674"/>
                  </a:lnTo>
                  <a:lnTo>
                    <a:pt x="996220" y="1116674"/>
                  </a:lnTo>
                  <a:lnTo>
                    <a:pt x="995289" y="1121020"/>
                  </a:lnTo>
                  <a:lnTo>
                    <a:pt x="1000567" y="1130644"/>
                  </a:lnTo>
                  <a:lnTo>
                    <a:pt x="1005844" y="1139026"/>
                  </a:lnTo>
                  <a:lnTo>
                    <a:pt x="1008017" y="1143372"/>
                  </a:lnTo>
                  <a:lnTo>
                    <a:pt x="1008949" y="1144303"/>
                  </a:lnTo>
                  <a:lnTo>
                    <a:pt x="1011122" y="1143372"/>
                  </a:lnTo>
                  <a:lnTo>
                    <a:pt x="1011122" y="1141199"/>
                  </a:lnTo>
                  <a:lnTo>
                    <a:pt x="1013295" y="1138094"/>
                  </a:lnTo>
                  <a:lnTo>
                    <a:pt x="1013295" y="1133748"/>
                  </a:lnTo>
                  <a:lnTo>
                    <a:pt x="1015468" y="1131575"/>
                  </a:lnTo>
                  <a:lnTo>
                    <a:pt x="1018573" y="1133748"/>
                  </a:lnTo>
                  <a:lnTo>
                    <a:pt x="1022608" y="1138094"/>
                  </a:lnTo>
                  <a:lnTo>
                    <a:pt x="1023540" y="1139026"/>
                  </a:lnTo>
                  <a:lnTo>
                    <a:pt x="1027575" y="1141199"/>
                  </a:lnTo>
                  <a:lnTo>
                    <a:pt x="1030680" y="1144303"/>
                  </a:lnTo>
                  <a:lnTo>
                    <a:pt x="1025402" y="114678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xmlns="" id="{D66FBD6A-C828-4E33-9261-2BA4E3D577BA}"/>
                </a:ext>
              </a:extLst>
            </p:cNvPr>
            <p:cNvSpPr/>
            <p:nvPr/>
          </p:nvSpPr>
          <p:spPr>
            <a:xfrm>
              <a:off x="4226490" y="1448082"/>
              <a:ext cx="82756" cy="110342"/>
            </a:xfrm>
            <a:custGeom>
              <a:avLst/>
              <a:gdLst>
                <a:gd name="connsiteX0" fmla="*/ 60226 w 74506"/>
                <a:gd name="connsiteY0" fmla="*/ 0 h 99342"/>
                <a:gd name="connsiteX1" fmla="*/ 43462 w 74506"/>
                <a:gd name="connsiteY1" fmla="*/ 0 h 99342"/>
                <a:gd name="connsiteX2" fmla="*/ 23904 w 74506"/>
                <a:gd name="connsiteY2" fmla="*/ 2173 h 99342"/>
                <a:gd name="connsiteX3" fmla="*/ 4036 w 74506"/>
                <a:gd name="connsiteY3" fmla="*/ 4346 h 99342"/>
                <a:gd name="connsiteX4" fmla="*/ 4967 w 74506"/>
                <a:gd name="connsiteY4" fmla="*/ 11797 h 99342"/>
                <a:gd name="connsiteX5" fmla="*/ 7140 w 74506"/>
                <a:gd name="connsiteY5" fmla="*/ 14901 h 99342"/>
                <a:gd name="connsiteX6" fmla="*/ 11176 w 74506"/>
                <a:gd name="connsiteY6" fmla="*/ 19248 h 99342"/>
                <a:gd name="connsiteX7" fmla="*/ 14281 w 74506"/>
                <a:gd name="connsiteY7" fmla="*/ 20179 h 99342"/>
                <a:gd name="connsiteX8" fmla="*/ 18627 w 74506"/>
                <a:gd name="connsiteY8" fmla="*/ 22352 h 99342"/>
                <a:gd name="connsiteX9" fmla="*/ 23904 w 74506"/>
                <a:gd name="connsiteY9" fmla="*/ 24525 h 99342"/>
                <a:gd name="connsiteX10" fmla="*/ 18627 w 74506"/>
                <a:gd name="connsiteY10" fmla="*/ 31976 h 99342"/>
                <a:gd name="connsiteX11" fmla="*/ 11176 w 74506"/>
                <a:gd name="connsiteY11" fmla="*/ 37253 h 99342"/>
                <a:gd name="connsiteX12" fmla="*/ 4036 w 74506"/>
                <a:gd name="connsiteY12" fmla="*/ 40358 h 99342"/>
                <a:gd name="connsiteX13" fmla="*/ 0 w 74506"/>
                <a:gd name="connsiteY13" fmla="*/ 74197 h 99342"/>
                <a:gd name="connsiteX14" fmla="*/ 23904 w 74506"/>
                <a:gd name="connsiteY14" fmla="*/ 77301 h 99342"/>
                <a:gd name="connsiteX15" fmla="*/ 23904 w 74506"/>
                <a:gd name="connsiteY15" fmla="*/ 89098 h 99342"/>
                <a:gd name="connsiteX16" fmla="*/ 31045 w 74506"/>
                <a:gd name="connsiteY16" fmla="*/ 92202 h 99342"/>
                <a:gd name="connsiteX17" fmla="*/ 38495 w 74506"/>
                <a:gd name="connsiteY17" fmla="*/ 98411 h 99342"/>
                <a:gd name="connsiteX18" fmla="*/ 43462 w 74506"/>
                <a:gd name="connsiteY18" fmla="*/ 101826 h 99342"/>
                <a:gd name="connsiteX19" fmla="*/ 48740 w 74506"/>
                <a:gd name="connsiteY19" fmla="*/ 99653 h 99342"/>
                <a:gd name="connsiteX20" fmla="*/ 50913 w 74506"/>
                <a:gd name="connsiteY20" fmla="*/ 96549 h 99342"/>
                <a:gd name="connsiteX21" fmla="*/ 53086 w 74506"/>
                <a:gd name="connsiteY21" fmla="*/ 94376 h 99342"/>
                <a:gd name="connsiteX22" fmla="*/ 53086 w 74506"/>
                <a:gd name="connsiteY22" fmla="*/ 92202 h 99342"/>
                <a:gd name="connsiteX23" fmla="*/ 53086 w 74506"/>
                <a:gd name="connsiteY23" fmla="*/ 89098 h 99342"/>
                <a:gd name="connsiteX24" fmla="*/ 53086 w 74506"/>
                <a:gd name="connsiteY24" fmla="*/ 84752 h 99342"/>
                <a:gd name="connsiteX25" fmla="*/ 56191 w 74506"/>
                <a:gd name="connsiteY25" fmla="*/ 81647 h 99342"/>
                <a:gd name="connsiteX26" fmla="*/ 67677 w 74506"/>
                <a:gd name="connsiteY26" fmla="*/ 84752 h 99342"/>
                <a:gd name="connsiteX27" fmla="*/ 72644 w 74506"/>
                <a:gd name="connsiteY27" fmla="*/ 77301 h 99342"/>
                <a:gd name="connsiteX28" fmla="*/ 76991 w 74506"/>
                <a:gd name="connsiteY28" fmla="*/ 77301 h 99342"/>
                <a:gd name="connsiteX29" fmla="*/ 69540 w 74506"/>
                <a:gd name="connsiteY29" fmla="*/ 37253 h 99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4506" h="99342">
                  <a:moveTo>
                    <a:pt x="60226" y="0"/>
                  </a:moveTo>
                  <a:lnTo>
                    <a:pt x="43462" y="0"/>
                  </a:lnTo>
                  <a:lnTo>
                    <a:pt x="23904" y="2173"/>
                  </a:lnTo>
                  <a:lnTo>
                    <a:pt x="4036" y="4346"/>
                  </a:lnTo>
                  <a:lnTo>
                    <a:pt x="4967" y="11797"/>
                  </a:lnTo>
                  <a:lnTo>
                    <a:pt x="7140" y="14901"/>
                  </a:lnTo>
                  <a:lnTo>
                    <a:pt x="11176" y="19248"/>
                  </a:lnTo>
                  <a:lnTo>
                    <a:pt x="14281" y="20179"/>
                  </a:lnTo>
                  <a:lnTo>
                    <a:pt x="18627" y="22352"/>
                  </a:lnTo>
                  <a:lnTo>
                    <a:pt x="23904" y="24525"/>
                  </a:lnTo>
                  <a:lnTo>
                    <a:pt x="18627" y="31976"/>
                  </a:lnTo>
                  <a:lnTo>
                    <a:pt x="11176" y="37253"/>
                  </a:lnTo>
                  <a:lnTo>
                    <a:pt x="4036" y="40358"/>
                  </a:lnTo>
                  <a:lnTo>
                    <a:pt x="0" y="74197"/>
                  </a:lnTo>
                  <a:lnTo>
                    <a:pt x="23904" y="77301"/>
                  </a:lnTo>
                  <a:lnTo>
                    <a:pt x="23904" y="89098"/>
                  </a:lnTo>
                  <a:lnTo>
                    <a:pt x="31045" y="92202"/>
                  </a:lnTo>
                  <a:lnTo>
                    <a:pt x="38495" y="98411"/>
                  </a:lnTo>
                  <a:lnTo>
                    <a:pt x="43462" y="101826"/>
                  </a:lnTo>
                  <a:lnTo>
                    <a:pt x="48740" y="99653"/>
                  </a:lnTo>
                  <a:lnTo>
                    <a:pt x="50913" y="96549"/>
                  </a:lnTo>
                  <a:lnTo>
                    <a:pt x="53086" y="94376"/>
                  </a:lnTo>
                  <a:lnTo>
                    <a:pt x="53086" y="92202"/>
                  </a:lnTo>
                  <a:lnTo>
                    <a:pt x="53086" y="89098"/>
                  </a:lnTo>
                  <a:lnTo>
                    <a:pt x="53086" y="84752"/>
                  </a:lnTo>
                  <a:lnTo>
                    <a:pt x="56191" y="81647"/>
                  </a:lnTo>
                  <a:lnTo>
                    <a:pt x="67677" y="84752"/>
                  </a:lnTo>
                  <a:lnTo>
                    <a:pt x="72644" y="77301"/>
                  </a:lnTo>
                  <a:lnTo>
                    <a:pt x="76991" y="77301"/>
                  </a:lnTo>
                  <a:lnTo>
                    <a:pt x="69540" y="3725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xmlns="" id="{5CB1C63F-9BB9-4648-B004-90F372AE6B9F}"/>
                </a:ext>
              </a:extLst>
            </p:cNvPr>
            <p:cNvSpPr/>
            <p:nvPr/>
          </p:nvSpPr>
          <p:spPr>
            <a:xfrm>
              <a:off x="4296833" y="1380152"/>
              <a:ext cx="44826" cy="37930"/>
            </a:xfrm>
            <a:custGeom>
              <a:avLst/>
              <a:gdLst>
                <a:gd name="connsiteX0" fmla="*/ 22042 w 40357"/>
                <a:gd name="connsiteY0" fmla="*/ 36012 h 34149"/>
                <a:gd name="connsiteX1" fmla="*/ 27009 w 40357"/>
                <a:gd name="connsiteY1" fmla="*/ 31665 h 34149"/>
                <a:gd name="connsiteX2" fmla="*/ 31355 w 40357"/>
                <a:gd name="connsiteY2" fmla="*/ 29492 h 34149"/>
                <a:gd name="connsiteX3" fmla="*/ 34460 w 40357"/>
                <a:gd name="connsiteY3" fmla="*/ 28561 h 34149"/>
                <a:gd name="connsiteX4" fmla="*/ 40668 w 40357"/>
                <a:gd name="connsiteY4" fmla="*/ 24215 h 34149"/>
                <a:gd name="connsiteX5" fmla="*/ 36633 w 40357"/>
                <a:gd name="connsiteY5" fmla="*/ 0 h 34149"/>
                <a:gd name="connsiteX6" fmla="*/ 23904 w 40357"/>
                <a:gd name="connsiteY6" fmla="*/ 2173 h 34149"/>
                <a:gd name="connsiteX7" fmla="*/ 16764 w 40357"/>
                <a:gd name="connsiteY7" fmla="*/ 6209 h 34149"/>
                <a:gd name="connsiteX8" fmla="*/ 9313 w 40357"/>
                <a:gd name="connsiteY8" fmla="*/ 11486 h 34149"/>
                <a:gd name="connsiteX9" fmla="*/ 0 w 40357"/>
                <a:gd name="connsiteY9" fmla="*/ 16764 h 34149"/>
                <a:gd name="connsiteX10" fmla="*/ 0 w 40357"/>
                <a:gd name="connsiteY10" fmla="*/ 24215 h 34149"/>
                <a:gd name="connsiteX11" fmla="*/ 2173 w 40357"/>
                <a:gd name="connsiteY11" fmla="*/ 26388 h 34149"/>
                <a:gd name="connsiteX12" fmla="*/ 2173 w 40357"/>
                <a:gd name="connsiteY12" fmla="*/ 28561 h 34149"/>
                <a:gd name="connsiteX13" fmla="*/ 4346 w 40357"/>
                <a:gd name="connsiteY13" fmla="*/ 28561 h 34149"/>
                <a:gd name="connsiteX14" fmla="*/ 4346 w 40357"/>
                <a:gd name="connsiteY14" fmla="*/ 29492 h 34149"/>
                <a:gd name="connsiteX15" fmla="*/ 4346 w 40357"/>
                <a:gd name="connsiteY15" fmla="*/ 33839 h 34149"/>
                <a:gd name="connsiteX16" fmla="*/ 9313 w 40357"/>
                <a:gd name="connsiteY16" fmla="*/ 33839 h 34149"/>
                <a:gd name="connsiteX17" fmla="*/ 11487 w 40357"/>
                <a:gd name="connsiteY17" fmla="*/ 33839 h 34149"/>
                <a:gd name="connsiteX18" fmla="*/ 13660 w 40357"/>
                <a:gd name="connsiteY18" fmla="*/ 36012 h 34149"/>
                <a:gd name="connsiteX19" fmla="*/ 14591 w 40357"/>
                <a:gd name="connsiteY19" fmla="*/ 36012 h 34149"/>
                <a:gd name="connsiteX20" fmla="*/ 16764 w 40357"/>
                <a:gd name="connsiteY20" fmla="*/ 36943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0357" h="34149">
                  <a:moveTo>
                    <a:pt x="22042" y="36012"/>
                  </a:moveTo>
                  <a:lnTo>
                    <a:pt x="27009" y="31665"/>
                  </a:lnTo>
                  <a:lnTo>
                    <a:pt x="31355" y="29492"/>
                  </a:lnTo>
                  <a:lnTo>
                    <a:pt x="34460" y="28561"/>
                  </a:lnTo>
                  <a:lnTo>
                    <a:pt x="40668" y="24215"/>
                  </a:lnTo>
                  <a:lnTo>
                    <a:pt x="36633" y="0"/>
                  </a:lnTo>
                  <a:lnTo>
                    <a:pt x="23904" y="2173"/>
                  </a:lnTo>
                  <a:lnTo>
                    <a:pt x="16764" y="6209"/>
                  </a:lnTo>
                  <a:lnTo>
                    <a:pt x="9313" y="11486"/>
                  </a:lnTo>
                  <a:lnTo>
                    <a:pt x="0" y="16764"/>
                  </a:lnTo>
                  <a:lnTo>
                    <a:pt x="0" y="24215"/>
                  </a:lnTo>
                  <a:lnTo>
                    <a:pt x="2173" y="26388"/>
                  </a:lnTo>
                  <a:lnTo>
                    <a:pt x="2173" y="28561"/>
                  </a:lnTo>
                  <a:lnTo>
                    <a:pt x="4346" y="28561"/>
                  </a:lnTo>
                  <a:lnTo>
                    <a:pt x="4346" y="29492"/>
                  </a:lnTo>
                  <a:lnTo>
                    <a:pt x="4346" y="33839"/>
                  </a:lnTo>
                  <a:lnTo>
                    <a:pt x="9313" y="33839"/>
                  </a:lnTo>
                  <a:lnTo>
                    <a:pt x="11487" y="33839"/>
                  </a:lnTo>
                  <a:lnTo>
                    <a:pt x="13660" y="36012"/>
                  </a:lnTo>
                  <a:lnTo>
                    <a:pt x="14591" y="36012"/>
                  </a:lnTo>
                  <a:lnTo>
                    <a:pt x="16764" y="3694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xmlns="" id="{12277933-DE59-4691-98E0-E3A7E4278B52}"/>
                </a:ext>
              </a:extLst>
            </p:cNvPr>
            <p:cNvSpPr/>
            <p:nvPr/>
          </p:nvSpPr>
          <p:spPr>
            <a:xfrm>
              <a:off x="4315453" y="1429462"/>
              <a:ext cx="62067" cy="106893"/>
            </a:xfrm>
            <a:custGeom>
              <a:avLst/>
              <a:gdLst>
                <a:gd name="connsiteX0" fmla="*/ 54018 w 55880"/>
                <a:gd name="connsiteY0" fmla="*/ 13660 h 96238"/>
                <a:gd name="connsiteX1" fmla="*/ 53086 w 55880"/>
                <a:gd name="connsiteY1" fmla="*/ 9624 h 96238"/>
                <a:gd name="connsiteX2" fmla="*/ 43773 w 55880"/>
                <a:gd name="connsiteY2" fmla="*/ 6209 h 96238"/>
                <a:gd name="connsiteX3" fmla="*/ 31045 w 55880"/>
                <a:gd name="connsiteY3" fmla="*/ 4346 h 96238"/>
                <a:gd name="connsiteX4" fmla="*/ 16454 w 55880"/>
                <a:gd name="connsiteY4" fmla="*/ 2173 h 96238"/>
                <a:gd name="connsiteX5" fmla="*/ 3104 w 55880"/>
                <a:gd name="connsiteY5" fmla="*/ 0 h 96238"/>
                <a:gd name="connsiteX6" fmla="*/ 0 w 55880"/>
                <a:gd name="connsiteY6" fmla="*/ 16764 h 96238"/>
                <a:gd name="connsiteX7" fmla="*/ 2173 w 55880"/>
                <a:gd name="connsiteY7" fmla="*/ 31665 h 96238"/>
                <a:gd name="connsiteX8" fmla="*/ 3104 w 55880"/>
                <a:gd name="connsiteY8" fmla="*/ 48740 h 96238"/>
                <a:gd name="connsiteX9" fmla="*/ 7140 w 55880"/>
                <a:gd name="connsiteY9" fmla="*/ 63331 h 96238"/>
                <a:gd name="connsiteX10" fmla="*/ 7140 w 55880"/>
                <a:gd name="connsiteY10" fmla="*/ 76059 h 96238"/>
                <a:gd name="connsiteX11" fmla="*/ 3104 w 55880"/>
                <a:gd name="connsiteY11" fmla="*/ 86614 h 96238"/>
                <a:gd name="connsiteX12" fmla="*/ 7140 w 55880"/>
                <a:gd name="connsiteY12" fmla="*/ 98411 h 96238"/>
                <a:gd name="connsiteX13" fmla="*/ 14591 w 55880"/>
                <a:gd name="connsiteY13" fmla="*/ 98411 h 96238"/>
                <a:gd name="connsiteX14" fmla="*/ 19869 w 55880"/>
                <a:gd name="connsiteY14" fmla="*/ 98411 h 96238"/>
                <a:gd name="connsiteX15" fmla="*/ 23904 w 55880"/>
                <a:gd name="connsiteY15" fmla="*/ 96238 h 96238"/>
                <a:gd name="connsiteX16" fmla="*/ 27009 w 55880"/>
                <a:gd name="connsiteY16" fmla="*/ 94065 h 96238"/>
                <a:gd name="connsiteX17" fmla="*/ 31045 w 55880"/>
                <a:gd name="connsiteY17" fmla="*/ 88788 h 96238"/>
                <a:gd name="connsiteX18" fmla="*/ 32286 w 55880"/>
                <a:gd name="connsiteY18" fmla="*/ 81337 h 96238"/>
                <a:gd name="connsiteX19" fmla="*/ 34460 w 55880"/>
                <a:gd name="connsiteY19" fmla="*/ 70782 h 96238"/>
                <a:gd name="connsiteX20" fmla="*/ 32286 w 55880"/>
                <a:gd name="connsiteY20" fmla="*/ 61468 h 96238"/>
                <a:gd name="connsiteX21" fmla="*/ 34460 w 55880"/>
                <a:gd name="connsiteY21" fmla="*/ 57122 h 96238"/>
                <a:gd name="connsiteX22" fmla="*/ 38495 w 55880"/>
                <a:gd name="connsiteY22" fmla="*/ 56191 h 96238"/>
                <a:gd name="connsiteX23" fmla="*/ 39427 w 55880"/>
                <a:gd name="connsiteY23" fmla="*/ 54018 h 96238"/>
                <a:gd name="connsiteX24" fmla="*/ 43773 w 55880"/>
                <a:gd name="connsiteY24" fmla="*/ 51844 h 96238"/>
                <a:gd name="connsiteX25" fmla="*/ 46877 w 55880"/>
                <a:gd name="connsiteY25" fmla="*/ 49671 h 96238"/>
                <a:gd name="connsiteX26" fmla="*/ 50913 w 55880"/>
                <a:gd name="connsiteY26" fmla="*/ 46567 h 96238"/>
                <a:gd name="connsiteX27" fmla="*/ 53086 w 55880"/>
                <a:gd name="connsiteY27" fmla="*/ 41289 h 96238"/>
                <a:gd name="connsiteX28" fmla="*/ 54018 w 55880"/>
                <a:gd name="connsiteY28" fmla="*/ 36943 h 96238"/>
                <a:gd name="connsiteX29" fmla="*/ 56191 w 55880"/>
                <a:gd name="connsiteY29" fmla="*/ 33839 h 96238"/>
                <a:gd name="connsiteX30" fmla="*/ 56191 w 55880"/>
                <a:gd name="connsiteY30" fmla="*/ 26388 h 96238"/>
                <a:gd name="connsiteX31" fmla="*/ 54018 w 55880"/>
                <a:gd name="connsiteY31" fmla="*/ 18937 h 96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5880" h="96238">
                  <a:moveTo>
                    <a:pt x="54018" y="13660"/>
                  </a:moveTo>
                  <a:lnTo>
                    <a:pt x="53086" y="9624"/>
                  </a:lnTo>
                  <a:lnTo>
                    <a:pt x="43773" y="6209"/>
                  </a:lnTo>
                  <a:lnTo>
                    <a:pt x="31045" y="4346"/>
                  </a:lnTo>
                  <a:lnTo>
                    <a:pt x="16454" y="2173"/>
                  </a:lnTo>
                  <a:lnTo>
                    <a:pt x="3104" y="0"/>
                  </a:lnTo>
                  <a:lnTo>
                    <a:pt x="0" y="16764"/>
                  </a:lnTo>
                  <a:lnTo>
                    <a:pt x="2173" y="31665"/>
                  </a:lnTo>
                  <a:lnTo>
                    <a:pt x="3104" y="48740"/>
                  </a:lnTo>
                  <a:lnTo>
                    <a:pt x="7140" y="63331"/>
                  </a:lnTo>
                  <a:lnTo>
                    <a:pt x="7140" y="76059"/>
                  </a:lnTo>
                  <a:lnTo>
                    <a:pt x="3104" y="86614"/>
                  </a:lnTo>
                  <a:lnTo>
                    <a:pt x="7140" y="98411"/>
                  </a:lnTo>
                  <a:lnTo>
                    <a:pt x="14591" y="98411"/>
                  </a:lnTo>
                  <a:lnTo>
                    <a:pt x="19869" y="98411"/>
                  </a:lnTo>
                  <a:lnTo>
                    <a:pt x="23904" y="96238"/>
                  </a:lnTo>
                  <a:lnTo>
                    <a:pt x="27009" y="94065"/>
                  </a:lnTo>
                  <a:lnTo>
                    <a:pt x="31045" y="88788"/>
                  </a:lnTo>
                  <a:lnTo>
                    <a:pt x="32286" y="81337"/>
                  </a:lnTo>
                  <a:lnTo>
                    <a:pt x="34460" y="70782"/>
                  </a:lnTo>
                  <a:lnTo>
                    <a:pt x="32286" y="61468"/>
                  </a:lnTo>
                  <a:lnTo>
                    <a:pt x="34460" y="57122"/>
                  </a:lnTo>
                  <a:lnTo>
                    <a:pt x="38495" y="56191"/>
                  </a:lnTo>
                  <a:lnTo>
                    <a:pt x="39427" y="54018"/>
                  </a:lnTo>
                  <a:lnTo>
                    <a:pt x="43773" y="51844"/>
                  </a:lnTo>
                  <a:lnTo>
                    <a:pt x="46877" y="49671"/>
                  </a:lnTo>
                  <a:lnTo>
                    <a:pt x="50913" y="46567"/>
                  </a:lnTo>
                  <a:lnTo>
                    <a:pt x="53086" y="41289"/>
                  </a:lnTo>
                  <a:lnTo>
                    <a:pt x="54018" y="36943"/>
                  </a:lnTo>
                  <a:lnTo>
                    <a:pt x="56191" y="33839"/>
                  </a:lnTo>
                  <a:lnTo>
                    <a:pt x="56191" y="26388"/>
                  </a:lnTo>
                  <a:lnTo>
                    <a:pt x="54018" y="1893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xmlns="" id="{3580EAA0-C63D-4222-A99E-362924430EFF}"/>
                </a:ext>
              </a:extLst>
            </p:cNvPr>
            <p:cNvSpPr/>
            <p:nvPr/>
          </p:nvSpPr>
          <p:spPr>
            <a:xfrm>
              <a:off x="4160286" y="1308431"/>
              <a:ext cx="24137" cy="31033"/>
            </a:xfrm>
            <a:custGeom>
              <a:avLst/>
              <a:gdLst>
                <a:gd name="connsiteX0" fmla="*/ 22973 w 21731"/>
                <a:gd name="connsiteY0" fmla="*/ 28561 h 27940"/>
                <a:gd name="connsiteX1" fmla="*/ 22042 w 21731"/>
                <a:gd name="connsiteY1" fmla="*/ 21110 h 27940"/>
                <a:gd name="connsiteX2" fmla="*/ 17695 w 21731"/>
                <a:gd name="connsiteY2" fmla="*/ 13660 h 27940"/>
                <a:gd name="connsiteX3" fmla="*/ 14591 w 21731"/>
                <a:gd name="connsiteY3" fmla="*/ 7451 h 27940"/>
                <a:gd name="connsiteX4" fmla="*/ 7451 w 21731"/>
                <a:gd name="connsiteY4" fmla="*/ 4346 h 27940"/>
                <a:gd name="connsiteX5" fmla="*/ 0 w 21731"/>
                <a:gd name="connsiteY5" fmla="*/ 0 h 27940"/>
                <a:gd name="connsiteX6" fmla="*/ 1242 w 21731"/>
                <a:gd name="connsiteY6" fmla="*/ 7451 h 27940"/>
                <a:gd name="connsiteX7" fmla="*/ 3104 w 21731"/>
                <a:gd name="connsiteY7" fmla="*/ 13660 h 27940"/>
                <a:gd name="connsiteX8" fmla="*/ 5278 w 21731"/>
                <a:gd name="connsiteY8" fmla="*/ 16764 h 27940"/>
                <a:gd name="connsiteX9" fmla="*/ 7451 w 21731"/>
                <a:gd name="connsiteY9" fmla="*/ 21110 h 27940"/>
                <a:gd name="connsiteX10" fmla="*/ 12728 w 21731"/>
                <a:gd name="connsiteY10" fmla="*/ 24215 h 27940"/>
                <a:gd name="connsiteX11" fmla="*/ 12728 w 21731"/>
                <a:gd name="connsiteY11" fmla="*/ 28561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31" h="27940">
                  <a:moveTo>
                    <a:pt x="22973" y="28561"/>
                  </a:moveTo>
                  <a:lnTo>
                    <a:pt x="22042" y="21110"/>
                  </a:lnTo>
                  <a:lnTo>
                    <a:pt x="17695" y="13660"/>
                  </a:lnTo>
                  <a:lnTo>
                    <a:pt x="14591" y="7451"/>
                  </a:lnTo>
                  <a:lnTo>
                    <a:pt x="7451" y="4346"/>
                  </a:lnTo>
                  <a:lnTo>
                    <a:pt x="0" y="0"/>
                  </a:lnTo>
                  <a:lnTo>
                    <a:pt x="1242" y="7451"/>
                  </a:lnTo>
                  <a:lnTo>
                    <a:pt x="3104" y="13660"/>
                  </a:lnTo>
                  <a:lnTo>
                    <a:pt x="5278" y="16764"/>
                  </a:lnTo>
                  <a:lnTo>
                    <a:pt x="7451" y="21110"/>
                  </a:lnTo>
                  <a:lnTo>
                    <a:pt x="12728" y="24215"/>
                  </a:lnTo>
                  <a:lnTo>
                    <a:pt x="12728" y="2856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xmlns="" id="{925B1187-EEA9-405F-BD26-F2D0CDC0BB69}"/>
                </a:ext>
              </a:extLst>
            </p:cNvPr>
            <p:cNvSpPr/>
            <p:nvPr/>
          </p:nvSpPr>
          <p:spPr>
            <a:xfrm>
              <a:off x="4177871" y="1349464"/>
              <a:ext cx="96549" cy="75860"/>
            </a:xfrm>
            <a:custGeom>
              <a:avLst/>
              <a:gdLst>
                <a:gd name="connsiteX0" fmla="*/ 50913 w 86924"/>
                <a:gd name="connsiteY0" fmla="*/ 44394 h 68298"/>
                <a:gd name="connsiteX1" fmla="*/ 54949 w 86924"/>
                <a:gd name="connsiteY1" fmla="*/ 48740 h 68298"/>
                <a:gd name="connsiteX2" fmla="*/ 54949 w 86924"/>
                <a:gd name="connsiteY2" fmla="*/ 51844 h 68298"/>
                <a:gd name="connsiteX3" fmla="*/ 54949 w 86924"/>
                <a:gd name="connsiteY3" fmla="*/ 57122 h 68298"/>
                <a:gd name="connsiteX4" fmla="*/ 56191 w 86924"/>
                <a:gd name="connsiteY4" fmla="*/ 61468 h 68298"/>
                <a:gd name="connsiteX5" fmla="*/ 60226 w 86924"/>
                <a:gd name="connsiteY5" fmla="*/ 64573 h 68298"/>
                <a:gd name="connsiteX6" fmla="*/ 62400 w 86924"/>
                <a:gd name="connsiteY6" fmla="*/ 66746 h 68298"/>
                <a:gd name="connsiteX7" fmla="*/ 63331 w 86924"/>
                <a:gd name="connsiteY7" fmla="*/ 66746 h 68298"/>
                <a:gd name="connsiteX8" fmla="*/ 63331 w 86924"/>
                <a:gd name="connsiteY8" fmla="*/ 68919 h 68298"/>
                <a:gd name="connsiteX9" fmla="*/ 67677 w 86924"/>
                <a:gd name="connsiteY9" fmla="*/ 68919 h 68298"/>
                <a:gd name="connsiteX10" fmla="*/ 70782 w 86924"/>
                <a:gd name="connsiteY10" fmla="*/ 64573 h 68298"/>
                <a:gd name="connsiteX11" fmla="*/ 74817 w 86924"/>
                <a:gd name="connsiteY11" fmla="*/ 63641 h 68298"/>
                <a:gd name="connsiteX12" fmla="*/ 80095 w 86924"/>
                <a:gd name="connsiteY12" fmla="*/ 61468 h 68298"/>
                <a:gd name="connsiteX13" fmla="*/ 82268 w 86924"/>
                <a:gd name="connsiteY13" fmla="*/ 48740 h 68298"/>
                <a:gd name="connsiteX14" fmla="*/ 84131 w 86924"/>
                <a:gd name="connsiteY14" fmla="*/ 31665 h 68298"/>
                <a:gd name="connsiteX15" fmla="*/ 87235 w 86924"/>
                <a:gd name="connsiteY15" fmla="*/ 20179 h 68298"/>
                <a:gd name="connsiteX16" fmla="*/ 87235 w 86924"/>
                <a:gd name="connsiteY16" fmla="*/ 14901 h 68298"/>
                <a:gd name="connsiteX17" fmla="*/ 87235 w 86924"/>
                <a:gd name="connsiteY17" fmla="*/ 9624 h 68298"/>
                <a:gd name="connsiteX18" fmla="*/ 85373 w 86924"/>
                <a:gd name="connsiteY18" fmla="*/ 7451 h 68298"/>
                <a:gd name="connsiteX19" fmla="*/ 84131 w 86924"/>
                <a:gd name="connsiteY19" fmla="*/ 4346 h 68298"/>
                <a:gd name="connsiteX20" fmla="*/ 82268 w 86924"/>
                <a:gd name="connsiteY20" fmla="*/ 2173 h 68298"/>
                <a:gd name="connsiteX21" fmla="*/ 80095 w 86924"/>
                <a:gd name="connsiteY21" fmla="*/ 2173 h 68298"/>
                <a:gd name="connsiteX22" fmla="*/ 77922 w 86924"/>
                <a:gd name="connsiteY22" fmla="*/ 0 h 68298"/>
                <a:gd name="connsiteX23" fmla="*/ 76991 w 86924"/>
                <a:gd name="connsiteY23" fmla="*/ 0 h 68298"/>
                <a:gd name="connsiteX24" fmla="*/ 70782 w 86924"/>
                <a:gd name="connsiteY24" fmla="*/ 0 h 68298"/>
                <a:gd name="connsiteX25" fmla="*/ 70782 w 86924"/>
                <a:gd name="connsiteY25" fmla="*/ 11797 h 68298"/>
                <a:gd name="connsiteX26" fmla="*/ 58053 w 86924"/>
                <a:gd name="connsiteY26" fmla="*/ 11797 h 68298"/>
                <a:gd name="connsiteX27" fmla="*/ 43773 w 86924"/>
                <a:gd name="connsiteY27" fmla="*/ 13970 h 68298"/>
                <a:gd name="connsiteX28" fmla="*/ 31045 w 86924"/>
                <a:gd name="connsiteY28" fmla="*/ 14901 h 68298"/>
                <a:gd name="connsiteX29" fmla="*/ 20800 w 86924"/>
                <a:gd name="connsiteY29" fmla="*/ 11797 h 68298"/>
                <a:gd name="connsiteX30" fmla="*/ 14591 w 86924"/>
                <a:gd name="connsiteY30" fmla="*/ 13970 h 68298"/>
                <a:gd name="connsiteX31" fmla="*/ 11487 w 86924"/>
                <a:gd name="connsiteY31" fmla="*/ 13970 h 68298"/>
                <a:gd name="connsiteX32" fmla="*/ 9313 w 86924"/>
                <a:gd name="connsiteY32" fmla="*/ 13970 h 68298"/>
                <a:gd name="connsiteX33" fmla="*/ 7140 w 86924"/>
                <a:gd name="connsiteY33" fmla="*/ 13970 h 68298"/>
                <a:gd name="connsiteX34" fmla="*/ 7140 w 86924"/>
                <a:gd name="connsiteY34" fmla="*/ 14901 h 68298"/>
                <a:gd name="connsiteX35" fmla="*/ 6209 w 86924"/>
                <a:gd name="connsiteY35" fmla="*/ 17075 h 68298"/>
                <a:gd name="connsiteX36" fmla="*/ 4036 w 86924"/>
                <a:gd name="connsiteY36" fmla="*/ 20179 h 68298"/>
                <a:gd name="connsiteX37" fmla="*/ 0 w 86924"/>
                <a:gd name="connsiteY37" fmla="*/ 20179 h 68298"/>
                <a:gd name="connsiteX38" fmla="*/ 7140 w 86924"/>
                <a:gd name="connsiteY38" fmla="*/ 31665 h 68298"/>
                <a:gd name="connsiteX39" fmla="*/ 16454 w 86924"/>
                <a:gd name="connsiteY39" fmla="*/ 36943 h 68298"/>
                <a:gd name="connsiteX40" fmla="*/ 26077 w 86924"/>
                <a:gd name="connsiteY40" fmla="*/ 39116 h 68298"/>
                <a:gd name="connsiteX41" fmla="*/ 34149 w 86924"/>
                <a:gd name="connsiteY41" fmla="*/ 36943 h 68298"/>
                <a:gd name="connsiteX42" fmla="*/ 43773 w 86924"/>
                <a:gd name="connsiteY42" fmla="*/ 39116 h 68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6924" h="68298">
                  <a:moveTo>
                    <a:pt x="50913" y="44394"/>
                  </a:moveTo>
                  <a:lnTo>
                    <a:pt x="54949" y="48740"/>
                  </a:lnTo>
                  <a:lnTo>
                    <a:pt x="54949" y="51844"/>
                  </a:lnTo>
                  <a:lnTo>
                    <a:pt x="54949" y="57122"/>
                  </a:lnTo>
                  <a:lnTo>
                    <a:pt x="56191" y="61468"/>
                  </a:lnTo>
                  <a:lnTo>
                    <a:pt x="60226" y="64573"/>
                  </a:lnTo>
                  <a:lnTo>
                    <a:pt x="62400" y="66746"/>
                  </a:lnTo>
                  <a:lnTo>
                    <a:pt x="63331" y="66746"/>
                  </a:lnTo>
                  <a:lnTo>
                    <a:pt x="63331" y="68919"/>
                  </a:lnTo>
                  <a:lnTo>
                    <a:pt x="67677" y="68919"/>
                  </a:lnTo>
                  <a:lnTo>
                    <a:pt x="70782" y="64573"/>
                  </a:lnTo>
                  <a:lnTo>
                    <a:pt x="74817" y="63641"/>
                  </a:lnTo>
                  <a:lnTo>
                    <a:pt x="80095" y="61468"/>
                  </a:lnTo>
                  <a:lnTo>
                    <a:pt x="82268" y="48740"/>
                  </a:lnTo>
                  <a:lnTo>
                    <a:pt x="84131" y="31665"/>
                  </a:lnTo>
                  <a:lnTo>
                    <a:pt x="87235" y="20179"/>
                  </a:lnTo>
                  <a:lnTo>
                    <a:pt x="87235" y="14901"/>
                  </a:lnTo>
                  <a:lnTo>
                    <a:pt x="87235" y="9624"/>
                  </a:lnTo>
                  <a:lnTo>
                    <a:pt x="85373" y="7451"/>
                  </a:lnTo>
                  <a:lnTo>
                    <a:pt x="84131" y="4346"/>
                  </a:lnTo>
                  <a:lnTo>
                    <a:pt x="82268" y="2173"/>
                  </a:lnTo>
                  <a:lnTo>
                    <a:pt x="80095" y="2173"/>
                  </a:lnTo>
                  <a:lnTo>
                    <a:pt x="77922" y="0"/>
                  </a:lnTo>
                  <a:lnTo>
                    <a:pt x="76991" y="0"/>
                  </a:lnTo>
                  <a:lnTo>
                    <a:pt x="70782" y="0"/>
                  </a:lnTo>
                  <a:lnTo>
                    <a:pt x="70782" y="11797"/>
                  </a:lnTo>
                  <a:lnTo>
                    <a:pt x="58053" y="11797"/>
                  </a:lnTo>
                  <a:lnTo>
                    <a:pt x="43773" y="13970"/>
                  </a:lnTo>
                  <a:lnTo>
                    <a:pt x="31045" y="14901"/>
                  </a:lnTo>
                  <a:lnTo>
                    <a:pt x="20800" y="11797"/>
                  </a:lnTo>
                  <a:lnTo>
                    <a:pt x="14591" y="13970"/>
                  </a:lnTo>
                  <a:lnTo>
                    <a:pt x="11487" y="13970"/>
                  </a:lnTo>
                  <a:lnTo>
                    <a:pt x="9313" y="13970"/>
                  </a:lnTo>
                  <a:lnTo>
                    <a:pt x="7140" y="13970"/>
                  </a:lnTo>
                  <a:lnTo>
                    <a:pt x="7140" y="14901"/>
                  </a:lnTo>
                  <a:lnTo>
                    <a:pt x="6209" y="17075"/>
                  </a:lnTo>
                  <a:lnTo>
                    <a:pt x="4036" y="20179"/>
                  </a:lnTo>
                  <a:lnTo>
                    <a:pt x="0" y="20179"/>
                  </a:lnTo>
                  <a:lnTo>
                    <a:pt x="7140" y="31665"/>
                  </a:lnTo>
                  <a:lnTo>
                    <a:pt x="16454" y="36943"/>
                  </a:lnTo>
                  <a:lnTo>
                    <a:pt x="26077" y="39116"/>
                  </a:lnTo>
                  <a:lnTo>
                    <a:pt x="34149" y="36943"/>
                  </a:lnTo>
                  <a:lnTo>
                    <a:pt x="43773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xmlns="" id="{00CEE075-B0E8-4DF4-A444-42178C931991}"/>
                </a:ext>
              </a:extLst>
            </p:cNvPr>
            <p:cNvSpPr/>
            <p:nvPr/>
          </p:nvSpPr>
          <p:spPr>
            <a:xfrm>
              <a:off x="4293385" y="1313258"/>
              <a:ext cx="262062" cy="113790"/>
            </a:xfrm>
            <a:custGeom>
              <a:avLst/>
              <a:gdLst>
                <a:gd name="connsiteX0" fmla="*/ 97790 w 235938"/>
                <a:gd name="connsiteY0" fmla="*/ 86614 h 102447"/>
                <a:gd name="connsiteX1" fmla="*/ 97790 w 235938"/>
                <a:gd name="connsiteY1" fmla="*/ 88787 h 102447"/>
                <a:gd name="connsiteX2" fmla="*/ 97790 w 235938"/>
                <a:gd name="connsiteY2" fmla="*/ 89719 h 102447"/>
                <a:gd name="connsiteX3" fmla="*/ 99964 w 235938"/>
                <a:gd name="connsiteY3" fmla="*/ 91892 h 102447"/>
                <a:gd name="connsiteX4" fmla="*/ 103068 w 235938"/>
                <a:gd name="connsiteY4" fmla="*/ 94065 h 102447"/>
                <a:gd name="connsiteX5" fmla="*/ 107414 w 235938"/>
                <a:gd name="connsiteY5" fmla="*/ 96238 h 102447"/>
                <a:gd name="connsiteX6" fmla="*/ 110519 w 235938"/>
                <a:gd name="connsiteY6" fmla="*/ 96238 h 102447"/>
                <a:gd name="connsiteX7" fmla="*/ 112381 w 235938"/>
                <a:gd name="connsiteY7" fmla="*/ 94065 h 102447"/>
                <a:gd name="connsiteX8" fmla="*/ 114554 w 235938"/>
                <a:gd name="connsiteY8" fmla="*/ 89719 h 102447"/>
                <a:gd name="connsiteX9" fmla="*/ 116728 w 235938"/>
                <a:gd name="connsiteY9" fmla="*/ 84441 h 102447"/>
                <a:gd name="connsiteX10" fmla="*/ 119832 w 235938"/>
                <a:gd name="connsiteY10" fmla="*/ 91892 h 102447"/>
                <a:gd name="connsiteX11" fmla="*/ 122937 w 235938"/>
                <a:gd name="connsiteY11" fmla="*/ 99343 h 102447"/>
                <a:gd name="connsiteX12" fmla="*/ 126972 w 235938"/>
                <a:gd name="connsiteY12" fmla="*/ 104620 h 102447"/>
                <a:gd name="connsiteX13" fmla="*/ 136596 w 235938"/>
                <a:gd name="connsiteY13" fmla="*/ 104620 h 102447"/>
                <a:gd name="connsiteX14" fmla="*/ 137527 w 235938"/>
                <a:gd name="connsiteY14" fmla="*/ 101516 h 102447"/>
                <a:gd name="connsiteX15" fmla="*/ 139701 w 235938"/>
                <a:gd name="connsiteY15" fmla="*/ 97170 h 102447"/>
                <a:gd name="connsiteX16" fmla="*/ 143736 w 235938"/>
                <a:gd name="connsiteY16" fmla="*/ 94065 h 102447"/>
                <a:gd name="connsiteX17" fmla="*/ 143736 w 235938"/>
                <a:gd name="connsiteY17" fmla="*/ 89719 h 102447"/>
                <a:gd name="connsiteX18" fmla="*/ 146841 w 235938"/>
                <a:gd name="connsiteY18" fmla="*/ 94065 h 102447"/>
                <a:gd name="connsiteX19" fmla="*/ 149014 w 235938"/>
                <a:gd name="connsiteY19" fmla="*/ 99343 h 102447"/>
                <a:gd name="connsiteX20" fmla="*/ 152118 w 235938"/>
                <a:gd name="connsiteY20" fmla="*/ 104620 h 102447"/>
                <a:gd name="connsiteX21" fmla="*/ 158327 w 235938"/>
                <a:gd name="connsiteY21" fmla="*/ 104620 h 102447"/>
                <a:gd name="connsiteX22" fmla="*/ 163605 w 235938"/>
                <a:gd name="connsiteY22" fmla="*/ 104620 h 102447"/>
                <a:gd name="connsiteX23" fmla="*/ 166709 w 235938"/>
                <a:gd name="connsiteY23" fmla="*/ 103689 h 102447"/>
                <a:gd name="connsiteX24" fmla="*/ 172918 w 235938"/>
                <a:gd name="connsiteY24" fmla="*/ 101516 h 102447"/>
                <a:gd name="connsiteX25" fmla="*/ 178196 w 235938"/>
                <a:gd name="connsiteY25" fmla="*/ 101516 h 102447"/>
                <a:gd name="connsiteX26" fmla="*/ 183163 w 235938"/>
                <a:gd name="connsiteY26" fmla="*/ 99343 h 102447"/>
                <a:gd name="connsiteX27" fmla="*/ 185336 w 235938"/>
                <a:gd name="connsiteY27" fmla="*/ 97170 h 102447"/>
                <a:gd name="connsiteX28" fmla="*/ 188441 w 235938"/>
                <a:gd name="connsiteY28" fmla="*/ 97170 h 102447"/>
                <a:gd name="connsiteX29" fmla="*/ 190614 w 235938"/>
                <a:gd name="connsiteY29" fmla="*/ 96238 h 102447"/>
                <a:gd name="connsiteX30" fmla="*/ 192787 w 235938"/>
                <a:gd name="connsiteY30" fmla="*/ 91892 h 102447"/>
                <a:gd name="connsiteX31" fmla="*/ 195891 w 235938"/>
                <a:gd name="connsiteY31" fmla="*/ 89719 h 102447"/>
                <a:gd name="connsiteX32" fmla="*/ 199927 w 235938"/>
                <a:gd name="connsiteY32" fmla="*/ 89719 h 102447"/>
                <a:gd name="connsiteX33" fmla="*/ 209240 w 235938"/>
                <a:gd name="connsiteY33" fmla="*/ 91892 h 102447"/>
                <a:gd name="connsiteX34" fmla="*/ 221969 w 235938"/>
                <a:gd name="connsiteY34" fmla="*/ 94065 h 102447"/>
                <a:gd name="connsiteX35" fmla="*/ 232213 w 235938"/>
                <a:gd name="connsiteY35" fmla="*/ 94065 h 102447"/>
                <a:gd name="connsiteX36" fmla="*/ 236560 w 235938"/>
                <a:gd name="connsiteY36" fmla="*/ 81337 h 102447"/>
                <a:gd name="connsiteX37" fmla="*/ 236560 w 235938"/>
                <a:gd name="connsiteY37" fmla="*/ 76991 h 102447"/>
                <a:gd name="connsiteX38" fmla="*/ 236560 w 235938"/>
                <a:gd name="connsiteY38" fmla="*/ 73886 h 102447"/>
                <a:gd name="connsiteX39" fmla="*/ 236560 w 235938"/>
                <a:gd name="connsiteY39" fmla="*/ 71713 h 102447"/>
                <a:gd name="connsiteX40" fmla="*/ 234387 w 235938"/>
                <a:gd name="connsiteY40" fmla="*/ 67677 h 102447"/>
                <a:gd name="connsiteX41" fmla="*/ 232213 w 235938"/>
                <a:gd name="connsiteY41" fmla="*/ 62400 h 102447"/>
                <a:gd name="connsiteX42" fmla="*/ 232213 w 235938"/>
                <a:gd name="connsiteY42" fmla="*/ 57122 h 102447"/>
                <a:gd name="connsiteX43" fmla="*/ 209240 w 235938"/>
                <a:gd name="connsiteY43" fmla="*/ 54949 h 102447"/>
                <a:gd name="connsiteX44" fmla="*/ 181300 w 235938"/>
                <a:gd name="connsiteY44" fmla="*/ 57122 h 102447"/>
                <a:gd name="connsiteX45" fmla="*/ 156154 w 235938"/>
                <a:gd name="connsiteY45" fmla="*/ 57122 h 102447"/>
                <a:gd name="connsiteX46" fmla="*/ 130077 w 235938"/>
                <a:gd name="connsiteY46" fmla="*/ 57122 h 102447"/>
                <a:gd name="connsiteX47" fmla="*/ 107414 w 235938"/>
                <a:gd name="connsiteY47" fmla="*/ 51844 h 102447"/>
                <a:gd name="connsiteX48" fmla="*/ 87546 w 235938"/>
                <a:gd name="connsiteY48" fmla="*/ 40047 h 102447"/>
                <a:gd name="connsiteX49" fmla="*/ 87546 w 235938"/>
                <a:gd name="connsiteY49" fmla="*/ 36943 h 102447"/>
                <a:gd name="connsiteX50" fmla="*/ 87546 w 235938"/>
                <a:gd name="connsiteY50" fmla="*/ 31665 h 102447"/>
                <a:gd name="connsiteX51" fmla="*/ 87546 w 235938"/>
                <a:gd name="connsiteY51" fmla="*/ 27319 h 102447"/>
                <a:gd name="connsiteX52" fmla="*/ 85373 w 235938"/>
                <a:gd name="connsiteY52" fmla="*/ 22042 h 102447"/>
                <a:gd name="connsiteX53" fmla="*/ 83199 w 235938"/>
                <a:gd name="connsiteY53" fmla="*/ 16764 h 102447"/>
                <a:gd name="connsiteX54" fmla="*/ 83199 w 235938"/>
                <a:gd name="connsiteY54" fmla="*/ 12418 h 102447"/>
                <a:gd name="connsiteX55" fmla="*/ 65504 w 235938"/>
                <a:gd name="connsiteY55" fmla="*/ 14591 h 102447"/>
                <a:gd name="connsiteX56" fmla="*/ 54328 w 235938"/>
                <a:gd name="connsiteY56" fmla="*/ 14591 h 102447"/>
                <a:gd name="connsiteX57" fmla="*/ 46877 w 235938"/>
                <a:gd name="connsiteY57" fmla="*/ 10555 h 102447"/>
                <a:gd name="connsiteX58" fmla="*/ 43773 w 235938"/>
                <a:gd name="connsiteY58" fmla="*/ 0 h 102447"/>
                <a:gd name="connsiteX59" fmla="*/ 37564 w 235938"/>
                <a:gd name="connsiteY59" fmla="*/ 0 h 102447"/>
                <a:gd name="connsiteX60" fmla="*/ 34460 w 235938"/>
                <a:gd name="connsiteY60" fmla="*/ 1863 h 102447"/>
                <a:gd name="connsiteX61" fmla="*/ 30113 w 235938"/>
                <a:gd name="connsiteY61" fmla="*/ 1863 h 102447"/>
                <a:gd name="connsiteX62" fmla="*/ 27009 w 235938"/>
                <a:gd name="connsiteY62" fmla="*/ 3104 h 102447"/>
                <a:gd name="connsiteX63" fmla="*/ 16764 w 235938"/>
                <a:gd name="connsiteY63" fmla="*/ 5278 h 102447"/>
                <a:gd name="connsiteX64" fmla="*/ 7451 w 235938"/>
                <a:gd name="connsiteY64" fmla="*/ 5278 h 102447"/>
                <a:gd name="connsiteX65" fmla="*/ 0 w 235938"/>
                <a:gd name="connsiteY65" fmla="*/ 7140 h 102447"/>
                <a:gd name="connsiteX66" fmla="*/ 0 w 235938"/>
                <a:gd name="connsiteY66" fmla="*/ 12418 h 102447"/>
                <a:gd name="connsiteX67" fmla="*/ 2173 w 235938"/>
                <a:gd name="connsiteY67" fmla="*/ 14591 h 102447"/>
                <a:gd name="connsiteX68" fmla="*/ 2173 w 235938"/>
                <a:gd name="connsiteY68" fmla="*/ 16764 h 102447"/>
                <a:gd name="connsiteX69" fmla="*/ 2173 w 235938"/>
                <a:gd name="connsiteY69" fmla="*/ 18006 h 102447"/>
                <a:gd name="connsiteX70" fmla="*/ 3104 w 235938"/>
                <a:gd name="connsiteY70" fmla="*/ 19869 h 102447"/>
                <a:gd name="connsiteX71" fmla="*/ 17695 w 235938"/>
                <a:gd name="connsiteY71" fmla="*/ 25146 h 102447"/>
                <a:gd name="connsiteX72" fmla="*/ 34460 w 235938"/>
                <a:gd name="connsiteY72" fmla="*/ 31665 h 102447"/>
                <a:gd name="connsiteX73" fmla="*/ 52155 w 235938"/>
                <a:gd name="connsiteY73" fmla="*/ 32597 h 102447"/>
                <a:gd name="connsiteX74" fmla="*/ 52155 w 235938"/>
                <a:gd name="connsiteY74" fmla="*/ 44394 h 102447"/>
                <a:gd name="connsiteX75" fmla="*/ 56191 w 235938"/>
                <a:gd name="connsiteY75" fmla="*/ 52776 h 102447"/>
                <a:gd name="connsiteX76" fmla="*/ 59295 w 235938"/>
                <a:gd name="connsiteY76" fmla="*/ 58985 h 102447"/>
                <a:gd name="connsiteX77" fmla="*/ 61468 w 235938"/>
                <a:gd name="connsiteY77" fmla="*/ 66435 h 102447"/>
                <a:gd name="connsiteX78" fmla="*/ 59295 w 235938"/>
                <a:gd name="connsiteY78" fmla="*/ 76991 h 102447"/>
                <a:gd name="connsiteX79" fmla="*/ 61468 w 235938"/>
                <a:gd name="connsiteY79" fmla="*/ 79164 h 102447"/>
                <a:gd name="connsiteX80" fmla="*/ 65504 w 235938"/>
                <a:gd name="connsiteY80" fmla="*/ 81337 h 102447"/>
                <a:gd name="connsiteX81" fmla="*/ 66746 w 235938"/>
                <a:gd name="connsiteY81" fmla="*/ 82268 h 102447"/>
                <a:gd name="connsiteX82" fmla="*/ 70782 w 235938"/>
                <a:gd name="connsiteY82" fmla="*/ 84441 h 102447"/>
                <a:gd name="connsiteX83" fmla="*/ 72955 w 235938"/>
                <a:gd name="connsiteY83" fmla="*/ 84441 h 102447"/>
                <a:gd name="connsiteX84" fmla="*/ 73886 w 235938"/>
                <a:gd name="connsiteY84" fmla="*/ 86614 h 102447"/>
                <a:gd name="connsiteX85" fmla="*/ 80095 w 235938"/>
                <a:gd name="connsiteY85" fmla="*/ 84441 h 102447"/>
                <a:gd name="connsiteX86" fmla="*/ 83199 w 235938"/>
                <a:gd name="connsiteY86" fmla="*/ 84441 h 102447"/>
                <a:gd name="connsiteX87" fmla="*/ 88477 w 235938"/>
                <a:gd name="connsiteY87" fmla="*/ 82268 h 102447"/>
                <a:gd name="connsiteX88" fmla="*/ 92823 w 235938"/>
                <a:gd name="connsiteY88" fmla="*/ 82268 h 102447"/>
                <a:gd name="connsiteX89" fmla="*/ 94686 w 235938"/>
                <a:gd name="connsiteY89" fmla="*/ 81337 h 102447"/>
                <a:gd name="connsiteX90" fmla="*/ 95928 w 235938"/>
                <a:gd name="connsiteY90" fmla="*/ 81337 h 102447"/>
                <a:gd name="connsiteX91" fmla="*/ 97790 w 235938"/>
                <a:gd name="connsiteY91" fmla="*/ 82268 h 102447"/>
                <a:gd name="connsiteX92" fmla="*/ 97790 w 235938"/>
                <a:gd name="connsiteY92" fmla="*/ 84441 h 102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235938" h="102447">
                  <a:moveTo>
                    <a:pt x="97790" y="86614"/>
                  </a:moveTo>
                  <a:lnTo>
                    <a:pt x="97790" y="88787"/>
                  </a:lnTo>
                  <a:lnTo>
                    <a:pt x="97790" y="89719"/>
                  </a:lnTo>
                  <a:lnTo>
                    <a:pt x="99964" y="91892"/>
                  </a:lnTo>
                  <a:lnTo>
                    <a:pt x="103068" y="94065"/>
                  </a:lnTo>
                  <a:lnTo>
                    <a:pt x="107414" y="96238"/>
                  </a:lnTo>
                  <a:lnTo>
                    <a:pt x="110519" y="96238"/>
                  </a:lnTo>
                  <a:lnTo>
                    <a:pt x="112381" y="94065"/>
                  </a:lnTo>
                  <a:lnTo>
                    <a:pt x="114554" y="89719"/>
                  </a:lnTo>
                  <a:lnTo>
                    <a:pt x="116728" y="84441"/>
                  </a:lnTo>
                  <a:lnTo>
                    <a:pt x="119832" y="91892"/>
                  </a:lnTo>
                  <a:lnTo>
                    <a:pt x="122937" y="99343"/>
                  </a:lnTo>
                  <a:lnTo>
                    <a:pt x="126972" y="104620"/>
                  </a:lnTo>
                  <a:lnTo>
                    <a:pt x="136596" y="104620"/>
                  </a:lnTo>
                  <a:lnTo>
                    <a:pt x="137527" y="101516"/>
                  </a:lnTo>
                  <a:lnTo>
                    <a:pt x="139701" y="97170"/>
                  </a:lnTo>
                  <a:lnTo>
                    <a:pt x="143736" y="94065"/>
                  </a:lnTo>
                  <a:lnTo>
                    <a:pt x="143736" y="89719"/>
                  </a:lnTo>
                  <a:lnTo>
                    <a:pt x="146841" y="94065"/>
                  </a:lnTo>
                  <a:lnTo>
                    <a:pt x="149014" y="99343"/>
                  </a:lnTo>
                  <a:lnTo>
                    <a:pt x="152118" y="104620"/>
                  </a:lnTo>
                  <a:lnTo>
                    <a:pt x="158327" y="104620"/>
                  </a:lnTo>
                  <a:lnTo>
                    <a:pt x="163605" y="104620"/>
                  </a:lnTo>
                  <a:lnTo>
                    <a:pt x="166709" y="103689"/>
                  </a:lnTo>
                  <a:lnTo>
                    <a:pt x="172918" y="101516"/>
                  </a:lnTo>
                  <a:lnTo>
                    <a:pt x="178196" y="101516"/>
                  </a:lnTo>
                  <a:lnTo>
                    <a:pt x="183163" y="99343"/>
                  </a:lnTo>
                  <a:lnTo>
                    <a:pt x="185336" y="97170"/>
                  </a:lnTo>
                  <a:lnTo>
                    <a:pt x="188441" y="97170"/>
                  </a:lnTo>
                  <a:lnTo>
                    <a:pt x="190614" y="96238"/>
                  </a:lnTo>
                  <a:lnTo>
                    <a:pt x="192787" y="91892"/>
                  </a:lnTo>
                  <a:lnTo>
                    <a:pt x="195891" y="89719"/>
                  </a:lnTo>
                  <a:lnTo>
                    <a:pt x="199927" y="89719"/>
                  </a:lnTo>
                  <a:lnTo>
                    <a:pt x="209240" y="91892"/>
                  </a:lnTo>
                  <a:lnTo>
                    <a:pt x="221969" y="94065"/>
                  </a:lnTo>
                  <a:lnTo>
                    <a:pt x="232213" y="94065"/>
                  </a:lnTo>
                  <a:lnTo>
                    <a:pt x="236560" y="81337"/>
                  </a:lnTo>
                  <a:lnTo>
                    <a:pt x="236560" y="76991"/>
                  </a:lnTo>
                  <a:lnTo>
                    <a:pt x="236560" y="73886"/>
                  </a:lnTo>
                  <a:lnTo>
                    <a:pt x="236560" y="71713"/>
                  </a:lnTo>
                  <a:lnTo>
                    <a:pt x="234387" y="67677"/>
                  </a:lnTo>
                  <a:lnTo>
                    <a:pt x="232213" y="62400"/>
                  </a:lnTo>
                  <a:lnTo>
                    <a:pt x="232213" y="57122"/>
                  </a:lnTo>
                  <a:lnTo>
                    <a:pt x="209240" y="54949"/>
                  </a:lnTo>
                  <a:lnTo>
                    <a:pt x="181300" y="57122"/>
                  </a:lnTo>
                  <a:lnTo>
                    <a:pt x="156154" y="57122"/>
                  </a:lnTo>
                  <a:lnTo>
                    <a:pt x="130077" y="57122"/>
                  </a:lnTo>
                  <a:lnTo>
                    <a:pt x="107414" y="51844"/>
                  </a:lnTo>
                  <a:lnTo>
                    <a:pt x="87546" y="40047"/>
                  </a:lnTo>
                  <a:lnTo>
                    <a:pt x="87546" y="36943"/>
                  </a:lnTo>
                  <a:lnTo>
                    <a:pt x="87546" y="31665"/>
                  </a:lnTo>
                  <a:lnTo>
                    <a:pt x="87546" y="27319"/>
                  </a:lnTo>
                  <a:lnTo>
                    <a:pt x="85373" y="22042"/>
                  </a:lnTo>
                  <a:lnTo>
                    <a:pt x="83199" y="16764"/>
                  </a:lnTo>
                  <a:lnTo>
                    <a:pt x="83199" y="12418"/>
                  </a:lnTo>
                  <a:lnTo>
                    <a:pt x="65504" y="14591"/>
                  </a:lnTo>
                  <a:lnTo>
                    <a:pt x="54328" y="14591"/>
                  </a:lnTo>
                  <a:lnTo>
                    <a:pt x="46877" y="10555"/>
                  </a:lnTo>
                  <a:lnTo>
                    <a:pt x="43773" y="0"/>
                  </a:lnTo>
                  <a:lnTo>
                    <a:pt x="37564" y="0"/>
                  </a:lnTo>
                  <a:lnTo>
                    <a:pt x="34460" y="1863"/>
                  </a:lnTo>
                  <a:lnTo>
                    <a:pt x="30113" y="1863"/>
                  </a:lnTo>
                  <a:lnTo>
                    <a:pt x="27009" y="3104"/>
                  </a:lnTo>
                  <a:lnTo>
                    <a:pt x="16764" y="5278"/>
                  </a:lnTo>
                  <a:lnTo>
                    <a:pt x="7451" y="5278"/>
                  </a:lnTo>
                  <a:lnTo>
                    <a:pt x="0" y="7140"/>
                  </a:lnTo>
                  <a:lnTo>
                    <a:pt x="0" y="12418"/>
                  </a:lnTo>
                  <a:lnTo>
                    <a:pt x="2173" y="14591"/>
                  </a:lnTo>
                  <a:lnTo>
                    <a:pt x="2173" y="16764"/>
                  </a:lnTo>
                  <a:lnTo>
                    <a:pt x="2173" y="18006"/>
                  </a:lnTo>
                  <a:lnTo>
                    <a:pt x="3104" y="19869"/>
                  </a:lnTo>
                  <a:lnTo>
                    <a:pt x="17695" y="25146"/>
                  </a:lnTo>
                  <a:lnTo>
                    <a:pt x="34460" y="31665"/>
                  </a:lnTo>
                  <a:lnTo>
                    <a:pt x="52155" y="32597"/>
                  </a:lnTo>
                  <a:lnTo>
                    <a:pt x="52155" y="44394"/>
                  </a:lnTo>
                  <a:lnTo>
                    <a:pt x="56191" y="52776"/>
                  </a:lnTo>
                  <a:lnTo>
                    <a:pt x="59295" y="58985"/>
                  </a:lnTo>
                  <a:lnTo>
                    <a:pt x="61468" y="66435"/>
                  </a:lnTo>
                  <a:lnTo>
                    <a:pt x="59295" y="76991"/>
                  </a:lnTo>
                  <a:lnTo>
                    <a:pt x="61468" y="79164"/>
                  </a:lnTo>
                  <a:lnTo>
                    <a:pt x="65504" y="81337"/>
                  </a:lnTo>
                  <a:lnTo>
                    <a:pt x="66746" y="82268"/>
                  </a:lnTo>
                  <a:lnTo>
                    <a:pt x="70782" y="84441"/>
                  </a:lnTo>
                  <a:lnTo>
                    <a:pt x="72955" y="84441"/>
                  </a:lnTo>
                  <a:lnTo>
                    <a:pt x="73886" y="86614"/>
                  </a:lnTo>
                  <a:lnTo>
                    <a:pt x="80095" y="84441"/>
                  </a:lnTo>
                  <a:lnTo>
                    <a:pt x="83199" y="84441"/>
                  </a:lnTo>
                  <a:lnTo>
                    <a:pt x="88477" y="82268"/>
                  </a:lnTo>
                  <a:lnTo>
                    <a:pt x="92823" y="82268"/>
                  </a:lnTo>
                  <a:lnTo>
                    <a:pt x="94686" y="81337"/>
                  </a:lnTo>
                  <a:lnTo>
                    <a:pt x="95928" y="81337"/>
                  </a:lnTo>
                  <a:lnTo>
                    <a:pt x="97790" y="82268"/>
                  </a:lnTo>
                  <a:lnTo>
                    <a:pt x="97790" y="8444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xmlns="" id="{E4936D9B-0796-4514-9828-CD05E2D265A3}"/>
                </a:ext>
              </a:extLst>
            </p:cNvPr>
            <p:cNvSpPr/>
            <p:nvPr/>
          </p:nvSpPr>
          <p:spPr>
            <a:xfrm>
              <a:off x="7743288" y="2795976"/>
              <a:ext cx="27586" cy="65516"/>
            </a:xfrm>
            <a:custGeom>
              <a:avLst/>
              <a:gdLst>
                <a:gd name="connsiteX0" fmla="*/ 5277 w 24835"/>
                <a:gd name="connsiteY0" fmla="*/ 50913 h 58984"/>
                <a:gd name="connsiteX1" fmla="*/ 12418 w 24835"/>
                <a:gd name="connsiteY1" fmla="*/ 60227 h 58984"/>
                <a:gd name="connsiteX2" fmla="*/ 27009 w 24835"/>
                <a:gd name="connsiteY2" fmla="*/ 23283 h 58984"/>
                <a:gd name="connsiteX3" fmla="*/ 27009 w 24835"/>
                <a:gd name="connsiteY3" fmla="*/ 15833 h 58984"/>
                <a:gd name="connsiteX4" fmla="*/ 27009 w 24835"/>
                <a:gd name="connsiteY4" fmla="*/ 10555 h 58984"/>
                <a:gd name="connsiteX5" fmla="*/ 25146 w 24835"/>
                <a:gd name="connsiteY5" fmla="*/ 7451 h 58984"/>
                <a:gd name="connsiteX6" fmla="*/ 22973 w 24835"/>
                <a:gd name="connsiteY6" fmla="*/ 3104 h 58984"/>
                <a:gd name="connsiteX7" fmla="*/ 19869 w 24835"/>
                <a:gd name="connsiteY7" fmla="*/ 0 h 58984"/>
                <a:gd name="connsiteX8" fmla="*/ 0 w 24835"/>
                <a:gd name="connsiteY8" fmla="*/ 27630 h 58984"/>
                <a:gd name="connsiteX9" fmla="*/ 2173 w 24835"/>
                <a:gd name="connsiteY9" fmla="*/ 42531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835" h="58984">
                  <a:moveTo>
                    <a:pt x="5277" y="50913"/>
                  </a:moveTo>
                  <a:lnTo>
                    <a:pt x="12418" y="60227"/>
                  </a:lnTo>
                  <a:lnTo>
                    <a:pt x="27009" y="23283"/>
                  </a:lnTo>
                  <a:lnTo>
                    <a:pt x="27009" y="15833"/>
                  </a:lnTo>
                  <a:lnTo>
                    <a:pt x="27009" y="10555"/>
                  </a:lnTo>
                  <a:lnTo>
                    <a:pt x="25146" y="7451"/>
                  </a:lnTo>
                  <a:lnTo>
                    <a:pt x="22973" y="3104"/>
                  </a:lnTo>
                  <a:lnTo>
                    <a:pt x="19869" y="0"/>
                  </a:lnTo>
                  <a:lnTo>
                    <a:pt x="0" y="27630"/>
                  </a:lnTo>
                  <a:lnTo>
                    <a:pt x="2173" y="4253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xmlns="" id="{9FEBF9A2-0897-4A07-B93F-97307BB4D81F}"/>
                </a:ext>
              </a:extLst>
            </p:cNvPr>
            <p:cNvSpPr/>
            <p:nvPr/>
          </p:nvSpPr>
          <p:spPr>
            <a:xfrm>
              <a:off x="7765356" y="3055968"/>
              <a:ext cx="75860" cy="72412"/>
            </a:xfrm>
            <a:custGeom>
              <a:avLst/>
              <a:gdLst>
                <a:gd name="connsiteX0" fmla="*/ 43773 w 68298"/>
                <a:gd name="connsiteY0" fmla="*/ 12418 h 65193"/>
                <a:gd name="connsiteX1" fmla="*/ 31355 w 68298"/>
                <a:gd name="connsiteY1" fmla="*/ 19868 h 65193"/>
                <a:gd name="connsiteX2" fmla="*/ 17695 w 68298"/>
                <a:gd name="connsiteY2" fmla="*/ 24215 h 65193"/>
                <a:gd name="connsiteX3" fmla="*/ 3104 w 68298"/>
                <a:gd name="connsiteY3" fmla="*/ 29492 h 65193"/>
                <a:gd name="connsiteX4" fmla="*/ 3104 w 68298"/>
                <a:gd name="connsiteY4" fmla="*/ 33838 h 65193"/>
                <a:gd name="connsiteX5" fmla="*/ 2173 w 68298"/>
                <a:gd name="connsiteY5" fmla="*/ 33838 h 65193"/>
                <a:gd name="connsiteX6" fmla="*/ 2173 w 68298"/>
                <a:gd name="connsiteY6" fmla="*/ 34770 h 65193"/>
                <a:gd name="connsiteX7" fmla="*/ 0 w 68298"/>
                <a:gd name="connsiteY7" fmla="*/ 36943 h 65193"/>
                <a:gd name="connsiteX8" fmla="*/ 0 w 68298"/>
                <a:gd name="connsiteY8" fmla="*/ 46567 h 65193"/>
                <a:gd name="connsiteX9" fmla="*/ 7140 w 68298"/>
                <a:gd name="connsiteY9" fmla="*/ 42221 h 65193"/>
                <a:gd name="connsiteX10" fmla="*/ 14591 w 68298"/>
                <a:gd name="connsiteY10" fmla="*/ 40979 h 65193"/>
                <a:gd name="connsiteX11" fmla="*/ 21731 w 68298"/>
                <a:gd name="connsiteY11" fmla="*/ 36943 h 65193"/>
                <a:gd name="connsiteX12" fmla="*/ 27009 w 68298"/>
                <a:gd name="connsiteY12" fmla="*/ 33838 h 65193"/>
                <a:gd name="connsiteX13" fmla="*/ 31355 w 68298"/>
                <a:gd name="connsiteY13" fmla="*/ 40979 h 65193"/>
                <a:gd name="connsiteX14" fmla="*/ 32286 w 68298"/>
                <a:gd name="connsiteY14" fmla="*/ 46567 h 65193"/>
                <a:gd name="connsiteX15" fmla="*/ 34459 w 68298"/>
                <a:gd name="connsiteY15" fmla="*/ 51844 h 65193"/>
                <a:gd name="connsiteX16" fmla="*/ 36322 w 68298"/>
                <a:gd name="connsiteY16" fmla="*/ 55880 h 65193"/>
                <a:gd name="connsiteX17" fmla="*/ 41600 w 68298"/>
                <a:gd name="connsiteY17" fmla="*/ 58985 h 65193"/>
                <a:gd name="connsiteX18" fmla="*/ 46877 w 68298"/>
                <a:gd name="connsiteY18" fmla="*/ 61158 h 65193"/>
                <a:gd name="connsiteX19" fmla="*/ 46877 w 68298"/>
                <a:gd name="connsiteY19" fmla="*/ 66435 h 65193"/>
                <a:gd name="connsiteX20" fmla="*/ 56191 w 68298"/>
                <a:gd name="connsiteY20" fmla="*/ 66435 h 65193"/>
                <a:gd name="connsiteX21" fmla="*/ 56191 w 68298"/>
                <a:gd name="connsiteY21" fmla="*/ 61158 h 65193"/>
                <a:gd name="connsiteX22" fmla="*/ 56191 w 68298"/>
                <a:gd name="connsiteY22" fmla="*/ 58985 h 65193"/>
                <a:gd name="connsiteX23" fmla="*/ 56191 w 68298"/>
                <a:gd name="connsiteY23" fmla="*/ 57122 h 65193"/>
                <a:gd name="connsiteX24" fmla="*/ 58364 w 68298"/>
                <a:gd name="connsiteY24" fmla="*/ 55880 h 65193"/>
                <a:gd name="connsiteX25" fmla="*/ 56191 w 68298"/>
                <a:gd name="connsiteY25" fmla="*/ 53707 h 65193"/>
                <a:gd name="connsiteX26" fmla="*/ 54018 w 68298"/>
                <a:gd name="connsiteY26" fmla="*/ 51844 h 65193"/>
                <a:gd name="connsiteX27" fmla="*/ 53086 w 68298"/>
                <a:gd name="connsiteY27" fmla="*/ 49671 h 65193"/>
                <a:gd name="connsiteX28" fmla="*/ 53086 w 68298"/>
                <a:gd name="connsiteY28" fmla="*/ 46567 h 65193"/>
                <a:gd name="connsiteX29" fmla="*/ 54018 w 68298"/>
                <a:gd name="connsiteY29" fmla="*/ 48429 h 65193"/>
                <a:gd name="connsiteX30" fmla="*/ 56191 w 68298"/>
                <a:gd name="connsiteY30" fmla="*/ 48429 h 65193"/>
                <a:gd name="connsiteX31" fmla="*/ 58364 w 68298"/>
                <a:gd name="connsiteY31" fmla="*/ 48429 h 65193"/>
                <a:gd name="connsiteX32" fmla="*/ 58364 w 68298"/>
                <a:gd name="connsiteY32" fmla="*/ 49671 h 65193"/>
                <a:gd name="connsiteX33" fmla="*/ 60227 w 68298"/>
                <a:gd name="connsiteY33" fmla="*/ 53707 h 65193"/>
                <a:gd name="connsiteX34" fmla="*/ 63641 w 68298"/>
                <a:gd name="connsiteY34" fmla="*/ 51844 h 65193"/>
                <a:gd name="connsiteX35" fmla="*/ 65504 w 68298"/>
                <a:gd name="connsiteY35" fmla="*/ 51844 h 65193"/>
                <a:gd name="connsiteX36" fmla="*/ 65504 w 68298"/>
                <a:gd name="connsiteY36" fmla="*/ 49671 h 65193"/>
                <a:gd name="connsiteX37" fmla="*/ 67677 w 68298"/>
                <a:gd name="connsiteY37" fmla="*/ 49671 h 65193"/>
                <a:gd name="connsiteX38" fmla="*/ 67677 w 68298"/>
                <a:gd name="connsiteY38" fmla="*/ 46567 h 65193"/>
                <a:gd name="connsiteX39" fmla="*/ 68608 w 68298"/>
                <a:gd name="connsiteY39" fmla="*/ 42221 h 65193"/>
                <a:gd name="connsiteX40" fmla="*/ 70781 w 68298"/>
                <a:gd name="connsiteY40" fmla="*/ 42221 h 65193"/>
                <a:gd name="connsiteX41" fmla="*/ 70781 w 68298"/>
                <a:gd name="connsiteY41" fmla="*/ 40979 h 65193"/>
                <a:gd name="connsiteX42" fmla="*/ 68608 w 68298"/>
                <a:gd name="connsiteY42" fmla="*/ 40979 h 65193"/>
                <a:gd name="connsiteX43" fmla="*/ 67677 w 68298"/>
                <a:gd name="connsiteY43" fmla="*/ 36943 h 65193"/>
                <a:gd name="connsiteX44" fmla="*/ 67677 w 68298"/>
                <a:gd name="connsiteY44" fmla="*/ 19868 h 65193"/>
                <a:gd name="connsiteX45" fmla="*/ 61468 w 68298"/>
                <a:gd name="connsiteY45" fmla="*/ 9313 h 65193"/>
                <a:gd name="connsiteX46" fmla="*/ 53086 w 68298"/>
                <a:gd name="connsiteY46" fmla="*/ 0 h 65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8298" h="65193">
                  <a:moveTo>
                    <a:pt x="43773" y="12418"/>
                  </a:moveTo>
                  <a:lnTo>
                    <a:pt x="31355" y="19868"/>
                  </a:lnTo>
                  <a:lnTo>
                    <a:pt x="17695" y="24215"/>
                  </a:lnTo>
                  <a:lnTo>
                    <a:pt x="3104" y="29492"/>
                  </a:lnTo>
                  <a:lnTo>
                    <a:pt x="3104" y="33838"/>
                  </a:lnTo>
                  <a:lnTo>
                    <a:pt x="2173" y="33838"/>
                  </a:lnTo>
                  <a:lnTo>
                    <a:pt x="2173" y="34770"/>
                  </a:lnTo>
                  <a:lnTo>
                    <a:pt x="0" y="36943"/>
                  </a:lnTo>
                  <a:lnTo>
                    <a:pt x="0" y="46567"/>
                  </a:lnTo>
                  <a:lnTo>
                    <a:pt x="7140" y="42221"/>
                  </a:lnTo>
                  <a:lnTo>
                    <a:pt x="14591" y="40979"/>
                  </a:lnTo>
                  <a:lnTo>
                    <a:pt x="21731" y="36943"/>
                  </a:lnTo>
                  <a:lnTo>
                    <a:pt x="27009" y="33838"/>
                  </a:lnTo>
                  <a:lnTo>
                    <a:pt x="31355" y="40979"/>
                  </a:lnTo>
                  <a:lnTo>
                    <a:pt x="32286" y="46567"/>
                  </a:lnTo>
                  <a:lnTo>
                    <a:pt x="34459" y="51844"/>
                  </a:lnTo>
                  <a:lnTo>
                    <a:pt x="36322" y="55880"/>
                  </a:lnTo>
                  <a:lnTo>
                    <a:pt x="41600" y="58985"/>
                  </a:lnTo>
                  <a:lnTo>
                    <a:pt x="46877" y="61158"/>
                  </a:lnTo>
                  <a:lnTo>
                    <a:pt x="46877" y="66435"/>
                  </a:lnTo>
                  <a:lnTo>
                    <a:pt x="56191" y="66435"/>
                  </a:lnTo>
                  <a:lnTo>
                    <a:pt x="56191" y="61158"/>
                  </a:lnTo>
                  <a:lnTo>
                    <a:pt x="56191" y="58985"/>
                  </a:lnTo>
                  <a:lnTo>
                    <a:pt x="56191" y="57122"/>
                  </a:lnTo>
                  <a:lnTo>
                    <a:pt x="58364" y="55880"/>
                  </a:lnTo>
                  <a:lnTo>
                    <a:pt x="56191" y="53707"/>
                  </a:lnTo>
                  <a:lnTo>
                    <a:pt x="54018" y="51844"/>
                  </a:lnTo>
                  <a:lnTo>
                    <a:pt x="53086" y="49671"/>
                  </a:lnTo>
                  <a:lnTo>
                    <a:pt x="53086" y="46567"/>
                  </a:lnTo>
                  <a:lnTo>
                    <a:pt x="54018" y="48429"/>
                  </a:lnTo>
                  <a:lnTo>
                    <a:pt x="56191" y="48429"/>
                  </a:lnTo>
                  <a:lnTo>
                    <a:pt x="58364" y="48429"/>
                  </a:lnTo>
                  <a:lnTo>
                    <a:pt x="58364" y="49671"/>
                  </a:lnTo>
                  <a:lnTo>
                    <a:pt x="60227" y="53707"/>
                  </a:lnTo>
                  <a:lnTo>
                    <a:pt x="63641" y="51844"/>
                  </a:lnTo>
                  <a:lnTo>
                    <a:pt x="65504" y="51844"/>
                  </a:lnTo>
                  <a:lnTo>
                    <a:pt x="65504" y="49671"/>
                  </a:lnTo>
                  <a:lnTo>
                    <a:pt x="67677" y="49671"/>
                  </a:lnTo>
                  <a:lnTo>
                    <a:pt x="67677" y="46567"/>
                  </a:lnTo>
                  <a:lnTo>
                    <a:pt x="68608" y="42221"/>
                  </a:lnTo>
                  <a:lnTo>
                    <a:pt x="70781" y="42221"/>
                  </a:lnTo>
                  <a:lnTo>
                    <a:pt x="70781" y="40979"/>
                  </a:lnTo>
                  <a:lnTo>
                    <a:pt x="68608" y="40979"/>
                  </a:lnTo>
                  <a:lnTo>
                    <a:pt x="67677" y="36943"/>
                  </a:lnTo>
                  <a:lnTo>
                    <a:pt x="67677" y="19868"/>
                  </a:lnTo>
                  <a:lnTo>
                    <a:pt x="61468" y="9313"/>
                  </a:lnTo>
                  <a:lnTo>
                    <a:pt x="53086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xmlns="" id="{310557F2-0CFE-4C25-8351-D6CAB35984D7}"/>
                </a:ext>
              </a:extLst>
            </p:cNvPr>
            <p:cNvSpPr/>
            <p:nvPr/>
          </p:nvSpPr>
          <p:spPr>
            <a:xfrm>
              <a:off x="7737426" y="2912523"/>
              <a:ext cx="93100" cy="155169"/>
            </a:xfrm>
            <a:custGeom>
              <a:avLst/>
              <a:gdLst>
                <a:gd name="connsiteX0" fmla="*/ 7450 w 83820"/>
                <a:gd name="connsiteY0" fmla="*/ 76991 h 139700"/>
                <a:gd name="connsiteX1" fmla="*/ 12728 w 83820"/>
                <a:gd name="connsiteY1" fmla="*/ 90961 h 139700"/>
                <a:gd name="connsiteX2" fmla="*/ 14591 w 83820"/>
                <a:gd name="connsiteY2" fmla="*/ 91892 h 139700"/>
                <a:gd name="connsiteX3" fmla="*/ 14591 w 83820"/>
                <a:gd name="connsiteY3" fmla="*/ 94065 h 139700"/>
                <a:gd name="connsiteX4" fmla="*/ 15833 w 83820"/>
                <a:gd name="connsiteY4" fmla="*/ 96238 h 139700"/>
                <a:gd name="connsiteX5" fmla="*/ 17695 w 83820"/>
                <a:gd name="connsiteY5" fmla="*/ 98411 h 139700"/>
                <a:gd name="connsiteX6" fmla="*/ 17695 w 83820"/>
                <a:gd name="connsiteY6" fmla="*/ 91892 h 139700"/>
                <a:gd name="connsiteX7" fmla="*/ 19868 w 83820"/>
                <a:gd name="connsiteY7" fmla="*/ 86614 h 139700"/>
                <a:gd name="connsiteX8" fmla="*/ 22042 w 83820"/>
                <a:gd name="connsiteY8" fmla="*/ 81337 h 139700"/>
                <a:gd name="connsiteX9" fmla="*/ 22042 w 83820"/>
                <a:gd name="connsiteY9" fmla="*/ 73886 h 139700"/>
                <a:gd name="connsiteX10" fmla="*/ 42841 w 83820"/>
                <a:gd name="connsiteY10" fmla="*/ 83510 h 139700"/>
                <a:gd name="connsiteX11" fmla="*/ 61468 w 83820"/>
                <a:gd name="connsiteY11" fmla="*/ 98411 h 139700"/>
                <a:gd name="connsiteX12" fmla="*/ 64572 w 83820"/>
                <a:gd name="connsiteY12" fmla="*/ 98411 h 139700"/>
                <a:gd name="connsiteX13" fmla="*/ 63641 w 83820"/>
                <a:gd name="connsiteY13" fmla="*/ 101516 h 139700"/>
                <a:gd name="connsiteX14" fmla="*/ 61468 w 83820"/>
                <a:gd name="connsiteY14" fmla="*/ 103689 h 139700"/>
                <a:gd name="connsiteX15" fmla="*/ 61468 w 83820"/>
                <a:gd name="connsiteY15" fmla="*/ 105862 h 139700"/>
                <a:gd name="connsiteX16" fmla="*/ 59605 w 83820"/>
                <a:gd name="connsiteY16" fmla="*/ 106793 h 139700"/>
                <a:gd name="connsiteX17" fmla="*/ 57432 w 83820"/>
                <a:gd name="connsiteY17" fmla="*/ 111140 h 139700"/>
                <a:gd name="connsiteX18" fmla="*/ 57432 w 83820"/>
                <a:gd name="connsiteY18" fmla="*/ 114244 h 139700"/>
                <a:gd name="connsiteX19" fmla="*/ 45015 w 83820"/>
                <a:gd name="connsiteY19" fmla="*/ 114244 h 139700"/>
                <a:gd name="connsiteX20" fmla="*/ 45015 w 83820"/>
                <a:gd name="connsiteY20" fmla="*/ 101516 h 139700"/>
                <a:gd name="connsiteX21" fmla="*/ 37564 w 83820"/>
                <a:gd name="connsiteY21" fmla="*/ 101516 h 139700"/>
                <a:gd name="connsiteX22" fmla="*/ 32286 w 83820"/>
                <a:gd name="connsiteY22" fmla="*/ 103689 h 139700"/>
                <a:gd name="connsiteX23" fmla="*/ 28250 w 83820"/>
                <a:gd name="connsiteY23" fmla="*/ 103689 h 139700"/>
                <a:gd name="connsiteX24" fmla="*/ 27319 w 83820"/>
                <a:gd name="connsiteY24" fmla="*/ 105862 h 139700"/>
                <a:gd name="connsiteX25" fmla="*/ 27319 w 83820"/>
                <a:gd name="connsiteY25" fmla="*/ 106793 h 139700"/>
                <a:gd name="connsiteX26" fmla="*/ 25146 w 83820"/>
                <a:gd name="connsiteY26" fmla="*/ 111140 h 139700"/>
                <a:gd name="connsiteX27" fmla="*/ 25146 w 83820"/>
                <a:gd name="connsiteY27" fmla="*/ 116417 h 139700"/>
                <a:gd name="connsiteX28" fmla="*/ 25146 w 83820"/>
                <a:gd name="connsiteY28" fmla="*/ 121695 h 139700"/>
                <a:gd name="connsiteX29" fmla="*/ 30423 w 83820"/>
                <a:gd name="connsiteY29" fmla="*/ 123558 h 139700"/>
                <a:gd name="connsiteX30" fmla="*/ 32286 w 83820"/>
                <a:gd name="connsiteY30" fmla="*/ 123558 h 139700"/>
                <a:gd name="connsiteX31" fmla="*/ 34459 w 83820"/>
                <a:gd name="connsiteY31" fmla="*/ 125731 h 139700"/>
                <a:gd name="connsiteX32" fmla="*/ 34459 w 83820"/>
                <a:gd name="connsiteY32" fmla="*/ 127904 h 139700"/>
                <a:gd name="connsiteX33" fmla="*/ 34459 w 83820"/>
                <a:gd name="connsiteY33" fmla="*/ 129146 h 139700"/>
                <a:gd name="connsiteX34" fmla="*/ 34459 w 83820"/>
                <a:gd name="connsiteY34" fmla="*/ 131008 h 139700"/>
                <a:gd name="connsiteX35" fmla="*/ 34459 w 83820"/>
                <a:gd name="connsiteY35" fmla="*/ 134423 h 139700"/>
                <a:gd name="connsiteX36" fmla="*/ 37564 w 83820"/>
                <a:gd name="connsiteY36" fmla="*/ 138459 h 139700"/>
                <a:gd name="connsiteX37" fmla="*/ 37564 w 83820"/>
                <a:gd name="connsiteY37" fmla="*/ 141563 h 139700"/>
                <a:gd name="connsiteX38" fmla="*/ 42841 w 83820"/>
                <a:gd name="connsiteY38" fmla="*/ 138459 h 139700"/>
                <a:gd name="connsiteX39" fmla="*/ 49050 w 83820"/>
                <a:gd name="connsiteY39" fmla="*/ 136286 h 139700"/>
                <a:gd name="connsiteX40" fmla="*/ 52155 w 83820"/>
                <a:gd name="connsiteY40" fmla="*/ 131008 h 139700"/>
                <a:gd name="connsiteX41" fmla="*/ 54328 w 83820"/>
                <a:gd name="connsiteY41" fmla="*/ 125731 h 139700"/>
                <a:gd name="connsiteX42" fmla="*/ 57432 w 83820"/>
                <a:gd name="connsiteY42" fmla="*/ 118280 h 139700"/>
                <a:gd name="connsiteX43" fmla="*/ 59605 w 83820"/>
                <a:gd name="connsiteY43" fmla="*/ 120453 h 139700"/>
                <a:gd name="connsiteX44" fmla="*/ 61468 w 83820"/>
                <a:gd name="connsiteY44" fmla="*/ 120453 h 139700"/>
                <a:gd name="connsiteX45" fmla="*/ 63641 w 83820"/>
                <a:gd name="connsiteY45" fmla="*/ 120453 h 139700"/>
                <a:gd name="connsiteX46" fmla="*/ 63641 w 83820"/>
                <a:gd name="connsiteY46" fmla="*/ 121695 h 139700"/>
                <a:gd name="connsiteX47" fmla="*/ 64572 w 83820"/>
                <a:gd name="connsiteY47" fmla="*/ 125731 h 139700"/>
                <a:gd name="connsiteX48" fmla="*/ 70781 w 83820"/>
                <a:gd name="connsiteY48" fmla="*/ 123558 h 139700"/>
                <a:gd name="connsiteX49" fmla="*/ 74196 w 83820"/>
                <a:gd name="connsiteY49" fmla="*/ 123558 h 139700"/>
                <a:gd name="connsiteX50" fmla="*/ 74196 w 83820"/>
                <a:gd name="connsiteY50" fmla="*/ 121695 h 139700"/>
                <a:gd name="connsiteX51" fmla="*/ 74196 w 83820"/>
                <a:gd name="connsiteY51" fmla="*/ 120453 h 139700"/>
                <a:gd name="connsiteX52" fmla="*/ 74196 w 83820"/>
                <a:gd name="connsiteY52" fmla="*/ 118280 h 139700"/>
                <a:gd name="connsiteX53" fmla="*/ 76059 w 83820"/>
                <a:gd name="connsiteY53" fmla="*/ 118280 h 139700"/>
                <a:gd name="connsiteX54" fmla="*/ 79164 w 83820"/>
                <a:gd name="connsiteY54" fmla="*/ 116417 h 139700"/>
                <a:gd name="connsiteX55" fmla="*/ 85373 w 83820"/>
                <a:gd name="connsiteY55" fmla="*/ 114244 h 139700"/>
                <a:gd name="connsiteX56" fmla="*/ 78232 w 83820"/>
                <a:gd name="connsiteY56" fmla="*/ 101516 h 139700"/>
                <a:gd name="connsiteX57" fmla="*/ 68919 w 83820"/>
                <a:gd name="connsiteY57" fmla="*/ 91892 h 139700"/>
                <a:gd name="connsiteX58" fmla="*/ 61468 w 83820"/>
                <a:gd name="connsiteY58" fmla="*/ 83510 h 139700"/>
                <a:gd name="connsiteX59" fmla="*/ 57432 w 83820"/>
                <a:gd name="connsiteY59" fmla="*/ 69850 h 139700"/>
                <a:gd name="connsiteX60" fmla="*/ 49982 w 83820"/>
                <a:gd name="connsiteY60" fmla="*/ 68609 h 139700"/>
                <a:gd name="connsiteX61" fmla="*/ 46877 w 83820"/>
                <a:gd name="connsiteY61" fmla="*/ 66435 h 139700"/>
                <a:gd name="connsiteX62" fmla="*/ 42841 w 83820"/>
                <a:gd name="connsiteY62" fmla="*/ 64573 h 139700"/>
                <a:gd name="connsiteX63" fmla="*/ 39737 w 83820"/>
                <a:gd name="connsiteY63" fmla="*/ 64573 h 139700"/>
                <a:gd name="connsiteX64" fmla="*/ 35391 w 83820"/>
                <a:gd name="connsiteY64" fmla="*/ 64573 h 139700"/>
                <a:gd name="connsiteX65" fmla="*/ 28250 w 83820"/>
                <a:gd name="connsiteY65" fmla="*/ 64573 h 139700"/>
                <a:gd name="connsiteX66" fmla="*/ 28250 w 83820"/>
                <a:gd name="connsiteY66" fmla="*/ 61158 h 139700"/>
                <a:gd name="connsiteX67" fmla="*/ 25146 w 83820"/>
                <a:gd name="connsiteY67" fmla="*/ 61158 h 139700"/>
                <a:gd name="connsiteX68" fmla="*/ 27319 w 83820"/>
                <a:gd name="connsiteY68" fmla="*/ 42221 h 139700"/>
                <a:gd name="connsiteX69" fmla="*/ 30423 w 83820"/>
                <a:gd name="connsiteY69" fmla="*/ 31666 h 139700"/>
                <a:gd name="connsiteX70" fmla="*/ 32286 w 83820"/>
                <a:gd name="connsiteY70" fmla="*/ 18937 h 139700"/>
                <a:gd name="connsiteX71" fmla="*/ 32286 w 83820"/>
                <a:gd name="connsiteY71" fmla="*/ 0 h 139700"/>
                <a:gd name="connsiteX72" fmla="*/ 25146 w 83820"/>
                <a:gd name="connsiteY72" fmla="*/ 0 h 139700"/>
                <a:gd name="connsiteX73" fmla="*/ 19868 w 83820"/>
                <a:gd name="connsiteY73" fmla="*/ 0 h 139700"/>
                <a:gd name="connsiteX74" fmla="*/ 14591 w 83820"/>
                <a:gd name="connsiteY74" fmla="*/ 1863 h 139700"/>
                <a:gd name="connsiteX75" fmla="*/ 8382 w 83820"/>
                <a:gd name="connsiteY75" fmla="*/ 4036 h 139700"/>
                <a:gd name="connsiteX76" fmla="*/ 1241 w 83820"/>
                <a:gd name="connsiteY76" fmla="*/ 22042 h 139700"/>
                <a:gd name="connsiteX77" fmla="*/ 0 w 83820"/>
                <a:gd name="connsiteY77" fmla="*/ 40048 h 139700"/>
                <a:gd name="connsiteX78" fmla="*/ 1241 w 83820"/>
                <a:gd name="connsiteY78" fmla="*/ 61158 h 13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83820" h="139700">
                  <a:moveTo>
                    <a:pt x="7450" y="76991"/>
                  </a:moveTo>
                  <a:lnTo>
                    <a:pt x="12728" y="90961"/>
                  </a:lnTo>
                  <a:lnTo>
                    <a:pt x="14591" y="91892"/>
                  </a:lnTo>
                  <a:lnTo>
                    <a:pt x="14591" y="94065"/>
                  </a:lnTo>
                  <a:lnTo>
                    <a:pt x="15833" y="96238"/>
                  </a:lnTo>
                  <a:lnTo>
                    <a:pt x="17695" y="98411"/>
                  </a:lnTo>
                  <a:lnTo>
                    <a:pt x="17695" y="91892"/>
                  </a:lnTo>
                  <a:lnTo>
                    <a:pt x="19868" y="86614"/>
                  </a:lnTo>
                  <a:lnTo>
                    <a:pt x="22042" y="81337"/>
                  </a:lnTo>
                  <a:lnTo>
                    <a:pt x="22042" y="73886"/>
                  </a:lnTo>
                  <a:lnTo>
                    <a:pt x="42841" y="83510"/>
                  </a:lnTo>
                  <a:lnTo>
                    <a:pt x="61468" y="98411"/>
                  </a:lnTo>
                  <a:lnTo>
                    <a:pt x="64572" y="98411"/>
                  </a:lnTo>
                  <a:lnTo>
                    <a:pt x="63641" y="101516"/>
                  </a:lnTo>
                  <a:lnTo>
                    <a:pt x="61468" y="103689"/>
                  </a:lnTo>
                  <a:lnTo>
                    <a:pt x="61468" y="105862"/>
                  </a:lnTo>
                  <a:lnTo>
                    <a:pt x="59605" y="106793"/>
                  </a:lnTo>
                  <a:lnTo>
                    <a:pt x="57432" y="111140"/>
                  </a:lnTo>
                  <a:lnTo>
                    <a:pt x="57432" y="114244"/>
                  </a:lnTo>
                  <a:lnTo>
                    <a:pt x="45015" y="114244"/>
                  </a:lnTo>
                  <a:lnTo>
                    <a:pt x="45015" y="101516"/>
                  </a:lnTo>
                  <a:lnTo>
                    <a:pt x="37564" y="101516"/>
                  </a:lnTo>
                  <a:lnTo>
                    <a:pt x="32286" y="103689"/>
                  </a:lnTo>
                  <a:lnTo>
                    <a:pt x="28250" y="103689"/>
                  </a:lnTo>
                  <a:lnTo>
                    <a:pt x="27319" y="105862"/>
                  </a:lnTo>
                  <a:lnTo>
                    <a:pt x="27319" y="106793"/>
                  </a:lnTo>
                  <a:lnTo>
                    <a:pt x="25146" y="111140"/>
                  </a:lnTo>
                  <a:lnTo>
                    <a:pt x="25146" y="116417"/>
                  </a:lnTo>
                  <a:lnTo>
                    <a:pt x="25146" y="121695"/>
                  </a:lnTo>
                  <a:lnTo>
                    <a:pt x="30423" y="123558"/>
                  </a:lnTo>
                  <a:lnTo>
                    <a:pt x="32286" y="123558"/>
                  </a:lnTo>
                  <a:lnTo>
                    <a:pt x="34459" y="125731"/>
                  </a:lnTo>
                  <a:lnTo>
                    <a:pt x="34459" y="127904"/>
                  </a:lnTo>
                  <a:lnTo>
                    <a:pt x="34459" y="129146"/>
                  </a:lnTo>
                  <a:lnTo>
                    <a:pt x="34459" y="131008"/>
                  </a:lnTo>
                  <a:lnTo>
                    <a:pt x="34459" y="134423"/>
                  </a:lnTo>
                  <a:lnTo>
                    <a:pt x="37564" y="138459"/>
                  </a:lnTo>
                  <a:lnTo>
                    <a:pt x="37564" y="141563"/>
                  </a:lnTo>
                  <a:lnTo>
                    <a:pt x="42841" y="138459"/>
                  </a:lnTo>
                  <a:lnTo>
                    <a:pt x="49050" y="136286"/>
                  </a:lnTo>
                  <a:lnTo>
                    <a:pt x="52155" y="131008"/>
                  </a:lnTo>
                  <a:lnTo>
                    <a:pt x="54328" y="125731"/>
                  </a:lnTo>
                  <a:lnTo>
                    <a:pt x="57432" y="118280"/>
                  </a:lnTo>
                  <a:lnTo>
                    <a:pt x="59605" y="120453"/>
                  </a:lnTo>
                  <a:lnTo>
                    <a:pt x="61468" y="120453"/>
                  </a:lnTo>
                  <a:lnTo>
                    <a:pt x="63641" y="120453"/>
                  </a:lnTo>
                  <a:lnTo>
                    <a:pt x="63641" y="121695"/>
                  </a:lnTo>
                  <a:lnTo>
                    <a:pt x="64572" y="125731"/>
                  </a:lnTo>
                  <a:lnTo>
                    <a:pt x="70781" y="123558"/>
                  </a:lnTo>
                  <a:lnTo>
                    <a:pt x="74196" y="123558"/>
                  </a:lnTo>
                  <a:lnTo>
                    <a:pt x="74196" y="121695"/>
                  </a:lnTo>
                  <a:lnTo>
                    <a:pt x="74196" y="120453"/>
                  </a:lnTo>
                  <a:lnTo>
                    <a:pt x="74196" y="118280"/>
                  </a:lnTo>
                  <a:lnTo>
                    <a:pt x="76059" y="118280"/>
                  </a:lnTo>
                  <a:lnTo>
                    <a:pt x="79164" y="116417"/>
                  </a:lnTo>
                  <a:lnTo>
                    <a:pt x="85373" y="114244"/>
                  </a:lnTo>
                  <a:lnTo>
                    <a:pt x="78232" y="101516"/>
                  </a:lnTo>
                  <a:lnTo>
                    <a:pt x="68919" y="91892"/>
                  </a:lnTo>
                  <a:lnTo>
                    <a:pt x="61468" y="83510"/>
                  </a:lnTo>
                  <a:lnTo>
                    <a:pt x="57432" y="69850"/>
                  </a:lnTo>
                  <a:lnTo>
                    <a:pt x="49982" y="68609"/>
                  </a:lnTo>
                  <a:lnTo>
                    <a:pt x="46877" y="66435"/>
                  </a:lnTo>
                  <a:lnTo>
                    <a:pt x="42841" y="64573"/>
                  </a:lnTo>
                  <a:lnTo>
                    <a:pt x="39737" y="64573"/>
                  </a:lnTo>
                  <a:lnTo>
                    <a:pt x="35391" y="64573"/>
                  </a:lnTo>
                  <a:lnTo>
                    <a:pt x="28250" y="64573"/>
                  </a:lnTo>
                  <a:lnTo>
                    <a:pt x="28250" y="61158"/>
                  </a:lnTo>
                  <a:lnTo>
                    <a:pt x="25146" y="61158"/>
                  </a:lnTo>
                  <a:lnTo>
                    <a:pt x="27319" y="42221"/>
                  </a:lnTo>
                  <a:lnTo>
                    <a:pt x="30423" y="31666"/>
                  </a:lnTo>
                  <a:lnTo>
                    <a:pt x="32286" y="18937"/>
                  </a:lnTo>
                  <a:lnTo>
                    <a:pt x="32286" y="0"/>
                  </a:lnTo>
                  <a:lnTo>
                    <a:pt x="25146" y="0"/>
                  </a:lnTo>
                  <a:lnTo>
                    <a:pt x="19868" y="0"/>
                  </a:lnTo>
                  <a:lnTo>
                    <a:pt x="14591" y="1863"/>
                  </a:lnTo>
                  <a:lnTo>
                    <a:pt x="8382" y="4036"/>
                  </a:lnTo>
                  <a:lnTo>
                    <a:pt x="1241" y="22042"/>
                  </a:lnTo>
                  <a:lnTo>
                    <a:pt x="0" y="40048"/>
                  </a:lnTo>
                  <a:lnTo>
                    <a:pt x="1241" y="6115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xmlns="" id="{BECEEE9B-931C-4639-AEBA-391E91712AC3}"/>
                </a:ext>
              </a:extLst>
            </p:cNvPr>
            <p:cNvSpPr/>
            <p:nvPr/>
          </p:nvSpPr>
          <p:spPr>
            <a:xfrm>
              <a:off x="7836044" y="2645635"/>
              <a:ext cx="17241" cy="13793"/>
            </a:xfrm>
            <a:custGeom>
              <a:avLst/>
              <a:gdLst>
                <a:gd name="connsiteX0" fmla="*/ 16453 w 15522"/>
                <a:gd name="connsiteY0" fmla="*/ 0 h 12417"/>
                <a:gd name="connsiteX1" fmla="*/ 4036 w 15522"/>
                <a:gd name="connsiteY1" fmla="*/ 0 h 12417"/>
                <a:gd name="connsiteX2" fmla="*/ 4036 w 15522"/>
                <a:gd name="connsiteY2" fmla="*/ 4346 h 12417"/>
                <a:gd name="connsiteX3" fmla="*/ 0 w 15522"/>
                <a:gd name="connsiteY3" fmla="*/ 4346 h 12417"/>
                <a:gd name="connsiteX4" fmla="*/ 0 w 15522"/>
                <a:gd name="connsiteY4" fmla="*/ 12728 h 12417"/>
                <a:gd name="connsiteX5" fmla="*/ 16453 w 15522"/>
                <a:gd name="connsiteY5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522" h="12417">
                  <a:moveTo>
                    <a:pt x="16453" y="0"/>
                  </a:moveTo>
                  <a:lnTo>
                    <a:pt x="4036" y="0"/>
                  </a:lnTo>
                  <a:lnTo>
                    <a:pt x="4036" y="4346"/>
                  </a:lnTo>
                  <a:lnTo>
                    <a:pt x="0" y="4346"/>
                  </a:lnTo>
                  <a:lnTo>
                    <a:pt x="0" y="12728"/>
                  </a:lnTo>
                  <a:lnTo>
                    <a:pt x="1645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xmlns="" id="{7220E02F-9244-4887-811F-80149EE404E8}"/>
                </a:ext>
              </a:extLst>
            </p:cNvPr>
            <p:cNvSpPr/>
            <p:nvPr/>
          </p:nvSpPr>
          <p:spPr>
            <a:xfrm>
              <a:off x="7690186" y="3033555"/>
              <a:ext cx="44826" cy="51723"/>
            </a:xfrm>
            <a:custGeom>
              <a:avLst/>
              <a:gdLst>
                <a:gd name="connsiteX0" fmla="*/ 21731 w 40357"/>
                <a:gd name="connsiteY0" fmla="*/ 31666 h 46566"/>
                <a:gd name="connsiteX1" fmla="*/ 29182 w 40357"/>
                <a:gd name="connsiteY1" fmla="*/ 22042 h 46566"/>
                <a:gd name="connsiteX2" fmla="*/ 40668 w 40357"/>
                <a:gd name="connsiteY2" fmla="*/ 12728 h 46566"/>
                <a:gd name="connsiteX3" fmla="*/ 38495 w 40357"/>
                <a:gd name="connsiteY3" fmla="*/ 9313 h 46566"/>
                <a:gd name="connsiteX4" fmla="*/ 38495 w 40357"/>
                <a:gd name="connsiteY4" fmla="*/ 5278 h 46566"/>
                <a:gd name="connsiteX5" fmla="*/ 38495 w 40357"/>
                <a:gd name="connsiteY5" fmla="*/ 4036 h 46566"/>
                <a:gd name="connsiteX6" fmla="*/ 36322 w 40357"/>
                <a:gd name="connsiteY6" fmla="*/ 4036 h 46566"/>
                <a:gd name="connsiteX7" fmla="*/ 35391 w 40357"/>
                <a:gd name="connsiteY7" fmla="*/ 4036 h 46566"/>
                <a:gd name="connsiteX8" fmla="*/ 31045 w 40357"/>
                <a:gd name="connsiteY8" fmla="*/ 0 h 46566"/>
                <a:gd name="connsiteX9" fmla="*/ 23905 w 40357"/>
                <a:gd name="connsiteY9" fmla="*/ 16764 h 46566"/>
                <a:gd name="connsiteX10" fmla="*/ 11487 w 40357"/>
                <a:gd name="connsiteY10" fmla="*/ 29492 h 46566"/>
                <a:gd name="connsiteX11" fmla="*/ 0 w 40357"/>
                <a:gd name="connsiteY11" fmla="*/ 42221 h 46566"/>
                <a:gd name="connsiteX12" fmla="*/ 0 w 40357"/>
                <a:gd name="connsiteY12" fmla="*/ 46567 h 46566"/>
                <a:gd name="connsiteX13" fmla="*/ 13349 w 40357"/>
                <a:gd name="connsiteY13" fmla="*/ 39116 h 4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357" h="46566">
                  <a:moveTo>
                    <a:pt x="21731" y="31666"/>
                  </a:moveTo>
                  <a:lnTo>
                    <a:pt x="29182" y="22042"/>
                  </a:lnTo>
                  <a:lnTo>
                    <a:pt x="40668" y="12728"/>
                  </a:lnTo>
                  <a:lnTo>
                    <a:pt x="38495" y="9313"/>
                  </a:lnTo>
                  <a:lnTo>
                    <a:pt x="38495" y="5278"/>
                  </a:lnTo>
                  <a:lnTo>
                    <a:pt x="38495" y="4036"/>
                  </a:lnTo>
                  <a:lnTo>
                    <a:pt x="36322" y="4036"/>
                  </a:lnTo>
                  <a:lnTo>
                    <a:pt x="35391" y="4036"/>
                  </a:lnTo>
                  <a:lnTo>
                    <a:pt x="31045" y="0"/>
                  </a:lnTo>
                  <a:lnTo>
                    <a:pt x="23905" y="16764"/>
                  </a:lnTo>
                  <a:lnTo>
                    <a:pt x="11487" y="29492"/>
                  </a:lnTo>
                  <a:lnTo>
                    <a:pt x="0" y="42221"/>
                  </a:lnTo>
                  <a:lnTo>
                    <a:pt x="0" y="46567"/>
                  </a:lnTo>
                  <a:lnTo>
                    <a:pt x="13349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xmlns="" id="{79A945ED-EC79-47CE-B97A-57CBD444C3CF}"/>
                </a:ext>
              </a:extLst>
            </p:cNvPr>
            <p:cNvSpPr/>
            <p:nvPr/>
          </p:nvSpPr>
          <p:spPr>
            <a:xfrm>
              <a:off x="4758200" y="2912523"/>
              <a:ext cx="27586" cy="13793"/>
            </a:xfrm>
            <a:custGeom>
              <a:avLst/>
              <a:gdLst>
                <a:gd name="connsiteX0" fmla="*/ 27009 w 24835"/>
                <a:gd name="connsiteY0" fmla="*/ 4036 h 12417"/>
                <a:gd name="connsiteX1" fmla="*/ 21731 w 24835"/>
                <a:gd name="connsiteY1" fmla="*/ 1863 h 12417"/>
                <a:gd name="connsiteX2" fmla="*/ 14591 w 24835"/>
                <a:gd name="connsiteY2" fmla="*/ 1863 h 12417"/>
                <a:gd name="connsiteX3" fmla="*/ 7140 w 24835"/>
                <a:gd name="connsiteY3" fmla="*/ 0 h 12417"/>
                <a:gd name="connsiteX4" fmla="*/ 0 w 24835"/>
                <a:gd name="connsiteY4" fmla="*/ 0 h 12417"/>
                <a:gd name="connsiteX5" fmla="*/ 0 w 24835"/>
                <a:gd name="connsiteY5" fmla="*/ 12728 h 12417"/>
                <a:gd name="connsiteX6" fmla="*/ 27009 w 24835"/>
                <a:gd name="connsiteY6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835" h="12417">
                  <a:moveTo>
                    <a:pt x="27009" y="4036"/>
                  </a:moveTo>
                  <a:lnTo>
                    <a:pt x="21731" y="1863"/>
                  </a:lnTo>
                  <a:lnTo>
                    <a:pt x="14591" y="1863"/>
                  </a:lnTo>
                  <a:lnTo>
                    <a:pt x="7140" y="0"/>
                  </a:lnTo>
                  <a:lnTo>
                    <a:pt x="0" y="0"/>
                  </a:lnTo>
                  <a:lnTo>
                    <a:pt x="0" y="12728"/>
                  </a:lnTo>
                  <a:lnTo>
                    <a:pt x="27009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xmlns="" id="{315F6ADB-9090-4E3F-9987-818C911CEFE7}"/>
                </a:ext>
              </a:extLst>
            </p:cNvPr>
            <p:cNvSpPr/>
            <p:nvPr/>
          </p:nvSpPr>
          <p:spPr>
            <a:xfrm>
              <a:off x="3246863" y="2807699"/>
              <a:ext cx="31033" cy="17241"/>
            </a:xfrm>
            <a:custGeom>
              <a:avLst/>
              <a:gdLst>
                <a:gd name="connsiteX0" fmla="*/ 16764 w 27940"/>
                <a:gd name="connsiteY0" fmla="*/ 2173 h 15522"/>
                <a:gd name="connsiteX1" fmla="*/ 13660 w 27940"/>
                <a:gd name="connsiteY1" fmla="*/ 2173 h 15522"/>
                <a:gd name="connsiteX2" fmla="*/ 6209 w 27940"/>
                <a:gd name="connsiteY2" fmla="*/ 2173 h 15522"/>
                <a:gd name="connsiteX3" fmla="*/ 0 w 27940"/>
                <a:gd name="connsiteY3" fmla="*/ 0 h 15522"/>
                <a:gd name="connsiteX4" fmla="*/ 0 w 27940"/>
                <a:gd name="connsiteY4" fmla="*/ 17075 h 15522"/>
                <a:gd name="connsiteX5" fmla="*/ 7451 w 27940"/>
                <a:gd name="connsiteY5" fmla="*/ 17075 h 15522"/>
                <a:gd name="connsiteX6" fmla="*/ 13660 w 27940"/>
                <a:gd name="connsiteY6" fmla="*/ 17075 h 15522"/>
                <a:gd name="connsiteX7" fmla="*/ 18937 w 27940"/>
                <a:gd name="connsiteY7" fmla="*/ 14901 h 15522"/>
                <a:gd name="connsiteX8" fmla="*/ 24215 w 27940"/>
                <a:gd name="connsiteY8" fmla="*/ 12728 h 15522"/>
                <a:gd name="connsiteX9" fmla="*/ 28251 w 27940"/>
                <a:gd name="connsiteY9" fmla="*/ 12728 h 15522"/>
                <a:gd name="connsiteX10" fmla="*/ 28251 w 27940"/>
                <a:gd name="connsiteY10" fmla="*/ 5278 h 15522"/>
                <a:gd name="connsiteX11" fmla="*/ 22042 w 27940"/>
                <a:gd name="connsiteY11" fmla="*/ 4346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940" h="15522">
                  <a:moveTo>
                    <a:pt x="16764" y="2173"/>
                  </a:moveTo>
                  <a:lnTo>
                    <a:pt x="13660" y="2173"/>
                  </a:lnTo>
                  <a:lnTo>
                    <a:pt x="6209" y="2173"/>
                  </a:lnTo>
                  <a:lnTo>
                    <a:pt x="0" y="0"/>
                  </a:lnTo>
                  <a:lnTo>
                    <a:pt x="0" y="17075"/>
                  </a:lnTo>
                  <a:lnTo>
                    <a:pt x="7451" y="17075"/>
                  </a:lnTo>
                  <a:lnTo>
                    <a:pt x="13660" y="17075"/>
                  </a:lnTo>
                  <a:lnTo>
                    <a:pt x="18937" y="14901"/>
                  </a:lnTo>
                  <a:lnTo>
                    <a:pt x="24215" y="12728"/>
                  </a:lnTo>
                  <a:lnTo>
                    <a:pt x="28251" y="12728"/>
                  </a:lnTo>
                  <a:lnTo>
                    <a:pt x="28251" y="5278"/>
                  </a:lnTo>
                  <a:lnTo>
                    <a:pt x="22042" y="43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xmlns="" id="{086E563B-78EA-46A5-8A2B-F7FBBBDD31F1}"/>
                </a:ext>
              </a:extLst>
            </p:cNvPr>
            <p:cNvSpPr/>
            <p:nvPr/>
          </p:nvSpPr>
          <p:spPr>
            <a:xfrm>
              <a:off x="4644755" y="2392884"/>
              <a:ext cx="13793" cy="17241"/>
            </a:xfrm>
            <a:custGeom>
              <a:avLst/>
              <a:gdLst>
                <a:gd name="connsiteX0" fmla="*/ 6209 w 12417"/>
                <a:gd name="connsiteY0" fmla="*/ 17075 h 15522"/>
                <a:gd name="connsiteX1" fmla="*/ 7140 w 12417"/>
                <a:gd name="connsiteY1" fmla="*/ 11487 h 15522"/>
                <a:gd name="connsiteX2" fmla="*/ 7140 w 12417"/>
                <a:gd name="connsiteY2" fmla="*/ 9624 h 15522"/>
                <a:gd name="connsiteX3" fmla="*/ 9313 w 12417"/>
                <a:gd name="connsiteY3" fmla="*/ 6209 h 15522"/>
                <a:gd name="connsiteX4" fmla="*/ 11487 w 12417"/>
                <a:gd name="connsiteY4" fmla="*/ 4346 h 15522"/>
                <a:gd name="connsiteX5" fmla="*/ 12418 w 12417"/>
                <a:gd name="connsiteY5" fmla="*/ 0 h 15522"/>
                <a:gd name="connsiteX6" fmla="*/ 9313 w 12417"/>
                <a:gd name="connsiteY6" fmla="*/ 0 h 15522"/>
                <a:gd name="connsiteX7" fmla="*/ 7140 w 12417"/>
                <a:gd name="connsiteY7" fmla="*/ 4346 h 15522"/>
                <a:gd name="connsiteX8" fmla="*/ 4036 w 12417"/>
                <a:gd name="connsiteY8" fmla="*/ 7451 h 15522"/>
                <a:gd name="connsiteX9" fmla="*/ 2173 w 12417"/>
                <a:gd name="connsiteY9" fmla="*/ 9624 h 15522"/>
                <a:gd name="connsiteX10" fmla="*/ 0 w 12417"/>
                <a:gd name="connsiteY10" fmla="*/ 11487 h 15522"/>
                <a:gd name="connsiteX11" fmla="*/ 0 w 12417"/>
                <a:gd name="connsiteY11" fmla="*/ 13660 h 15522"/>
                <a:gd name="connsiteX12" fmla="*/ 2173 w 12417"/>
                <a:gd name="connsiteY12" fmla="*/ 1490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5522">
                  <a:moveTo>
                    <a:pt x="6209" y="17075"/>
                  </a:moveTo>
                  <a:lnTo>
                    <a:pt x="7140" y="11487"/>
                  </a:lnTo>
                  <a:lnTo>
                    <a:pt x="7140" y="9624"/>
                  </a:lnTo>
                  <a:lnTo>
                    <a:pt x="9313" y="6209"/>
                  </a:lnTo>
                  <a:lnTo>
                    <a:pt x="11487" y="4346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7140" y="4346"/>
                  </a:lnTo>
                  <a:lnTo>
                    <a:pt x="4036" y="7451"/>
                  </a:lnTo>
                  <a:lnTo>
                    <a:pt x="2173" y="9624"/>
                  </a:lnTo>
                  <a:lnTo>
                    <a:pt x="0" y="11487"/>
                  </a:lnTo>
                  <a:lnTo>
                    <a:pt x="0" y="13660"/>
                  </a:lnTo>
                  <a:lnTo>
                    <a:pt x="2173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xmlns="" id="{E585F464-D9DE-494E-954E-DA2E534726BF}"/>
                </a:ext>
              </a:extLst>
            </p:cNvPr>
            <p:cNvSpPr/>
            <p:nvPr/>
          </p:nvSpPr>
          <p:spPr>
            <a:xfrm>
              <a:off x="4841301" y="2356332"/>
              <a:ext cx="20689" cy="41378"/>
            </a:xfrm>
            <a:custGeom>
              <a:avLst/>
              <a:gdLst>
                <a:gd name="connsiteX0" fmla="*/ 3104 w 18626"/>
                <a:gd name="connsiteY0" fmla="*/ 31976 h 37253"/>
                <a:gd name="connsiteX1" fmla="*/ 3104 w 18626"/>
                <a:gd name="connsiteY1" fmla="*/ 32907 h 37253"/>
                <a:gd name="connsiteX2" fmla="*/ 3104 w 18626"/>
                <a:gd name="connsiteY2" fmla="*/ 35080 h 37253"/>
                <a:gd name="connsiteX3" fmla="*/ 5278 w 18626"/>
                <a:gd name="connsiteY3" fmla="*/ 37253 h 37253"/>
                <a:gd name="connsiteX4" fmla="*/ 12728 w 18626"/>
                <a:gd name="connsiteY4" fmla="*/ 37253 h 37253"/>
                <a:gd name="connsiteX5" fmla="*/ 14591 w 18626"/>
                <a:gd name="connsiteY5" fmla="*/ 37253 h 37253"/>
                <a:gd name="connsiteX6" fmla="*/ 14591 w 18626"/>
                <a:gd name="connsiteY6" fmla="*/ 35080 h 37253"/>
                <a:gd name="connsiteX7" fmla="*/ 15833 w 18626"/>
                <a:gd name="connsiteY7" fmla="*/ 35080 h 37253"/>
                <a:gd name="connsiteX8" fmla="*/ 17695 w 18626"/>
                <a:gd name="connsiteY8" fmla="*/ 35080 h 37253"/>
                <a:gd name="connsiteX9" fmla="*/ 19869 w 18626"/>
                <a:gd name="connsiteY9" fmla="*/ 32907 h 37253"/>
                <a:gd name="connsiteX10" fmla="*/ 17695 w 18626"/>
                <a:gd name="connsiteY10" fmla="*/ 22352 h 37253"/>
                <a:gd name="connsiteX11" fmla="*/ 15833 w 18626"/>
                <a:gd name="connsiteY11" fmla="*/ 9624 h 37253"/>
                <a:gd name="connsiteX12" fmla="*/ 12728 w 18626"/>
                <a:gd name="connsiteY12" fmla="*/ 0 h 37253"/>
                <a:gd name="connsiteX13" fmla="*/ 0 w 18626"/>
                <a:gd name="connsiteY13" fmla="*/ 29803 h 37253"/>
                <a:gd name="connsiteX14" fmla="*/ 1242 w 18626"/>
                <a:gd name="connsiteY14" fmla="*/ 31976 h 37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626" h="37253">
                  <a:moveTo>
                    <a:pt x="3104" y="31976"/>
                  </a:moveTo>
                  <a:lnTo>
                    <a:pt x="3104" y="32907"/>
                  </a:lnTo>
                  <a:lnTo>
                    <a:pt x="3104" y="35080"/>
                  </a:lnTo>
                  <a:lnTo>
                    <a:pt x="5278" y="37253"/>
                  </a:lnTo>
                  <a:lnTo>
                    <a:pt x="12728" y="37253"/>
                  </a:lnTo>
                  <a:lnTo>
                    <a:pt x="14591" y="37253"/>
                  </a:lnTo>
                  <a:lnTo>
                    <a:pt x="14591" y="35080"/>
                  </a:lnTo>
                  <a:lnTo>
                    <a:pt x="15833" y="35080"/>
                  </a:lnTo>
                  <a:lnTo>
                    <a:pt x="17695" y="35080"/>
                  </a:lnTo>
                  <a:lnTo>
                    <a:pt x="19869" y="32907"/>
                  </a:lnTo>
                  <a:lnTo>
                    <a:pt x="17695" y="22352"/>
                  </a:lnTo>
                  <a:lnTo>
                    <a:pt x="15833" y="9624"/>
                  </a:lnTo>
                  <a:lnTo>
                    <a:pt x="12728" y="0"/>
                  </a:lnTo>
                  <a:lnTo>
                    <a:pt x="0" y="29803"/>
                  </a:lnTo>
                  <a:lnTo>
                    <a:pt x="1242" y="3197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xmlns="" id="{8DB7781D-6A4A-4CAF-87C7-ED89ACA90FCC}"/>
                </a:ext>
              </a:extLst>
            </p:cNvPr>
            <p:cNvSpPr/>
            <p:nvPr/>
          </p:nvSpPr>
          <p:spPr>
            <a:xfrm>
              <a:off x="7557086" y="3107691"/>
              <a:ext cx="165513" cy="179306"/>
            </a:xfrm>
            <a:custGeom>
              <a:avLst/>
              <a:gdLst>
                <a:gd name="connsiteX0" fmla="*/ 11486 w 149013"/>
                <a:gd name="connsiteY0" fmla="*/ 128835 h 161431"/>
                <a:gd name="connsiteX1" fmla="*/ 23904 w 149013"/>
                <a:gd name="connsiteY1" fmla="*/ 145910 h 161431"/>
                <a:gd name="connsiteX2" fmla="*/ 36322 w 149013"/>
                <a:gd name="connsiteY2" fmla="*/ 151187 h 161431"/>
                <a:gd name="connsiteX3" fmla="*/ 49051 w 149013"/>
                <a:gd name="connsiteY3" fmla="*/ 153360 h 161431"/>
                <a:gd name="connsiteX4" fmla="*/ 62400 w 149013"/>
                <a:gd name="connsiteY4" fmla="*/ 153360 h 161431"/>
                <a:gd name="connsiteX5" fmla="*/ 72955 w 149013"/>
                <a:gd name="connsiteY5" fmla="*/ 155533 h 161431"/>
                <a:gd name="connsiteX6" fmla="*/ 84441 w 149013"/>
                <a:gd name="connsiteY6" fmla="*/ 161742 h 161431"/>
                <a:gd name="connsiteX7" fmla="*/ 90650 w 149013"/>
                <a:gd name="connsiteY7" fmla="*/ 161742 h 161431"/>
                <a:gd name="connsiteX8" fmla="*/ 96859 w 149013"/>
                <a:gd name="connsiteY8" fmla="*/ 160811 h 161431"/>
                <a:gd name="connsiteX9" fmla="*/ 102137 w 149013"/>
                <a:gd name="connsiteY9" fmla="*/ 160811 h 161431"/>
                <a:gd name="connsiteX10" fmla="*/ 107104 w 149013"/>
                <a:gd name="connsiteY10" fmla="*/ 156465 h 161431"/>
                <a:gd name="connsiteX11" fmla="*/ 116728 w 149013"/>
                <a:gd name="connsiteY11" fmla="*/ 138459 h 161431"/>
                <a:gd name="connsiteX12" fmla="*/ 121695 w 149013"/>
                <a:gd name="connsiteY12" fmla="*/ 118280 h 161431"/>
                <a:gd name="connsiteX13" fmla="*/ 131319 w 149013"/>
                <a:gd name="connsiteY13" fmla="*/ 101516 h 161431"/>
                <a:gd name="connsiteX14" fmla="*/ 133181 w 149013"/>
                <a:gd name="connsiteY14" fmla="*/ 97170 h 161431"/>
                <a:gd name="connsiteX15" fmla="*/ 134423 w 149013"/>
                <a:gd name="connsiteY15" fmla="*/ 96238 h 161431"/>
                <a:gd name="connsiteX16" fmla="*/ 136286 w 149013"/>
                <a:gd name="connsiteY16" fmla="*/ 94065 h 161431"/>
                <a:gd name="connsiteX17" fmla="*/ 138459 w 149013"/>
                <a:gd name="connsiteY17" fmla="*/ 94065 h 161431"/>
                <a:gd name="connsiteX18" fmla="*/ 141563 w 149013"/>
                <a:gd name="connsiteY18" fmla="*/ 94065 h 161431"/>
                <a:gd name="connsiteX19" fmla="*/ 147772 w 149013"/>
                <a:gd name="connsiteY19" fmla="*/ 91892 h 161431"/>
                <a:gd name="connsiteX20" fmla="*/ 140632 w 149013"/>
                <a:gd name="connsiteY20" fmla="*/ 76991 h 161431"/>
                <a:gd name="connsiteX21" fmla="*/ 133181 w 149013"/>
                <a:gd name="connsiteY21" fmla="*/ 64262 h 161431"/>
                <a:gd name="connsiteX22" fmla="*/ 126972 w 149013"/>
                <a:gd name="connsiteY22" fmla="*/ 47498 h 161431"/>
                <a:gd name="connsiteX23" fmla="*/ 134423 w 149013"/>
                <a:gd name="connsiteY23" fmla="*/ 44394 h 161431"/>
                <a:gd name="connsiteX24" fmla="*/ 140632 w 149013"/>
                <a:gd name="connsiteY24" fmla="*/ 40047 h 161431"/>
                <a:gd name="connsiteX25" fmla="*/ 145910 w 149013"/>
                <a:gd name="connsiteY25" fmla="*/ 34770 h 161431"/>
                <a:gd name="connsiteX26" fmla="*/ 150877 w 149013"/>
                <a:gd name="connsiteY26" fmla="*/ 31666 h 161431"/>
                <a:gd name="connsiteX27" fmla="*/ 145910 w 149013"/>
                <a:gd name="connsiteY27" fmla="*/ 22042 h 161431"/>
                <a:gd name="connsiteX28" fmla="*/ 134423 w 149013"/>
                <a:gd name="connsiteY28" fmla="*/ 10555 h 161431"/>
                <a:gd name="connsiteX29" fmla="*/ 121695 w 149013"/>
                <a:gd name="connsiteY29" fmla="*/ 3104 h 161431"/>
                <a:gd name="connsiteX30" fmla="*/ 111450 w 149013"/>
                <a:gd name="connsiteY30" fmla="*/ 0 h 161431"/>
                <a:gd name="connsiteX31" fmla="*/ 105241 w 149013"/>
                <a:gd name="connsiteY31" fmla="*/ 9313 h 161431"/>
                <a:gd name="connsiteX32" fmla="*/ 99963 w 149013"/>
                <a:gd name="connsiteY32" fmla="*/ 17695 h 161431"/>
                <a:gd name="connsiteX33" fmla="*/ 94686 w 149013"/>
                <a:gd name="connsiteY33" fmla="*/ 27319 h 161431"/>
                <a:gd name="connsiteX34" fmla="*/ 90650 w 149013"/>
                <a:gd name="connsiteY34" fmla="*/ 40047 h 161431"/>
                <a:gd name="connsiteX35" fmla="*/ 84441 w 149013"/>
                <a:gd name="connsiteY35" fmla="*/ 40047 h 161431"/>
                <a:gd name="connsiteX36" fmla="*/ 78232 w 149013"/>
                <a:gd name="connsiteY36" fmla="*/ 40047 h 161431"/>
                <a:gd name="connsiteX37" fmla="*/ 74817 w 149013"/>
                <a:gd name="connsiteY37" fmla="*/ 40047 h 161431"/>
                <a:gd name="connsiteX38" fmla="*/ 72955 w 149013"/>
                <a:gd name="connsiteY38" fmla="*/ 42221 h 161431"/>
                <a:gd name="connsiteX39" fmla="*/ 72955 w 149013"/>
                <a:gd name="connsiteY39" fmla="*/ 44394 h 161431"/>
                <a:gd name="connsiteX40" fmla="*/ 72955 w 149013"/>
                <a:gd name="connsiteY40" fmla="*/ 46256 h 161431"/>
                <a:gd name="connsiteX41" fmla="*/ 70782 w 149013"/>
                <a:gd name="connsiteY41" fmla="*/ 47498 h 161431"/>
                <a:gd name="connsiteX42" fmla="*/ 70782 w 149013"/>
                <a:gd name="connsiteY42" fmla="*/ 49671 h 161431"/>
                <a:gd name="connsiteX43" fmla="*/ 67677 w 149013"/>
                <a:gd name="connsiteY43" fmla="*/ 53707 h 161431"/>
                <a:gd name="connsiteX44" fmla="*/ 63641 w 149013"/>
                <a:gd name="connsiteY44" fmla="*/ 57122 h 161431"/>
                <a:gd name="connsiteX45" fmla="*/ 40668 w 149013"/>
                <a:gd name="connsiteY45" fmla="*/ 60226 h 161431"/>
                <a:gd name="connsiteX46" fmla="*/ 31355 w 149013"/>
                <a:gd name="connsiteY46" fmla="*/ 75128 h 161431"/>
                <a:gd name="connsiteX47" fmla="*/ 23904 w 149013"/>
                <a:gd name="connsiteY47" fmla="*/ 79164 h 161431"/>
                <a:gd name="connsiteX48" fmla="*/ 16764 w 149013"/>
                <a:gd name="connsiteY48" fmla="*/ 76991 h 161431"/>
                <a:gd name="connsiteX49" fmla="*/ 9313 w 149013"/>
                <a:gd name="connsiteY49" fmla="*/ 76991 h 161431"/>
                <a:gd name="connsiteX50" fmla="*/ 0 w 149013"/>
                <a:gd name="connsiteY50" fmla="*/ 81337 h 161431"/>
                <a:gd name="connsiteX51" fmla="*/ 2173 w 149013"/>
                <a:gd name="connsiteY51" fmla="*/ 106793 h 16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49013" h="161431">
                  <a:moveTo>
                    <a:pt x="11486" y="128835"/>
                  </a:moveTo>
                  <a:lnTo>
                    <a:pt x="23904" y="145910"/>
                  </a:lnTo>
                  <a:lnTo>
                    <a:pt x="36322" y="151187"/>
                  </a:lnTo>
                  <a:lnTo>
                    <a:pt x="49051" y="153360"/>
                  </a:lnTo>
                  <a:lnTo>
                    <a:pt x="62400" y="153360"/>
                  </a:lnTo>
                  <a:lnTo>
                    <a:pt x="72955" y="155533"/>
                  </a:lnTo>
                  <a:lnTo>
                    <a:pt x="84441" y="161742"/>
                  </a:lnTo>
                  <a:lnTo>
                    <a:pt x="90650" y="161742"/>
                  </a:lnTo>
                  <a:lnTo>
                    <a:pt x="96859" y="160811"/>
                  </a:lnTo>
                  <a:lnTo>
                    <a:pt x="102137" y="160811"/>
                  </a:lnTo>
                  <a:lnTo>
                    <a:pt x="107104" y="156465"/>
                  </a:lnTo>
                  <a:lnTo>
                    <a:pt x="116728" y="138459"/>
                  </a:lnTo>
                  <a:lnTo>
                    <a:pt x="121695" y="118280"/>
                  </a:lnTo>
                  <a:lnTo>
                    <a:pt x="131319" y="101516"/>
                  </a:lnTo>
                  <a:lnTo>
                    <a:pt x="133181" y="97170"/>
                  </a:lnTo>
                  <a:lnTo>
                    <a:pt x="134423" y="96238"/>
                  </a:lnTo>
                  <a:lnTo>
                    <a:pt x="136286" y="94065"/>
                  </a:lnTo>
                  <a:lnTo>
                    <a:pt x="138459" y="94065"/>
                  </a:lnTo>
                  <a:lnTo>
                    <a:pt x="141563" y="94065"/>
                  </a:lnTo>
                  <a:lnTo>
                    <a:pt x="147772" y="91892"/>
                  </a:lnTo>
                  <a:lnTo>
                    <a:pt x="140632" y="76991"/>
                  </a:lnTo>
                  <a:lnTo>
                    <a:pt x="133181" y="64262"/>
                  </a:lnTo>
                  <a:lnTo>
                    <a:pt x="126972" y="47498"/>
                  </a:lnTo>
                  <a:lnTo>
                    <a:pt x="134423" y="44394"/>
                  </a:lnTo>
                  <a:lnTo>
                    <a:pt x="140632" y="40047"/>
                  </a:lnTo>
                  <a:lnTo>
                    <a:pt x="145910" y="34770"/>
                  </a:lnTo>
                  <a:lnTo>
                    <a:pt x="150877" y="31666"/>
                  </a:lnTo>
                  <a:lnTo>
                    <a:pt x="145910" y="22042"/>
                  </a:lnTo>
                  <a:lnTo>
                    <a:pt x="134423" y="10555"/>
                  </a:lnTo>
                  <a:lnTo>
                    <a:pt x="121695" y="3104"/>
                  </a:lnTo>
                  <a:lnTo>
                    <a:pt x="111450" y="0"/>
                  </a:lnTo>
                  <a:lnTo>
                    <a:pt x="105241" y="9313"/>
                  </a:lnTo>
                  <a:lnTo>
                    <a:pt x="99963" y="17695"/>
                  </a:lnTo>
                  <a:lnTo>
                    <a:pt x="94686" y="27319"/>
                  </a:lnTo>
                  <a:lnTo>
                    <a:pt x="90650" y="40047"/>
                  </a:lnTo>
                  <a:lnTo>
                    <a:pt x="84441" y="40047"/>
                  </a:lnTo>
                  <a:lnTo>
                    <a:pt x="78232" y="40047"/>
                  </a:lnTo>
                  <a:lnTo>
                    <a:pt x="74817" y="40047"/>
                  </a:lnTo>
                  <a:lnTo>
                    <a:pt x="72955" y="42221"/>
                  </a:lnTo>
                  <a:lnTo>
                    <a:pt x="72955" y="44394"/>
                  </a:lnTo>
                  <a:lnTo>
                    <a:pt x="72955" y="46256"/>
                  </a:lnTo>
                  <a:lnTo>
                    <a:pt x="70782" y="47498"/>
                  </a:lnTo>
                  <a:lnTo>
                    <a:pt x="70782" y="49671"/>
                  </a:lnTo>
                  <a:lnTo>
                    <a:pt x="67677" y="53707"/>
                  </a:lnTo>
                  <a:lnTo>
                    <a:pt x="63641" y="57122"/>
                  </a:lnTo>
                  <a:lnTo>
                    <a:pt x="40668" y="60226"/>
                  </a:lnTo>
                  <a:lnTo>
                    <a:pt x="31355" y="75128"/>
                  </a:lnTo>
                  <a:lnTo>
                    <a:pt x="23904" y="79164"/>
                  </a:lnTo>
                  <a:lnTo>
                    <a:pt x="16764" y="76991"/>
                  </a:lnTo>
                  <a:lnTo>
                    <a:pt x="9313" y="76991"/>
                  </a:lnTo>
                  <a:lnTo>
                    <a:pt x="0" y="81337"/>
                  </a:lnTo>
                  <a:lnTo>
                    <a:pt x="2173" y="10679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xmlns="" id="{5147D9EB-0D19-4FDA-A9C9-983A81DA2D2E}"/>
                </a:ext>
              </a:extLst>
            </p:cNvPr>
            <p:cNvSpPr/>
            <p:nvPr/>
          </p:nvSpPr>
          <p:spPr>
            <a:xfrm>
              <a:off x="3314103" y="2826665"/>
              <a:ext cx="37930" cy="13793"/>
            </a:xfrm>
            <a:custGeom>
              <a:avLst/>
              <a:gdLst>
                <a:gd name="connsiteX0" fmla="*/ 34459 w 34149"/>
                <a:gd name="connsiteY0" fmla="*/ 8382 h 12417"/>
                <a:gd name="connsiteX1" fmla="*/ 34459 w 34149"/>
                <a:gd name="connsiteY1" fmla="*/ 5278 h 12417"/>
                <a:gd name="connsiteX2" fmla="*/ 19869 w 34149"/>
                <a:gd name="connsiteY2" fmla="*/ 0 h 12417"/>
                <a:gd name="connsiteX3" fmla="*/ 14591 w 34149"/>
                <a:gd name="connsiteY3" fmla="*/ 2173 h 12417"/>
                <a:gd name="connsiteX4" fmla="*/ 10555 w 34149"/>
                <a:gd name="connsiteY4" fmla="*/ 3104 h 12417"/>
                <a:gd name="connsiteX5" fmla="*/ 5278 w 34149"/>
                <a:gd name="connsiteY5" fmla="*/ 3104 h 12417"/>
                <a:gd name="connsiteX6" fmla="*/ 0 w 34149"/>
                <a:gd name="connsiteY6" fmla="*/ 5278 h 12417"/>
                <a:gd name="connsiteX7" fmla="*/ 0 w 34149"/>
                <a:gd name="connsiteY7" fmla="*/ 12728 h 12417"/>
                <a:gd name="connsiteX8" fmla="*/ 9313 w 34149"/>
                <a:gd name="connsiteY8" fmla="*/ 12728 h 12417"/>
                <a:gd name="connsiteX9" fmla="*/ 19869 w 34149"/>
                <a:gd name="connsiteY9" fmla="*/ 12728 h 12417"/>
                <a:gd name="connsiteX10" fmla="*/ 31355 w 34149"/>
                <a:gd name="connsiteY10" fmla="*/ 8382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149" h="12417">
                  <a:moveTo>
                    <a:pt x="34459" y="8382"/>
                  </a:moveTo>
                  <a:lnTo>
                    <a:pt x="34459" y="5278"/>
                  </a:lnTo>
                  <a:lnTo>
                    <a:pt x="19869" y="0"/>
                  </a:lnTo>
                  <a:lnTo>
                    <a:pt x="14591" y="2173"/>
                  </a:lnTo>
                  <a:lnTo>
                    <a:pt x="10555" y="3104"/>
                  </a:lnTo>
                  <a:lnTo>
                    <a:pt x="5278" y="3104"/>
                  </a:lnTo>
                  <a:lnTo>
                    <a:pt x="0" y="5278"/>
                  </a:lnTo>
                  <a:lnTo>
                    <a:pt x="0" y="12728"/>
                  </a:lnTo>
                  <a:lnTo>
                    <a:pt x="9313" y="12728"/>
                  </a:lnTo>
                  <a:lnTo>
                    <a:pt x="19869" y="12728"/>
                  </a:lnTo>
                  <a:lnTo>
                    <a:pt x="31355" y="838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xmlns="" id="{B5A8D47C-8EC9-4D53-99E9-4DEAFBC349AF}"/>
                </a:ext>
              </a:extLst>
            </p:cNvPr>
            <p:cNvSpPr/>
            <p:nvPr/>
          </p:nvSpPr>
          <p:spPr>
            <a:xfrm>
              <a:off x="7895008" y="2401158"/>
              <a:ext cx="255165" cy="296543"/>
            </a:xfrm>
            <a:custGeom>
              <a:avLst/>
              <a:gdLst>
                <a:gd name="connsiteX0" fmla="*/ 7140 w 229729"/>
                <a:gd name="connsiteY0" fmla="*/ 247425 h 266983"/>
                <a:gd name="connsiteX1" fmla="*/ 8382 w 229729"/>
                <a:gd name="connsiteY1" fmla="*/ 254876 h 266983"/>
                <a:gd name="connsiteX2" fmla="*/ 10245 w 229729"/>
                <a:gd name="connsiteY2" fmla="*/ 269777 h 266983"/>
                <a:gd name="connsiteX3" fmla="*/ 22663 w 229729"/>
                <a:gd name="connsiteY3" fmla="*/ 269777 h 266983"/>
                <a:gd name="connsiteX4" fmla="*/ 27009 w 229729"/>
                <a:gd name="connsiteY4" fmla="*/ 262327 h 266983"/>
                <a:gd name="connsiteX5" fmla="*/ 30113 w 229729"/>
                <a:gd name="connsiteY5" fmla="*/ 254876 h 266983"/>
                <a:gd name="connsiteX6" fmla="*/ 36322 w 229729"/>
                <a:gd name="connsiteY6" fmla="*/ 249599 h 266983"/>
                <a:gd name="connsiteX7" fmla="*/ 34149 w 229729"/>
                <a:gd name="connsiteY7" fmla="*/ 240285 h 266983"/>
                <a:gd name="connsiteX8" fmla="*/ 34149 w 229729"/>
                <a:gd name="connsiteY8" fmla="*/ 235008 h 266983"/>
                <a:gd name="connsiteX9" fmla="*/ 34149 w 229729"/>
                <a:gd name="connsiteY9" fmla="*/ 231593 h 266983"/>
                <a:gd name="connsiteX10" fmla="*/ 30113 w 229729"/>
                <a:gd name="connsiteY10" fmla="*/ 229730 h 266983"/>
                <a:gd name="connsiteX11" fmla="*/ 27009 w 229729"/>
                <a:gd name="connsiteY11" fmla="*/ 224452 h 266983"/>
                <a:gd name="connsiteX12" fmla="*/ 27009 w 229729"/>
                <a:gd name="connsiteY12" fmla="*/ 220106 h 266983"/>
                <a:gd name="connsiteX13" fmla="*/ 34149 w 229729"/>
                <a:gd name="connsiteY13" fmla="*/ 222279 h 266983"/>
                <a:gd name="connsiteX14" fmla="*/ 37253 w 229729"/>
                <a:gd name="connsiteY14" fmla="*/ 224452 h 266983"/>
                <a:gd name="connsiteX15" fmla="*/ 41600 w 229729"/>
                <a:gd name="connsiteY15" fmla="*/ 224452 h 266983"/>
                <a:gd name="connsiteX16" fmla="*/ 41600 w 229729"/>
                <a:gd name="connsiteY16" fmla="*/ 225384 h 266983"/>
                <a:gd name="connsiteX17" fmla="*/ 41600 w 229729"/>
                <a:gd name="connsiteY17" fmla="*/ 229730 h 266983"/>
                <a:gd name="connsiteX18" fmla="*/ 41600 w 229729"/>
                <a:gd name="connsiteY18" fmla="*/ 231593 h 266983"/>
                <a:gd name="connsiteX19" fmla="*/ 41600 w 229729"/>
                <a:gd name="connsiteY19" fmla="*/ 236870 h 266983"/>
                <a:gd name="connsiteX20" fmla="*/ 43773 w 229729"/>
                <a:gd name="connsiteY20" fmla="*/ 240285 h 266983"/>
                <a:gd name="connsiteX21" fmla="*/ 48740 w 229729"/>
                <a:gd name="connsiteY21" fmla="*/ 239043 h 266983"/>
                <a:gd name="connsiteX22" fmla="*/ 54018 w 229729"/>
                <a:gd name="connsiteY22" fmla="*/ 239043 h 266983"/>
                <a:gd name="connsiteX23" fmla="*/ 56191 w 229729"/>
                <a:gd name="connsiteY23" fmla="*/ 236870 h 266983"/>
                <a:gd name="connsiteX24" fmla="*/ 58364 w 229729"/>
                <a:gd name="connsiteY24" fmla="*/ 235008 h 266983"/>
                <a:gd name="connsiteX25" fmla="*/ 59295 w 229729"/>
                <a:gd name="connsiteY25" fmla="*/ 235008 h 266983"/>
                <a:gd name="connsiteX26" fmla="*/ 61468 w 229729"/>
                <a:gd name="connsiteY26" fmla="*/ 232834 h 266983"/>
                <a:gd name="connsiteX27" fmla="*/ 65504 w 229729"/>
                <a:gd name="connsiteY27" fmla="*/ 232834 h 266983"/>
                <a:gd name="connsiteX28" fmla="*/ 70782 w 229729"/>
                <a:gd name="connsiteY28" fmla="*/ 232834 h 266983"/>
                <a:gd name="connsiteX29" fmla="*/ 72955 w 229729"/>
                <a:gd name="connsiteY29" fmla="*/ 229730 h 266983"/>
                <a:gd name="connsiteX30" fmla="*/ 73886 w 229729"/>
                <a:gd name="connsiteY30" fmla="*/ 224452 h 266983"/>
                <a:gd name="connsiteX31" fmla="*/ 73886 w 229729"/>
                <a:gd name="connsiteY31" fmla="*/ 220106 h 266983"/>
                <a:gd name="connsiteX32" fmla="*/ 76059 w 229729"/>
                <a:gd name="connsiteY32" fmla="*/ 212655 h 266983"/>
                <a:gd name="connsiteX33" fmla="*/ 81026 w 229729"/>
                <a:gd name="connsiteY33" fmla="*/ 220106 h 266983"/>
                <a:gd name="connsiteX34" fmla="*/ 86304 w 229729"/>
                <a:gd name="connsiteY34" fmla="*/ 229730 h 266983"/>
                <a:gd name="connsiteX35" fmla="*/ 112381 w 229729"/>
                <a:gd name="connsiteY35" fmla="*/ 217933 h 266983"/>
                <a:gd name="connsiteX36" fmla="*/ 139390 w 229729"/>
                <a:gd name="connsiteY36" fmla="*/ 205205 h 266983"/>
                <a:gd name="connsiteX37" fmla="*/ 163294 w 229729"/>
                <a:gd name="connsiteY37" fmla="*/ 192476 h 266983"/>
                <a:gd name="connsiteX38" fmla="*/ 165468 w 229729"/>
                <a:gd name="connsiteY38" fmla="*/ 170435 h 266983"/>
                <a:gd name="connsiteX39" fmla="*/ 168572 w 229729"/>
                <a:gd name="connsiteY39" fmla="*/ 152429 h 266983"/>
                <a:gd name="connsiteX40" fmla="*/ 172918 w 229729"/>
                <a:gd name="connsiteY40" fmla="*/ 138459 h 266983"/>
                <a:gd name="connsiteX41" fmla="*/ 173850 w 229729"/>
                <a:gd name="connsiteY41" fmla="*/ 125731 h 266983"/>
                <a:gd name="connsiteX42" fmla="*/ 173850 w 229729"/>
                <a:gd name="connsiteY42" fmla="*/ 113313 h 266983"/>
                <a:gd name="connsiteX43" fmla="*/ 172918 w 229729"/>
                <a:gd name="connsiteY43" fmla="*/ 96238 h 266983"/>
                <a:gd name="connsiteX44" fmla="*/ 166709 w 229729"/>
                <a:gd name="connsiteY44" fmla="*/ 73886 h 266983"/>
                <a:gd name="connsiteX45" fmla="*/ 170745 w 229729"/>
                <a:gd name="connsiteY45" fmla="*/ 72955 h 266983"/>
                <a:gd name="connsiteX46" fmla="*/ 172918 w 229729"/>
                <a:gd name="connsiteY46" fmla="*/ 68609 h 266983"/>
                <a:gd name="connsiteX47" fmla="*/ 176023 w 229729"/>
                <a:gd name="connsiteY47" fmla="*/ 66746 h 266983"/>
                <a:gd name="connsiteX48" fmla="*/ 180059 w 229729"/>
                <a:gd name="connsiteY48" fmla="*/ 65504 h 266983"/>
                <a:gd name="connsiteX49" fmla="*/ 183163 w 229729"/>
                <a:gd name="connsiteY49" fmla="*/ 66746 h 266983"/>
                <a:gd name="connsiteX50" fmla="*/ 186267 w 229729"/>
                <a:gd name="connsiteY50" fmla="*/ 68609 h 266983"/>
                <a:gd name="connsiteX51" fmla="*/ 190614 w 229729"/>
                <a:gd name="connsiteY51" fmla="*/ 73886 h 266983"/>
                <a:gd name="connsiteX52" fmla="*/ 200858 w 229729"/>
                <a:gd name="connsiteY52" fmla="*/ 68609 h 266983"/>
                <a:gd name="connsiteX53" fmla="*/ 208309 w 229729"/>
                <a:gd name="connsiteY53" fmla="*/ 61468 h 266983"/>
                <a:gd name="connsiteX54" fmla="*/ 217622 w 229729"/>
                <a:gd name="connsiteY54" fmla="*/ 54018 h 266983"/>
                <a:gd name="connsiteX55" fmla="*/ 230040 w 229729"/>
                <a:gd name="connsiteY55" fmla="*/ 50603 h 266983"/>
                <a:gd name="connsiteX56" fmla="*/ 230040 w 229729"/>
                <a:gd name="connsiteY56" fmla="*/ 44394 h 266983"/>
                <a:gd name="connsiteX57" fmla="*/ 230040 w 229729"/>
                <a:gd name="connsiteY57" fmla="*/ 41289 h 266983"/>
                <a:gd name="connsiteX58" fmla="*/ 229109 w 229729"/>
                <a:gd name="connsiteY58" fmla="*/ 36943 h 266983"/>
                <a:gd name="connsiteX59" fmla="*/ 226936 w 229729"/>
                <a:gd name="connsiteY59" fmla="*/ 33839 h 266983"/>
                <a:gd name="connsiteX60" fmla="*/ 219796 w 229729"/>
                <a:gd name="connsiteY60" fmla="*/ 28561 h 266983"/>
                <a:gd name="connsiteX61" fmla="*/ 212345 w 229729"/>
                <a:gd name="connsiteY61" fmla="*/ 24215 h 266983"/>
                <a:gd name="connsiteX62" fmla="*/ 200858 w 229729"/>
                <a:gd name="connsiteY62" fmla="*/ 21110 h 266983"/>
                <a:gd name="connsiteX63" fmla="*/ 192476 w 229729"/>
                <a:gd name="connsiteY63" fmla="*/ 13660 h 266983"/>
                <a:gd name="connsiteX64" fmla="*/ 183163 w 229729"/>
                <a:gd name="connsiteY64" fmla="*/ 0 h 266983"/>
                <a:gd name="connsiteX65" fmla="*/ 173850 w 229729"/>
                <a:gd name="connsiteY65" fmla="*/ 9624 h 266983"/>
                <a:gd name="connsiteX66" fmla="*/ 170745 w 229729"/>
                <a:gd name="connsiteY66" fmla="*/ 24215 h 266983"/>
                <a:gd name="connsiteX67" fmla="*/ 170745 w 229729"/>
                <a:gd name="connsiteY67" fmla="*/ 43462 h 266983"/>
                <a:gd name="connsiteX68" fmla="*/ 166709 w 229729"/>
                <a:gd name="connsiteY68" fmla="*/ 43462 h 266983"/>
                <a:gd name="connsiteX69" fmla="*/ 163294 w 229729"/>
                <a:gd name="connsiteY69" fmla="*/ 44394 h 266983"/>
                <a:gd name="connsiteX70" fmla="*/ 158327 w 229729"/>
                <a:gd name="connsiteY70" fmla="*/ 44394 h 266983"/>
                <a:gd name="connsiteX71" fmla="*/ 150877 w 229729"/>
                <a:gd name="connsiteY71" fmla="*/ 46567 h 266983"/>
                <a:gd name="connsiteX72" fmla="*/ 150877 w 229729"/>
                <a:gd name="connsiteY72" fmla="*/ 48740 h 266983"/>
                <a:gd name="connsiteX73" fmla="*/ 150877 w 229729"/>
                <a:gd name="connsiteY73" fmla="*/ 50603 h 266983"/>
                <a:gd name="connsiteX74" fmla="*/ 149014 w 229729"/>
                <a:gd name="connsiteY74" fmla="*/ 51844 h 266983"/>
                <a:gd name="connsiteX75" fmla="*/ 146841 w 229729"/>
                <a:gd name="connsiteY75" fmla="*/ 54018 h 266983"/>
                <a:gd name="connsiteX76" fmla="*/ 146841 w 229729"/>
                <a:gd name="connsiteY76" fmla="*/ 63331 h 266983"/>
                <a:gd name="connsiteX77" fmla="*/ 146841 w 229729"/>
                <a:gd name="connsiteY77" fmla="*/ 70782 h 266983"/>
                <a:gd name="connsiteX78" fmla="*/ 149014 w 229729"/>
                <a:gd name="connsiteY78" fmla="*/ 73886 h 266983"/>
                <a:gd name="connsiteX79" fmla="*/ 150877 w 229729"/>
                <a:gd name="connsiteY79" fmla="*/ 78232 h 266983"/>
                <a:gd name="connsiteX80" fmla="*/ 156154 w 229729"/>
                <a:gd name="connsiteY80" fmla="*/ 81337 h 266983"/>
                <a:gd name="connsiteX81" fmla="*/ 163294 w 229729"/>
                <a:gd name="connsiteY81" fmla="*/ 81337 h 266983"/>
                <a:gd name="connsiteX82" fmla="*/ 152118 w 229729"/>
                <a:gd name="connsiteY82" fmla="*/ 98411 h 266983"/>
                <a:gd name="connsiteX83" fmla="*/ 146841 w 229729"/>
                <a:gd name="connsiteY83" fmla="*/ 111140 h 266983"/>
                <a:gd name="connsiteX84" fmla="*/ 143737 w 229729"/>
                <a:gd name="connsiteY84" fmla="*/ 125731 h 266983"/>
                <a:gd name="connsiteX85" fmla="*/ 139390 w 229729"/>
                <a:gd name="connsiteY85" fmla="*/ 138459 h 266983"/>
                <a:gd name="connsiteX86" fmla="*/ 130077 w 229729"/>
                <a:gd name="connsiteY86" fmla="*/ 150256 h 266983"/>
                <a:gd name="connsiteX87" fmla="*/ 115486 w 229729"/>
                <a:gd name="connsiteY87" fmla="*/ 162984 h 266983"/>
                <a:gd name="connsiteX88" fmla="*/ 114555 w 229729"/>
                <a:gd name="connsiteY88" fmla="*/ 165157 h 266983"/>
                <a:gd name="connsiteX89" fmla="*/ 112381 w 229729"/>
                <a:gd name="connsiteY89" fmla="*/ 165157 h 266983"/>
                <a:gd name="connsiteX90" fmla="*/ 110208 w 229729"/>
                <a:gd name="connsiteY90" fmla="*/ 165157 h 266983"/>
                <a:gd name="connsiteX91" fmla="*/ 108346 w 229729"/>
                <a:gd name="connsiteY91" fmla="*/ 162984 h 266983"/>
                <a:gd name="connsiteX92" fmla="*/ 107104 w 229729"/>
                <a:gd name="connsiteY92" fmla="*/ 159880 h 266983"/>
                <a:gd name="connsiteX93" fmla="*/ 100895 w 229729"/>
                <a:gd name="connsiteY93" fmla="*/ 162984 h 266983"/>
                <a:gd name="connsiteX94" fmla="*/ 97790 w 229729"/>
                <a:gd name="connsiteY94" fmla="*/ 168262 h 266983"/>
                <a:gd name="connsiteX95" fmla="*/ 95617 w 229729"/>
                <a:gd name="connsiteY95" fmla="*/ 172297 h 266983"/>
                <a:gd name="connsiteX96" fmla="*/ 93754 w 229729"/>
                <a:gd name="connsiteY96" fmla="*/ 177886 h 266983"/>
                <a:gd name="connsiteX97" fmla="*/ 90650 w 229729"/>
                <a:gd name="connsiteY97" fmla="*/ 183163 h 266983"/>
                <a:gd name="connsiteX98" fmla="*/ 86304 w 229729"/>
                <a:gd name="connsiteY98" fmla="*/ 188441 h 266983"/>
                <a:gd name="connsiteX99" fmla="*/ 83200 w 229729"/>
                <a:gd name="connsiteY99" fmla="*/ 188441 h 266983"/>
                <a:gd name="connsiteX100" fmla="*/ 80095 w 229729"/>
                <a:gd name="connsiteY100" fmla="*/ 188441 h 266983"/>
                <a:gd name="connsiteX101" fmla="*/ 73886 w 229729"/>
                <a:gd name="connsiteY101" fmla="*/ 187199 h 266983"/>
                <a:gd name="connsiteX102" fmla="*/ 66435 w 229729"/>
                <a:gd name="connsiteY102" fmla="*/ 187199 h 266983"/>
                <a:gd name="connsiteX103" fmla="*/ 59295 w 229729"/>
                <a:gd name="connsiteY103" fmla="*/ 188441 h 266983"/>
                <a:gd name="connsiteX104" fmla="*/ 39426 w 229729"/>
                <a:gd name="connsiteY104" fmla="*/ 197754 h 266983"/>
                <a:gd name="connsiteX105" fmla="*/ 22663 w 229729"/>
                <a:gd name="connsiteY105" fmla="*/ 212655 h 266983"/>
                <a:gd name="connsiteX106" fmla="*/ 10245 w 229729"/>
                <a:gd name="connsiteY106" fmla="*/ 229730 h 266983"/>
                <a:gd name="connsiteX107" fmla="*/ 0 w 229729"/>
                <a:gd name="connsiteY107" fmla="*/ 229730 h 266983"/>
                <a:gd name="connsiteX108" fmla="*/ 3104 w 229729"/>
                <a:gd name="connsiteY108" fmla="*/ 240285 h 266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229729" h="266983">
                  <a:moveTo>
                    <a:pt x="7140" y="247425"/>
                  </a:moveTo>
                  <a:lnTo>
                    <a:pt x="8382" y="254876"/>
                  </a:lnTo>
                  <a:lnTo>
                    <a:pt x="10245" y="269777"/>
                  </a:lnTo>
                  <a:lnTo>
                    <a:pt x="22663" y="269777"/>
                  </a:lnTo>
                  <a:lnTo>
                    <a:pt x="27009" y="262327"/>
                  </a:lnTo>
                  <a:lnTo>
                    <a:pt x="30113" y="254876"/>
                  </a:lnTo>
                  <a:lnTo>
                    <a:pt x="36322" y="249599"/>
                  </a:lnTo>
                  <a:lnTo>
                    <a:pt x="34149" y="240285"/>
                  </a:lnTo>
                  <a:lnTo>
                    <a:pt x="34149" y="235008"/>
                  </a:lnTo>
                  <a:lnTo>
                    <a:pt x="34149" y="231593"/>
                  </a:lnTo>
                  <a:lnTo>
                    <a:pt x="30113" y="229730"/>
                  </a:lnTo>
                  <a:lnTo>
                    <a:pt x="27009" y="224452"/>
                  </a:lnTo>
                  <a:lnTo>
                    <a:pt x="27009" y="220106"/>
                  </a:lnTo>
                  <a:lnTo>
                    <a:pt x="34149" y="222279"/>
                  </a:lnTo>
                  <a:lnTo>
                    <a:pt x="37253" y="224452"/>
                  </a:lnTo>
                  <a:lnTo>
                    <a:pt x="41600" y="224452"/>
                  </a:lnTo>
                  <a:lnTo>
                    <a:pt x="41600" y="225384"/>
                  </a:lnTo>
                  <a:lnTo>
                    <a:pt x="41600" y="229730"/>
                  </a:lnTo>
                  <a:lnTo>
                    <a:pt x="41600" y="231593"/>
                  </a:lnTo>
                  <a:lnTo>
                    <a:pt x="41600" y="236870"/>
                  </a:lnTo>
                  <a:lnTo>
                    <a:pt x="43773" y="240285"/>
                  </a:lnTo>
                  <a:lnTo>
                    <a:pt x="48740" y="239043"/>
                  </a:lnTo>
                  <a:lnTo>
                    <a:pt x="54018" y="239043"/>
                  </a:lnTo>
                  <a:lnTo>
                    <a:pt x="56191" y="236870"/>
                  </a:lnTo>
                  <a:lnTo>
                    <a:pt x="58364" y="235008"/>
                  </a:lnTo>
                  <a:lnTo>
                    <a:pt x="59295" y="235008"/>
                  </a:lnTo>
                  <a:lnTo>
                    <a:pt x="61468" y="232834"/>
                  </a:lnTo>
                  <a:lnTo>
                    <a:pt x="65504" y="232834"/>
                  </a:lnTo>
                  <a:lnTo>
                    <a:pt x="70782" y="232834"/>
                  </a:lnTo>
                  <a:lnTo>
                    <a:pt x="72955" y="229730"/>
                  </a:lnTo>
                  <a:lnTo>
                    <a:pt x="73886" y="224452"/>
                  </a:lnTo>
                  <a:lnTo>
                    <a:pt x="73886" y="220106"/>
                  </a:lnTo>
                  <a:lnTo>
                    <a:pt x="76059" y="212655"/>
                  </a:lnTo>
                  <a:lnTo>
                    <a:pt x="81026" y="220106"/>
                  </a:lnTo>
                  <a:lnTo>
                    <a:pt x="86304" y="229730"/>
                  </a:lnTo>
                  <a:lnTo>
                    <a:pt x="112381" y="217933"/>
                  </a:lnTo>
                  <a:lnTo>
                    <a:pt x="139390" y="205205"/>
                  </a:lnTo>
                  <a:lnTo>
                    <a:pt x="163294" y="192476"/>
                  </a:lnTo>
                  <a:lnTo>
                    <a:pt x="165468" y="170435"/>
                  </a:lnTo>
                  <a:lnTo>
                    <a:pt x="168572" y="152429"/>
                  </a:lnTo>
                  <a:lnTo>
                    <a:pt x="172918" y="138459"/>
                  </a:lnTo>
                  <a:lnTo>
                    <a:pt x="173850" y="125731"/>
                  </a:lnTo>
                  <a:lnTo>
                    <a:pt x="173850" y="113313"/>
                  </a:lnTo>
                  <a:lnTo>
                    <a:pt x="172918" y="96238"/>
                  </a:lnTo>
                  <a:lnTo>
                    <a:pt x="166709" y="73886"/>
                  </a:lnTo>
                  <a:lnTo>
                    <a:pt x="170745" y="72955"/>
                  </a:lnTo>
                  <a:lnTo>
                    <a:pt x="172918" y="68609"/>
                  </a:lnTo>
                  <a:lnTo>
                    <a:pt x="176023" y="66746"/>
                  </a:lnTo>
                  <a:lnTo>
                    <a:pt x="180059" y="65504"/>
                  </a:lnTo>
                  <a:lnTo>
                    <a:pt x="183163" y="66746"/>
                  </a:lnTo>
                  <a:lnTo>
                    <a:pt x="186267" y="68609"/>
                  </a:lnTo>
                  <a:lnTo>
                    <a:pt x="190614" y="73886"/>
                  </a:lnTo>
                  <a:lnTo>
                    <a:pt x="200858" y="68609"/>
                  </a:lnTo>
                  <a:lnTo>
                    <a:pt x="208309" y="61468"/>
                  </a:lnTo>
                  <a:lnTo>
                    <a:pt x="217622" y="54018"/>
                  </a:lnTo>
                  <a:lnTo>
                    <a:pt x="230040" y="50603"/>
                  </a:lnTo>
                  <a:lnTo>
                    <a:pt x="230040" y="44394"/>
                  </a:lnTo>
                  <a:lnTo>
                    <a:pt x="230040" y="41289"/>
                  </a:lnTo>
                  <a:lnTo>
                    <a:pt x="229109" y="36943"/>
                  </a:lnTo>
                  <a:lnTo>
                    <a:pt x="226936" y="33839"/>
                  </a:lnTo>
                  <a:lnTo>
                    <a:pt x="219796" y="28561"/>
                  </a:lnTo>
                  <a:lnTo>
                    <a:pt x="212345" y="24215"/>
                  </a:lnTo>
                  <a:lnTo>
                    <a:pt x="200858" y="21110"/>
                  </a:lnTo>
                  <a:lnTo>
                    <a:pt x="192476" y="13660"/>
                  </a:lnTo>
                  <a:lnTo>
                    <a:pt x="183163" y="0"/>
                  </a:lnTo>
                  <a:lnTo>
                    <a:pt x="173850" y="9624"/>
                  </a:lnTo>
                  <a:lnTo>
                    <a:pt x="170745" y="24215"/>
                  </a:lnTo>
                  <a:lnTo>
                    <a:pt x="170745" y="43462"/>
                  </a:lnTo>
                  <a:lnTo>
                    <a:pt x="166709" y="43462"/>
                  </a:lnTo>
                  <a:lnTo>
                    <a:pt x="163294" y="44394"/>
                  </a:lnTo>
                  <a:lnTo>
                    <a:pt x="158327" y="44394"/>
                  </a:lnTo>
                  <a:lnTo>
                    <a:pt x="150877" y="46567"/>
                  </a:lnTo>
                  <a:lnTo>
                    <a:pt x="150877" y="48740"/>
                  </a:lnTo>
                  <a:lnTo>
                    <a:pt x="150877" y="50603"/>
                  </a:lnTo>
                  <a:lnTo>
                    <a:pt x="149014" y="51844"/>
                  </a:lnTo>
                  <a:lnTo>
                    <a:pt x="146841" y="54018"/>
                  </a:lnTo>
                  <a:lnTo>
                    <a:pt x="146841" y="63331"/>
                  </a:lnTo>
                  <a:lnTo>
                    <a:pt x="146841" y="70782"/>
                  </a:lnTo>
                  <a:lnTo>
                    <a:pt x="149014" y="73886"/>
                  </a:lnTo>
                  <a:lnTo>
                    <a:pt x="150877" y="78232"/>
                  </a:lnTo>
                  <a:lnTo>
                    <a:pt x="156154" y="81337"/>
                  </a:lnTo>
                  <a:lnTo>
                    <a:pt x="163294" y="81337"/>
                  </a:lnTo>
                  <a:lnTo>
                    <a:pt x="152118" y="98411"/>
                  </a:lnTo>
                  <a:lnTo>
                    <a:pt x="146841" y="111140"/>
                  </a:lnTo>
                  <a:lnTo>
                    <a:pt x="143737" y="125731"/>
                  </a:lnTo>
                  <a:lnTo>
                    <a:pt x="139390" y="138459"/>
                  </a:lnTo>
                  <a:lnTo>
                    <a:pt x="130077" y="150256"/>
                  </a:lnTo>
                  <a:lnTo>
                    <a:pt x="115486" y="162984"/>
                  </a:lnTo>
                  <a:lnTo>
                    <a:pt x="114555" y="165157"/>
                  </a:lnTo>
                  <a:lnTo>
                    <a:pt x="112381" y="165157"/>
                  </a:lnTo>
                  <a:lnTo>
                    <a:pt x="110208" y="165157"/>
                  </a:lnTo>
                  <a:lnTo>
                    <a:pt x="108346" y="162984"/>
                  </a:lnTo>
                  <a:lnTo>
                    <a:pt x="107104" y="159880"/>
                  </a:lnTo>
                  <a:lnTo>
                    <a:pt x="100895" y="162984"/>
                  </a:lnTo>
                  <a:lnTo>
                    <a:pt x="97790" y="168262"/>
                  </a:lnTo>
                  <a:lnTo>
                    <a:pt x="95617" y="172297"/>
                  </a:lnTo>
                  <a:lnTo>
                    <a:pt x="93754" y="177886"/>
                  </a:lnTo>
                  <a:lnTo>
                    <a:pt x="90650" y="183163"/>
                  </a:lnTo>
                  <a:lnTo>
                    <a:pt x="86304" y="188441"/>
                  </a:lnTo>
                  <a:lnTo>
                    <a:pt x="83200" y="188441"/>
                  </a:lnTo>
                  <a:lnTo>
                    <a:pt x="80095" y="188441"/>
                  </a:lnTo>
                  <a:lnTo>
                    <a:pt x="73886" y="187199"/>
                  </a:lnTo>
                  <a:lnTo>
                    <a:pt x="66435" y="187199"/>
                  </a:lnTo>
                  <a:lnTo>
                    <a:pt x="59295" y="188441"/>
                  </a:lnTo>
                  <a:lnTo>
                    <a:pt x="39426" y="197754"/>
                  </a:lnTo>
                  <a:lnTo>
                    <a:pt x="22663" y="212655"/>
                  </a:lnTo>
                  <a:lnTo>
                    <a:pt x="10245" y="229730"/>
                  </a:lnTo>
                  <a:lnTo>
                    <a:pt x="0" y="229730"/>
                  </a:lnTo>
                  <a:lnTo>
                    <a:pt x="3104" y="24028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xmlns="" id="{6AE53E50-E432-4EA6-BE0C-1842F7CE688A}"/>
                </a:ext>
              </a:extLst>
            </p:cNvPr>
            <p:cNvSpPr/>
            <p:nvPr/>
          </p:nvSpPr>
          <p:spPr>
            <a:xfrm>
              <a:off x="7884318" y="2700806"/>
              <a:ext cx="17241" cy="27586"/>
            </a:xfrm>
            <a:custGeom>
              <a:avLst/>
              <a:gdLst>
                <a:gd name="connsiteX0" fmla="*/ 10555 w 15522"/>
                <a:gd name="connsiteY0" fmla="*/ 22352 h 24835"/>
                <a:gd name="connsiteX1" fmla="*/ 14591 w 15522"/>
                <a:gd name="connsiteY1" fmla="*/ 17075 h 24835"/>
                <a:gd name="connsiteX2" fmla="*/ 16764 w 15522"/>
                <a:gd name="connsiteY2" fmla="*/ 11797 h 24835"/>
                <a:gd name="connsiteX3" fmla="*/ 16764 w 15522"/>
                <a:gd name="connsiteY3" fmla="*/ 7451 h 24835"/>
                <a:gd name="connsiteX4" fmla="*/ 14591 w 15522"/>
                <a:gd name="connsiteY4" fmla="*/ 4346 h 24835"/>
                <a:gd name="connsiteX5" fmla="*/ 14591 w 15522"/>
                <a:gd name="connsiteY5" fmla="*/ 2173 h 24835"/>
                <a:gd name="connsiteX6" fmla="*/ 12728 w 15522"/>
                <a:gd name="connsiteY6" fmla="*/ 2173 h 24835"/>
                <a:gd name="connsiteX7" fmla="*/ 9624 w 15522"/>
                <a:gd name="connsiteY7" fmla="*/ 0 h 24835"/>
                <a:gd name="connsiteX8" fmla="*/ 7451 w 15522"/>
                <a:gd name="connsiteY8" fmla="*/ 6519 h 24835"/>
                <a:gd name="connsiteX9" fmla="*/ 5277 w 15522"/>
                <a:gd name="connsiteY9" fmla="*/ 9624 h 24835"/>
                <a:gd name="connsiteX10" fmla="*/ 3415 w 15522"/>
                <a:gd name="connsiteY10" fmla="*/ 13660 h 24835"/>
                <a:gd name="connsiteX11" fmla="*/ 0 w 15522"/>
                <a:gd name="connsiteY11" fmla="*/ 14901 h 24835"/>
                <a:gd name="connsiteX12" fmla="*/ 0 w 15522"/>
                <a:gd name="connsiteY12" fmla="*/ 27630 h 24835"/>
                <a:gd name="connsiteX13" fmla="*/ 9624 w 15522"/>
                <a:gd name="connsiteY13" fmla="*/ 27630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522" h="24835">
                  <a:moveTo>
                    <a:pt x="10555" y="22352"/>
                  </a:moveTo>
                  <a:lnTo>
                    <a:pt x="14591" y="17075"/>
                  </a:lnTo>
                  <a:lnTo>
                    <a:pt x="16764" y="11797"/>
                  </a:lnTo>
                  <a:lnTo>
                    <a:pt x="16764" y="7451"/>
                  </a:lnTo>
                  <a:lnTo>
                    <a:pt x="14591" y="4346"/>
                  </a:lnTo>
                  <a:lnTo>
                    <a:pt x="14591" y="2173"/>
                  </a:lnTo>
                  <a:lnTo>
                    <a:pt x="12728" y="2173"/>
                  </a:lnTo>
                  <a:lnTo>
                    <a:pt x="9624" y="0"/>
                  </a:lnTo>
                  <a:lnTo>
                    <a:pt x="7451" y="6519"/>
                  </a:lnTo>
                  <a:lnTo>
                    <a:pt x="5277" y="9624"/>
                  </a:lnTo>
                  <a:lnTo>
                    <a:pt x="3415" y="13660"/>
                  </a:lnTo>
                  <a:lnTo>
                    <a:pt x="0" y="14901"/>
                  </a:lnTo>
                  <a:lnTo>
                    <a:pt x="0" y="27630"/>
                  </a:lnTo>
                  <a:lnTo>
                    <a:pt x="9624" y="2763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xmlns="" id="{0AD5C41E-0BB3-44E3-AFCF-838B4497AB3E}"/>
                </a:ext>
              </a:extLst>
            </p:cNvPr>
            <p:cNvSpPr/>
            <p:nvPr/>
          </p:nvSpPr>
          <p:spPr>
            <a:xfrm>
              <a:off x="7090892" y="3080451"/>
              <a:ext cx="27586" cy="62067"/>
            </a:xfrm>
            <a:custGeom>
              <a:avLst/>
              <a:gdLst>
                <a:gd name="connsiteX0" fmla="*/ 23904 w 24835"/>
                <a:gd name="connsiteY0" fmla="*/ 41289 h 55880"/>
                <a:gd name="connsiteX1" fmla="*/ 23904 w 24835"/>
                <a:gd name="connsiteY1" fmla="*/ 39116 h 55880"/>
                <a:gd name="connsiteX2" fmla="*/ 23904 w 24835"/>
                <a:gd name="connsiteY2" fmla="*/ 20179 h 55880"/>
                <a:gd name="connsiteX3" fmla="*/ 17695 w 24835"/>
                <a:gd name="connsiteY3" fmla="*/ 7451 h 55880"/>
                <a:gd name="connsiteX4" fmla="*/ 7140 w 24835"/>
                <a:gd name="connsiteY4" fmla="*/ 0 h 55880"/>
                <a:gd name="connsiteX5" fmla="*/ 4967 w 24835"/>
                <a:gd name="connsiteY5" fmla="*/ 5278 h 55880"/>
                <a:gd name="connsiteX6" fmla="*/ 4036 w 24835"/>
                <a:gd name="connsiteY6" fmla="*/ 9624 h 55880"/>
                <a:gd name="connsiteX7" fmla="*/ 1863 w 24835"/>
                <a:gd name="connsiteY7" fmla="*/ 11797 h 55880"/>
                <a:gd name="connsiteX8" fmla="*/ 0 w 24835"/>
                <a:gd name="connsiteY8" fmla="*/ 14901 h 55880"/>
                <a:gd name="connsiteX9" fmla="*/ 0 w 24835"/>
                <a:gd name="connsiteY9" fmla="*/ 36943 h 55880"/>
                <a:gd name="connsiteX10" fmla="*/ 7140 w 24835"/>
                <a:gd name="connsiteY10" fmla="*/ 51844 h 55880"/>
                <a:gd name="connsiteX11" fmla="*/ 9313 w 24835"/>
                <a:gd name="connsiteY11" fmla="*/ 54018 h 55880"/>
                <a:gd name="connsiteX12" fmla="*/ 10244 w 24835"/>
                <a:gd name="connsiteY12" fmla="*/ 54018 h 55880"/>
                <a:gd name="connsiteX13" fmla="*/ 12418 w 24835"/>
                <a:gd name="connsiteY13" fmla="*/ 56191 h 55880"/>
                <a:gd name="connsiteX14" fmla="*/ 14591 w 24835"/>
                <a:gd name="connsiteY14" fmla="*/ 56191 h 55880"/>
                <a:gd name="connsiteX15" fmla="*/ 17695 w 24835"/>
                <a:gd name="connsiteY15" fmla="*/ 54018 h 55880"/>
                <a:gd name="connsiteX16" fmla="*/ 19558 w 24835"/>
                <a:gd name="connsiteY16" fmla="*/ 49671 h 55880"/>
                <a:gd name="connsiteX17" fmla="*/ 23904 w 24835"/>
                <a:gd name="connsiteY17" fmla="*/ 48740 h 55880"/>
                <a:gd name="connsiteX18" fmla="*/ 27009 w 24835"/>
                <a:gd name="connsiteY18" fmla="*/ 48740 h 55880"/>
                <a:gd name="connsiteX19" fmla="*/ 27009 w 24835"/>
                <a:gd name="connsiteY19" fmla="*/ 44394 h 55880"/>
                <a:gd name="connsiteX20" fmla="*/ 27009 w 24835"/>
                <a:gd name="connsiteY20" fmla="*/ 42221 h 55880"/>
                <a:gd name="connsiteX21" fmla="*/ 24836 w 24835"/>
                <a:gd name="connsiteY21" fmla="*/ 41289 h 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4835" h="55880">
                  <a:moveTo>
                    <a:pt x="23904" y="41289"/>
                  </a:moveTo>
                  <a:lnTo>
                    <a:pt x="23904" y="39116"/>
                  </a:lnTo>
                  <a:lnTo>
                    <a:pt x="23904" y="20179"/>
                  </a:lnTo>
                  <a:lnTo>
                    <a:pt x="17695" y="7451"/>
                  </a:lnTo>
                  <a:lnTo>
                    <a:pt x="7140" y="0"/>
                  </a:lnTo>
                  <a:lnTo>
                    <a:pt x="4967" y="5278"/>
                  </a:lnTo>
                  <a:lnTo>
                    <a:pt x="4036" y="9624"/>
                  </a:lnTo>
                  <a:lnTo>
                    <a:pt x="1863" y="11797"/>
                  </a:lnTo>
                  <a:lnTo>
                    <a:pt x="0" y="14901"/>
                  </a:lnTo>
                  <a:lnTo>
                    <a:pt x="0" y="36943"/>
                  </a:lnTo>
                  <a:lnTo>
                    <a:pt x="7140" y="51844"/>
                  </a:lnTo>
                  <a:lnTo>
                    <a:pt x="9313" y="54018"/>
                  </a:lnTo>
                  <a:lnTo>
                    <a:pt x="10244" y="54018"/>
                  </a:lnTo>
                  <a:lnTo>
                    <a:pt x="12418" y="56191"/>
                  </a:lnTo>
                  <a:lnTo>
                    <a:pt x="14591" y="56191"/>
                  </a:lnTo>
                  <a:lnTo>
                    <a:pt x="17695" y="54018"/>
                  </a:lnTo>
                  <a:lnTo>
                    <a:pt x="19558" y="49671"/>
                  </a:lnTo>
                  <a:lnTo>
                    <a:pt x="23904" y="48740"/>
                  </a:lnTo>
                  <a:lnTo>
                    <a:pt x="27009" y="48740"/>
                  </a:lnTo>
                  <a:lnTo>
                    <a:pt x="27009" y="44394"/>
                  </a:lnTo>
                  <a:lnTo>
                    <a:pt x="27009" y="42221"/>
                  </a:lnTo>
                  <a:lnTo>
                    <a:pt x="24836" y="4128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xmlns="" id="{A35EFB17-5C77-48B2-8F3E-D6E9521F99B0}"/>
                </a:ext>
              </a:extLst>
            </p:cNvPr>
            <p:cNvSpPr/>
            <p:nvPr/>
          </p:nvSpPr>
          <p:spPr>
            <a:xfrm>
              <a:off x="3348929" y="2849078"/>
              <a:ext cx="62067" cy="41378"/>
            </a:xfrm>
            <a:custGeom>
              <a:avLst/>
              <a:gdLst>
                <a:gd name="connsiteX0" fmla="*/ 29182 w 55880"/>
                <a:gd name="connsiteY0" fmla="*/ 5278 h 37253"/>
                <a:gd name="connsiteX1" fmla="*/ 12418 w 55880"/>
                <a:gd name="connsiteY1" fmla="*/ 0 h 37253"/>
                <a:gd name="connsiteX2" fmla="*/ 10245 w 55880"/>
                <a:gd name="connsiteY2" fmla="*/ 1863 h 37253"/>
                <a:gd name="connsiteX3" fmla="*/ 8072 w 55880"/>
                <a:gd name="connsiteY3" fmla="*/ 1863 h 37253"/>
                <a:gd name="connsiteX4" fmla="*/ 8072 w 55880"/>
                <a:gd name="connsiteY4" fmla="*/ 3104 h 37253"/>
                <a:gd name="connsiteX5" fmla="*/ 7140 w 55880"/>
                <a:gd name="connsiteY5" fmla="*/ 3104 h 37253"/>
                <a:gd name="connsiteX6" fmla="*/ 3104 w 55880"/>
                <a:gd name="connsiteY6" fmla="*/ 5278 h 37253"/>
                <a:gd name="connsiteX7" fmla="*/ 3104 w 55880"/>
                <a:gd name="connsiteY7" fmla="*/ 18006 h 37253"/>
                <a:gd name="connsiteX8" fmla="*/ 3104 w 55880"/>
                <a:gd name="connsiteY8" fmla="*/ 27319 h 37253"/>
                <a:gd name="connsiteX9" fmla="*/ 0 w 55880"/>
                <a:gd name="connsiteY9" fmla="*/ 36943 h 37253"/>
                <a:gd name="connsiteX10" fmla="*/ 3104 w 55880"/>
                <a:gd name="connsiteY10" fmla="*/ 36943 h 37253"/>
                <a:gd name="connsiteX11" fmla="*/ 3104 w 55880"/>
                <a:gd name="connsiteY11" fmla="*/ 40047 h 37253"/>
                <a:gd name="connsiteX12" fmla="*/ 15522 w 55880"/>
                <a:gd name="connsiteY12" fmla="*/ 36943 h 37253"/>
                <a:gd name="connsiteX13" fmla="*/ 27009 w 55880"/>
                <a:gd name="connsiteY13" fmla="*/ 34770 h 37253"/>
                <a:gd name="connsiteX14" fmla="*/ 39427 w 55880"/>
                <a:gd name="connsiteY14" fmla="*/ 32597 h 37253"/>
                <a:gd name="connsiteX15" fmla="*/ 51844 w 55880"/>
                <a:gd name="connsiteY15" fmla="*/ 24215 h 37253"/>
                <a:gd name="connsiteX16" fmla="*/ 56191 w 55880"/>
                <a:gd name="connsiteY16" fmla="*/ 24215 h 37253"/>
                <a:gd name="connsiteX17" fmla="*/ 56191 w 55880"/>
                <a:gd name="connsiteY17" fmla="*/ 19868 h 37253"/>
                <a:gd name="connsiteX18" fmla="*/ 41600 w 55880"/>
                <a:gd name="connsiteY18" fmla="*/ 12418 h 37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880" h="37253">
                  <a:moveTo>
                    <a:pt x="29182" y="5278"/>
                  </a:moveTo>
                  <a:lnTo>
                    <a:pt x="12418" y="0"/>
                  </a:lnTo>
                  <a:lnTo>
                    <a:pt x="10245" y="1863"/>
                  </a:lnTo>
                  <a:lnTo>
                    <a:pt x="8072" y="1863"/>
                  </a:lnTo>
                  <a:lnTo>
                    <a:pt x="8072" y="3104"/>
                  </a:lnTo>
                  <a:lnTo>
                    <a:pt x="7140" y="3104"/>
                  </a:lnTo>
                  <a:lnTo>
                    <a:pt x="3104" y="5278"/>
                  </a:lnTo>
                  <a:lnTo>
                    <a:pt x="3104" y="18006"/>
                  </a:lnTo>
                  <a:lnTo>
                    <a:pt x="3104" y="27319"/>
                  </a:lnTo>
                  <a:lnTo>
                    <a:pt x="0" y="36943"/>
                  </a:lnTo>
                  <a:lnTo>
                    <a:pt x="3104" y="36943"/>
                  </a:lnTo>
                  <a:lnTo>
                    <a:pt x="3104" y="40047"/>
                  </a:lnTo>
                  <a:lnTo>
                    <a:pt x="15522" y="36943"/>
                  </a:lnTo>
                  <a:lnTo>
                    <a:pt x="27009" y="34770"/>
                  </a:lnTo>
                  <a:lnTo>
                    <a:pt x="39427" y="32597"/>
                  </a:lnTo>
                  <a:lnTo>
                    <a:pt x="51844" y="24215"/>
                  </a:lnTo>
                  <a:lnTo>
                    <a:pt x="56191" y="24215"/>
                  </a:lnTo>
                  <a:lnTo>
                    <a:pt x="56191" y="19868"/>
                  </a:lnTo>
                  <a:lnTo>
                    <a:pt x="41600" y="1241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xmlns="" id="{C8159971-1221-43B3-9212-CB75B080459C}"/>
                </a:ext>
              </a:extLst>
            </p:cNvPr>
            <p:cNvSpPr/>
            <p:nvPr/>
          </p:nvSpPr>
          <p:spPr>
            <a:xfrm>
              <a:off x="7335024" y="3129759"/>
              <a:ext cx="334473" cy="231028"/>
            </a:xfrm>
            <a:custGeom>
              <a:avLst/>
              <a:gdLst>
                <a:gd name="connsiteX0" fmla="*/ 284368 w 301132"/>
                <a:gd name="connsiteY0" fmla="*/ 210793 h 207998"/>
                <a:gd name="connsiteX1" fmla="*/ 294613 w 301132"/>
                <a:gd name="connsiteY1" fmla="*/ 207378 h 207998"/>
                <a:gd name="connsiteX2" fmla="*/ 297718 w 301132"/>
                <a:gd name="connsiteY2" fmla="*/ 205515 h 207998"/>
                <a:gd name="connsiteX3" fmla="*/ 299891 w 301132"/>
                <a:gd name="connsiteY3" fmla="*/ 205515 h 207998"/>
                <a:gd name="connsiteX4" fmla="*/ 302064 w 301132"/>
                <a:gd name="connsiteY4" fmla="*/ 203342 h 207998"/>
                <a:gd name="connsiteX5" fmla="*/ 303926 w 301132"/>
                <a:gd name="connsiteY5" fmla="*/ 203342 h 207998"/>
                <a:gd name="connsiteX6" fmla="*/ 287473 w 301132"/>
                <a:gd name="connsiteY6" fmla="*/ 195891 h 207998"/>
                <a:gd name="connsiteX7" fmla="*/ 269777 w 301132"/>
                <a:gd name="connsiteY7" fmla="*/ 186267 h 207998"/>
                <a:gd name="connsiteX8" fmla="*/ 250840 w 301132"/>
                <a:gd name="connsiteY8" fmla="*/ 178817 h 207998"/>
                <a:gd name="connsiteX9" fmla="*/ 234387 w 301132"/>
                <a:gd name="connsiteY9" fmla="*/ 173539 h 207998"/>
                <a:gd name="connsiteX10" fmla="*/ 226936 w 301132"/>
                <a:gd name="connsiteY10" fmla="*/ 175712 h 207998"/>
                <a:gd name="connsiteX11" fmla="*/ 219796 w 301132"/>
                <a:gd name="connsiteY11" fmla="*/ 178817 h 207998"/>
                <a:gd name="connsiteX12" fmla="*/ 211413 w 301132"/>
                <a:gd name="connsiteY12" fmla="*/ 183163 h 207998"/>
                <a:gd name="connsiteX13" fmla="*/ 199927 w 301132"/>
                <a:gd name="connsiteY13" fmla="*/ 183163 h 207998"/>
                <a:gd name="connsiteX14" fmla="*/ 190614 w 301132"/>
                <a:gd name="connsiteY14" fmla="*/ 177886 h 207998"/>
                <a:gd name="connsiteX15" fmla="*/ 184094 w 301132"/>
                <a:gd name="connsiteY15" fmla="*/ 171366 h 207998"/>
                <a:gd name="connsiteX16" fmla="*/ 174781 w 301132"/>
                <a:gd name="connsiteY16" fmla="*/ 168262 h 207998"/>
                <a:gd name="connsiteX17" fmla="*/ 160190 w 301132"/>
                <a:gd name="connsiteY17" fmla="*/ 166089 h 207998"/>
                <a:gd name="connsiteX18" fmla="*/ 160190 w 301132"/>
                <a:gd name="connsiteY18" fmla="*/ 144047 h 207998"/>
                <a:gd name="connsiteX19" fmla="*/ 163294 w 301132"/>
                <a:gd name="connsiteY19" fmla="*/ 126041 h 207998"/>
                <a:gd name="connsiteX20" fmla="*/ 145599 w 301132"/>
                <a:gd name="connsiteY20" fmla="*/ 111140 h 207998"/>
                <a:gd name="connsiteX21" fmla="*/ 133181 w 301132"/>
                <a:gd name="connsiteY21" fmla="*/ 92202 h 207998"/>
                <a:gd name="connsiteX22" fmla="*/ 121695 w 301132"/>
                <a:gd name="connsiteY22" fmla="*/ 76370 h 207998"/>
                <a:gd name="connsiteX23" fmla="*/ 109277 w 301132"/>
                <a:gd name="connsiteY23" fmla="*/ 61468 h 207998"/>
                <a:gd name="connsiteX24" fmla="*/ 101826 w 301132"/>
                <a:gd name="connsiteY24" fmla="*/ 54018 h 207998"/>
                <a:gd name="connsiteX25" fmla="*/ 99964 w 301132"/>
                <a:gd name="connsiteY25" fmla="*/ 54018 h 207998"/>
                <a:gd name="connsiteX26" fmla="*/ 99964 w 301132"/>
                <a:gd name="connsiteY26" fmla="*/ 51844 h 207998"/>
                <a:gd name="connsiteX27" fmla="*/ 94686 w 301132"/>
                <a:gd name="connsiteY27" fmla="*/ 47809 h 207998"/>
                <a:gd name="connsiteX28" fmla="*/ 76991 w 301132"/>
                <a:gd name="connsiteY28" fmla="*/ 39116 h 207998"/>
                <a:gd name="connsiteX29" fmla="*/ 62400 w 301132"/>
                <a:gd name="connsiteY29" fmla="*/ 29803 h 207998"/>
                <a:gd name="connsiteX30" fmla="*/ 47809 w 301132"/>
                <a:gd name="connsiteY30" fmla="*/ 20179 h 207998"/>
                <a:gd name="connsiteX31" fmla="*/ 34149 w 301132"/>
                <a:gd name="connsiteY31" fmla="*/ 4346 h 207998"/>
                <a:gd name="connsiteX32" fmla="*/ 0 w 301132"/>
                <a:gd name="connsiteY32" fmla="*/ 0 h 207998"/>
                <a:gd name="connsiteX33" fmla="*/ 4967 w 301132"/>
                <a:gd name="connsiteY33" fmla="*/ 17075 h 207998"/>
                <a:gd name="connsiteX34" fmla="*/ 16454 w 301132"/>
                <a:gd name="connsiteY34" fmla="*/ 27630 h 207998"/>
                <a:gd name="connsiteX35" fmla="*/ 29182 w 301132"/>
                <a:gd name="connsiteY35" fmla="*/ 39116 h 207998"/>
                <a:gd name="connsiteX36" fmla="*/ 40358 w 301132"/>
                <a:gd name="connsiteY36" fmla="*/ 47809 h 207998"/>
                <a:gd name="connsiteX37" fmla="*/ 50913 w 301132"/>
                <a:gd name="connsiteY37" fmla="*/ 61468 h 207998"/>
                <a:gd name="connsiteX38" fmla="*/ 62400 w 301132"/>
                <a:gd name="connsiteY38" fmla="*/ 77301 h 207998"/>
                <a:gd name="connsiteX39" fmla="*/ 72644 w 301132"/>
                <a:gd name="connsiteY39" fmla="*/ 98411 h 207998"/>
                <a:gd name="connsiteX40" fmla="*/ 85373 w 301132"/>
                <a:gd name="connsiteY40" fmla="*/ 118590 h 207998"/>
                <a:gd name="connsiteX41" fmla="*/ 97790 w 301132"/>
                <a:gd name="connsiteY41" fmla="*/ 136596 h 207998"/>
                <a:gd name="connsiteX42" fmla="*/ 114555 w 301132"/>
                <a:gd name="connsiteY42" fmla="*/ 153671 h 207998"/>
                <a:gd name="connsiteX43" fmla="*/ 133181 w 301132"/>
                <a:gd name="connsiteY43" fmla="*/ 164226 h 207998"/>
                <a:gd name="connsiteX44" fmla="*/ 155223 w 301132"/>
                <a:gd name="connsiteY44" fmla="*/ 170435 h 207998"/>
                <a:gd name="connsiteX45" fmla="*/ 153050 w 301132"/>
                <a:gd name="connsiteY45" fmla="*/ 173539 h 207998"/>
                <a:gd name="connsiteX46" fmla="*/ 150877 w 301132"/>
                <a:gd name="connsiteY46" fmla="*/ 175712 h 207998"/>
                <a:gd name="connsiteX47" fmla="*/ 147772 w 301132"/>
                <a:gd name="connsiteY47" fmla="*/ 178817 h 207998"/>
                <a:gd name="connsiteX48" fmla="*/ 155223 w 301132"/>
                <a:gd name="connsiteY48" fmla="*/ 183163 h 207998"/>
                <a:gd name="connsiteX49" fmla="*/ 170745 w 301132"/>
                <a:gd name="connsiteY49" fmla="*/ 190614 h 207998"/>
                <a:gd name="connsiteX50" fmla="*/ 190614 w 301132"/>
                <a:gd name="connsiteY50" fmla="*/ 195891 h 207998"/>
                <a:gd name="connsiteX51" fmla="*/ 216691 w 301132"/>
                <a:gd name="connsiteY51" fmla="*/ 201169 h 207998"/>
                <a:gd name="connsiteX52" fmla="*/ 240595 w 301132"/>
                <a:gd name="connsiteY52" fmla="*/ 207378 h 207998"/>
                <a:gd name="connsiteX53" fmla="*/ 263569 w 301132"/>
                <a:gd name="connsiteY53" fmla="*/ 210793 h 20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301132" h="207998">
                  <a:moveTo>
                    <a:pt x="284368" y="210793"/>
                  </a:moveTo>
                  <a:lnTo>
                    <a:pt x="294613" y="207378"/>
                  </a:lnTo>
                  <a:lnTo>
                    <a:pt x="297718" y="205515"/>
                  </a:lnTo>
                  <a:lnTo>
                    <a:pt x="299891" y="205515"/>
                  </a:lnTo>
                  <a:lnTo>
                    <a:pt x="302064" y="203342"/>
                  </a:lnTo>
                  <a:lnTo>
                    <a:pt x="303926" y="203342"/>
                  </a:lnTo>
                  <a:lnTo>
                    <a:pt x="287473" y="195891"/>
                  </a:lnTo>
                  <a:lnTo>
                    <a:pt x="269777" y="186267"/>
                  </a:lnTo>
                  <a:lnTo>
                    <a:pt x="250840" y="178817"/>
                  </a:lnTo>
                  <a:lnTo>
                    <a:pt x="234387" y="173539"/>
                  </a:lnTo>
                  <a:lnTo>
                    <a:pt x="226936" y="175712"/>
                  </a:lnTo>
                  <a:lnTo>
                    <a:pt x="219796" y="178817"/>
                  </a:lnTo>
                  <a:lnTo>
                    <a:pt x="211413" y="183163"/>
                  </a:lnTo>
                  <a:lnTo>
                    <a:pt x="199927" y="183163"/>
                  </a:lnTo>
                  <a:lnTo>
                    <a:pt x="190614" y="177886"/>
                  </a:lnTo>
                  <a:lnTo>
                    <a:pt x="184094" y="171366"/>
                  </a:lnTo>
                  <a:lnTo>
                    <a:pt x="174781" y="168262"/>
                  </a:lnTo>
                  <a:lnTo>
                    <a:pt x="160190" y="166089"/>
                  </a:lnTo>
                  <a:lnTo>
                    <a:pt x="160190" y="144047"/>
                  </a:lnTo>
                  <a:lnTo>
                    <a:pt x="163294" y="126041"/>
                  </a:lnTo>
                  <a:lnTo>
                    <a:pt x="145599" y="111140"/>
                  </a:lnTo>
                  <a:lnTo>
                    <a:pt x="133181" y="92202"/>
                  </a:lnTo>
                  <a:lnTo>
                    <a:pt x="121695" y="76370"/>
                  </a:lnTo>
                  <a:lnTo>
                    <a:pt x="109277" y="61468"/>
                  </a:lnTo>
                  <a:lnTo>
                    <a:pt x="101826" y="54018"/>
                  </a:lnTo>
                  <a:lnTo>
                    <a:pt x="99964" y="54018"/>
                  </a:lnTo>
                  <a:lnTo>
                    <a:pt x="99964" y="51844"/>
                  </a:lnTo>
                  <a:lnTo>
                    <a:pt x="94686" y="47809"/>
                  </a:lnTo>
                  <a:lnTo>
                    <a:pt x="76991" y="39116"/>
                  </a:lnTo>
                  <a:lnTo>
                    <a:pt x="62400" y="29803"/>
                  </a:lnTo>
                  <a:lnTo>
                    <a:pt x="47809" y="20179"/>
                  </a:lnTo>
                  <a:lnTo>
                    <a:pt x="34149" y="4346"/>
                  </a:lnTo>
                  <a:lnTo>
                    <a:pt x="0" y="0"/>
                  </a:lnTo>
                  <a:lnTo>
                    <a:pt x="4967" y="17075"/>
                  </a:lnTo>
                  <a:lnTo>
                    <a:pt x="16454" y="27630"/>
                  </a:lnTo>
                  <a:lnTo>
                    <a:pt x="29182" y="39116"/>
                  </a:lnTo>
                  <a:lnTo>
                    <a:pt x="40358" y="47809"/>
                  </a:lnTo>
                  <a:lnTo>
                    <a:pt x="50913" y="61468"/>
                  </a:lnTo>
                  <a:lnTo>
                    <a:pt x="62400" y="77301"/>
                  </a:lnTo>
                  <a:lnTo>
                    <a:pt x="72644" y="98411"/>
                  </a:lnTo>
                  <a:lnTo>
                    <a:pt x="85373" y="118590"/>
                  </a:lnTo>
                  <a:lnTo>
                    <a:pt x="97790" y="136596"/>
                  </a:lnTo>
                  <a:lnTo>
                    <a:pt x="114555" y="153671"/>
                  </a:lnTo>
                  <a:lnTo>
                    <a:pt x="133181" y="164226"/>
                  </a:lnTo>
                  <a:lnTo>
                    <a:pt x="155223" y="170435"/>
                  </a:lnTo>
                  <a:lnTo>
                    <a:pt x="153050" y="173539"/>
                  </a:lnTo>
                  <a:lnTo>
                    <a:pt x="150877" y="175712"/>
                  </a:lnTo>
                  <a:lnTo>
                    <a:pt x="147772" y="178817"/>
                  </a:lnTo>
                  <a:lnTo>
                    <a:pt x="155223" y="183163"/>
                  </a:lnTo>
                  <a:lnTo>
                    <a:pt x="170745" y="190614"/>
                  </a:lnTo>
                  <a:lnTo>
                    <a:pt x="190614" y="195891"/>
                  </a:lnTo>
                  <a:lnTo>
                    <a:pt x="216691" y="201169"/>
                  </a:lnTo>
                  <a:lnTo>
                    <a:pt x="240595" y="207378"/>
                  </a:lnTo>
                  <a:lnTo>
                    <a:pt x="263569" y="21079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xmlns="" id="{D9CB0C40-32CF-4C34-A3FF-2896E37AF4DF}"/>
                </a:ext>
              </a:extLst>
            </p:cNvPr>
            <p:cNvSpPr/>
            <p:nvPr/>
          </p:nvSpPr>
          <p:spPr>
            <a:xfrm>
              <a:off x="4685098" y="3055968"/>
              <a:ext cx="10344" cy="13793"/>
            </a:xfrm>
            <a:custGeom>
              <a:avLst/>
              <a:gdLst>
                <a:gd name="connsiteX0" fmla="*/ 2173 w 9313"/>
                <a:gd name="connsiteY0" fmla="*/ 5278 h 12417"/>
                <a:gd name="connsiteX1" fmla="*/ 2173 w 9313"/>
                <a:gd name="connsiteY1" fmla="*/ 7140 h 12417"/>
                <a:gd name="connsiteX2" fmla="*/ 2173 w 9313"/>
                <a:gd name="connsiteY2" fmla="*/ 9313 h 12417"/>
                <a:gd name="connsiteX3" fmla="*/ 4346 w 9313"/>
                <a:gd name="connsiteY3" fmla="*/ 11487 h 12417"/>
                <a:gd name="connsiteX4" fmla="*/ 5278 w 9313"/>
                <a:gd name="connsiteY4" fmla="*/ 11487 h 12417"/>
                <a:gd name="connsiteX5" fmla="*/ 9624 w 9313"/>
                <a:gd name="connsiteY5" fmla="*/ 12418 h 12417"/>
                <a:gd name="connsiteX6" fmla="*/ 9624 w 9313"/>
                <a:gd name="connsiteY6" fmla="*/ 5278 h 12417"/>
                <a:gd name="connsiteX7" fmla="*/ 0 w 9313"/>
                <a:gd name="connsiteY7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13" h="12417">
                  <a:moveTo>
                    <a:pt x="2173" y="5278"/>
                  </a:moveTo>
                  <a:lnTo>
                    <a:pt x="2173" y="7140"/>
                  </a:lnTo>
                  <a:lnTo>
                    <a:pt x="2173" y="9313"/>
                  </a:lnTo>
                  <a:lnTo>
                    <a:pt x="4346" y="11487"/>
                  </a:lnTo>
                  <a:lnTo>
                    <a:pt x="5278" y="11487"/>
                  </a:lnTo>
                  <a:lnTo>
                    <a:pt x="9624" y="12418"/>
                  </a:lnTo>
                  <a:lnTo>
                    <a:pt x="9624" y="52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xmlns="" id="{3CCF028C-34E8-4D4A-A2DC-1ACC1A0FD128}"/>
                </a:ext>
              </a:extLst>
            </p:cNvPr>
            <p:cNvSpPr/>
            <p:nvPr/>
          </p:nvSpPr>
          <p:spPr>
            <a:xfrm>
              <a:off x="4579929" y="2912523"/>
              <a:ext cx="37930" cy="20689"/>
            </a:xfrm>
            <a:custGeom>
              <a:avLst/>
              <a:gdLst>
                <a:gd name="connsiteX0" fmla="*/ 21731 w 34149"/>
                <a:gd name="connsiteY0" fmla="*/ 5278 h 18626"/>
                <a:gd name="connsiteX1" fmla="*/ 16764 w 34149"/>
                <a:gd name="connsiteY1" fmla="*/ 1863 h 18626"/>
                <a:gd name="connsiteX2" fmla="*/ 7140 w 34149"/>
                <a:gd name="connsiteY2" fmla="*/ 0 h 18626"/>
                <a:gd name="connsiteX3" fmla="*/ 6209 w 34149"/>
                <a:gd name="connsiteY3" fmla="*/ 1863 h 18626"/>
                <a:gd name="connsiteX4" fmla="*/ 4036 w 34149"/>
                <a:gd name="connsiteY4" fmla="*/ 1863 h 18626"/>
                <a:gd name="connsiteX5" fmla="*/ 2173 w 34149"/>
                <a:gd name="connsiteY5" fmla="*/ 4036 h 18626"/>
                <a:gd name="connsiteX6" fmla="*/ 0 w 34149"/>
                <a:gd name="connsiteY6" fmla="*/ 4036 h 18626"/>
                <a:gd name="connsiteX7" fmla="*/ 0 w 34149"/>
                <a:gd name="connsiteY7" fmla="*/ 16764 h 18626"/>
                <a:gd name="connsiteX8" fmla="*/ 6209 w 34149"/>
                <a:gd name="connsiteY8" fmla="*/ 18937 h 18626"/>
                <a:gd name="connsiteX9" fmla="*/ 13660 w 34149"/>
                <a:gd name="connsiteY9" fmla="*/ 18937 h 18626"/>
                <a:gd name="connsiteX10" fmla="*/ 16764 w 34149"/>
                <a:gd name="connsiteY10" fmla="*/ 19869 h 18626"/>
                <a:gd name="connsiteX11" fmla="*/ 21731 w 34149"/>
                <a:gd name="connsiteY11" fmla="*/ 18937 h 18626"/>
                <a:gd name="connsiteX12" fmla="*/ 28251 w 34149"/>
                <a:gd name="connsiteY12" fmla="*/ 16764 h 18626"/>
                <a:gd name="connsiteX13" fmla="*/ 35391 w 34149"/>
                <a:gd name="connsiteY13" fmla="*/ 16764 h 18626"/>
                <a:gd name="connsiteX14" fmla="*/ 35391 w 34149"/>
                <a:gd name="connsiteY14" fmla="*/ 12728 h 18626"/>
                <a:gd name="connsiteX15" fmla="*/ 29182 w 34149"/>
                <a:gd name="connsiteY15" fmla="*/ 9313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4149" h="18626">
                  <a:moveTo>
                    <a:pt x="21731" y="5278"/>
                  </a:moveTo>
                  <a:lnTo>
                    <a:pt x="16764" y="1863"/>
                  </a:lnTo>
                  <a:lnTo>
                    <a:pt x="7140" y="0"/>
                  </a:lnTo>
                  <a:lnTo>
                    <a:pt x="6209" y="1863"/>
                  </a:lnTo>
                  <a:lnTo>
                    <a:pt x="4036" y="1863"/>
                  </a:lnTo>
                  <a:lnTo>
                    <a:pt x="2173" y="4036"/>
                  </a:lnTo>
                  <a:lnTo>
                    <a:pt x="0" y="4036"/>
                  </a:lnTo>
                  <a:lnTo>
                    <a:pt x="0" y="16764"/>
                  </a:lnTo>
                  <a:lnTo>
                    <a:pt x="6209" y="18937"/>
                  </a:lnTo>
                  <a:lnTo>
                    <a:pt x="13660" y="18937"/>
                  </a:lnTo>
                  <a:lnTo>
                    <a:pt x="16764" y="19869"/>
                  </a:lnTo>
                  <a:lnTo>
                    <a:pt x="21731" y="18937"/>
                  </a:lnTo>
                  <a:lnTo>
                    <a:pt x="28251" y="16764"/>
                  </a:lnTo>
                  <a:lnTo>
                    <a:pt x="35391" y="16764"/>
                  </a:lnTo>
                  <a:lnTo>
                    <a:pt x="35391" y="12728"/>
                  </a:lnTo>
                  <a:lnTo>
                    <a:pt x="29182" y="931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xmlns="" id="{2C3880AB-66F5-49A0-BEDA-2F855A598439}"/>
                </a:ext>
              </a:extLst>
            </p:cNvPr>
            <p:cNvSpPr/>
            <p:nvPr/>
          </p:nvSpPr>
          <p:spPr>
            <a:xfrm>
              <a:off x="4473380" y="2835975"/>
              <a:ext cx="172409" cy="65516"/>
            </a:xfrm>
            <a:custGeom>
              <a:avLst/>
              <a:gdLst>
                <a:gd name="connsiteX0" fmla="*/ 156465 w 155222"/>
                <a:gd name="connsiteY0" fmla="*/ 44394 h 58984"/>
                <a:gd name="connsiteX1" fmla="*/ 134423 w 155222"/>
                <a:gd name="connsiteY1" fmla="*/ 33838 h 58984"/>
                <a:gd name="connsiteX2" fmla="*/ 114554 w 155222"/>
                <a:gd name="connsiteY2" fmla="*/ 24215 h 58984"/>
                <a:gd name="connsiteX3" fmla="*/ 94996 w 155222"/>
                <a:gd name="connsiteY3" fmla="*/ 14901 h 58984"/>
                <a:gd name="connsiteX4" fmla="*/ 68919 w 155222"/>
                <a:gd name="connsiteY4" fmla="*/ 6519 h 58984"/>
                <a:gd name="connsiteX5" fmla="*/ 39737 w 155222"/>
                <a:gd name="connsiteY5" fmla="*/ 0 h 58984"/>
                <a:gd name="connsiteX6" fmla="*/ 36633 w 155222"/>
                <a:gd name="connsiteY6" fmla="*/ 2173 h 58984"/>
                <a:gd name="connsiteX7" fmla="*/ 32286 w 155222"/>
                <a:gd name="connsiteY7" fmla="*/ 2173 h 58984"/>
                <a:gd name="connsiteX8" fmla="*/ 29182 w 155222"/>
                <a:gd name="connsiteY8" fmla="*/ 4346 h 58984"/>
                <a:gd name="connsiteX9" fmla="*/ 23904 w 155222"/>
                <a:gd name="connsiteY9" fmla="*/ 4346 h 58984"/>
                <a:gd name="connsiteX10" fmla="*/ 17695 w 155222"/>
                <a:gd name="connsiteY10" fmla="*/ 9624 h 58984"/>
                <a:gd name="connsiteX11" fmla="*/ 12418 w 155222"/>
                <a:gd name="connsiteY11" fmla="*/ 13660 h 58984"/>
                <a:gd name="connsiteX12" fmla="*/ 7451 w 155222"/>
                <a:gd name="connsiteY12" fmla="*/ 21110 h 58984"/>
                <a:gd name="connsiteX13" fmla="*/ 0 w 155222"/>
                <a:gd name="connsiteY13" fmla="*/ 21110 h 58984"/>
                <a:gd name="connsiteX14" fmla="*/ 3104 w 155222"/>
                <a:gd name="connsiteY14" fmla="*/ 22352 h 58984"/>
                <a:gd name="connsiteX15" fmla="*/ 10555 w 155222"/>
                <a:gd name="connsiteY15" fmla="*/ 26388 h 58984"/>
                <a:gd name="connsiteX16" fmla="*/ 16764 w 155222"/>
                <a:gd name="connsiteY16" fmla="*/ 28561 h 58984"/>
                <a:gd name="connsiteX17" fmla="*/ 22042 w 155222"/>
                <a:gd name="connsiteY17" fmla="*/ 22352 h 58984"/>
                <a:gd name="connsiteX18" fmla="*/ 25146 w 155222"/>
                <a:gd name="connsiteY18" fmla="*/ 17075 h 58984"/>
                <a:gd name="connsiteX19" fmla="*/ 31355 w 155222"/>
                <a:gd name="connsiteY19" fmla="*/ 11797 h 58984"/>
                <a:gd name="connsiteX20" fmla="*/ 58364 w 155222"/>
                <a:gd name="connsiteY20" fmla="*/ 24215 h 58984"/>
                <a:gd name="connsiteX21" fmla="*/ 83510 w 155222"/>
                <a:gd name="connsiteY21" fmla="*/ 36943 h 58984"/>
                <a:gd name="connsiteX22" fmla="*/ 110519 w 155222"/>
                <a:gd name="connsiteY22" fmla="*/ 44394 h 58984"/>
                <a:gd name="connsiteX23" fmla="*/ 112692 w 155222"/>
                <a:gd name="connsiteY23" fmla="*/ 48740 h 58984"/>
                <a:gd name="connsiteX24" fmla="*/ 112692 w 155222"/>
                <a:gd name="connsiteY24" fmla="*/ 50913 h 58984"/>
                <a:gd name="connsiteX25" fmla="*/ 112692 w 155222"/>
                <a:gd name="connsiteY25" fmla="*/ 51844 h 58984"/>
                <a:gd name="connsiteX26" fmla="*/ 112692 w 155222"/>
                <a:gd name="connsiteY26" fmla="*/ 54017 h 58984"/>
                <a:gd name="connsiteX27" fmla="*/ 112692 w 155222"/>
                <a:gd name="connsiteY27" fmla="*/ 58364 h 58984"/>
                <a:gd name="connsiteX28" fmla="*/ 110519 w 155222"/>
                <a:gd name="connsiteY28" fmla="*/ 61468 h 58984"/>
                <a:gd name="connsiteX29" fmla="*/ 124178 w 155222"/>
                <a:gd name="connsiteY29" fmla="*/ 59295 h 58984"/>
                <a:gd name="connsiteX30" fmla="*/ 136596 w 155222"/>
                <a:gd name="connsiteY30" fmla="*/ 56191 h 58984"/>
                <a:gd name="connsiteX31" fmla="*/ 146841 w 155222"/>
                <a:gd name="connsiteY31" fmla="*/ 51844 h 58984"/>
                <a:gd name="connsiteX32" fmla="*/ 156465 w 155222"/>
                <a:gd name="connsiteY32" fmla="*/ 51844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5222" h="58984">
                  <a:moveTo>
                    <a:pt x="156465" y="44394"/>
                  </a:moveTo>
                  <a:lnTo>
                    <a:pt x="134423" y="33838"/>
                  </a:lnTo>
                  <a:lnTo>
                    <a:pt x="114554" y="24215"/>
                  </a:lnTo>
                  <a:lnTo>
                    <a:pt x="94996" y="14901"/>
                  </a:lnTo>
                  <a:lnTo>
                    <a:pt x="68919" y="6519"/>
                  </a:lnTo>
                  <a:lnTo>
                    <a:pt x="39737" y="0"/>
                  </a:lnTo>
                  <a:lnTo>
                    <a:pt x="36633" y="2173"/>
                  </a:lnTo>
                  <a:lnTo>
                    <a:pt x="32286" y="2173"/>
                  </a:lnTo>
                  <a:lnTo>
                    <a:pt x="29182" y="4346"/>
                  </a:lnTo>
                  <a:lnTo>
                    <a:pt x="23904" y="4346"/>
                  </a:lnTo>
                  <a:lnTo>
                    <a:pt x="17695" y="9624"/>
                  </a:lnTo>
                  <a:lnTo>
                    <a:pt x="12418" y="13660"/>
                  </a:lnTo>
                  <a:lnTo>
                    <a:pt x="7451" y="21110"/>
                  </a:lnTo>
                  <a:lnTo>
                    <a:pt x="0" y="21110"/>
                  </a:lnTo>
                  <a:lnTo>
                    <a:pt x="3104" y="22352"/>
                  </a:lnTo>
                  <a:lnTo>
                    <a:pt x="10555" y="26388"/>
                  </a:lnTo>
                  <a:lnTo>
                    <a:pt x="16764" y="28561"/>
                  </a:lnTo>
                  <a:lnTo>
                    <a:pt x="22042" y="22352"/>
                  </a:lnTo>
                  <a:lnTo>
                    <a:pt x="25146" y="17075"/>
                  </a:lnTo>
                  <a:lnTo>
                    <a:pt x="31355" y="11797"/>
                  </a:lnTo>
                  <a:lnTo>
                    <a:pt x="58364" y="24215"/>
                  </a:lnTo>
                  <a:lnTo>
                    <a:pt x="83510" y="36943"/>
                  </a:lnTo>
                  <a:lnTo>
                    <a:pt x="110519" y="44394"/>
                  </a:lnTo>
                  <a:lnTo>
                    <a:pt x="112692" y="48740"/>
                  </a:lnTo>
                  <a:lnTo>
                    <a:pt x="112692" y="50913"/>
                  </a:lnTo>
                  <a:lnTo>
                    <a:pt x="112692" y="51844"/>
                  </a:lnTo>
                  <a:lnTo>
                    <a:pt x="112692" y="54017"/>
                  </a:lnTo>
                  <a:lnTo>
                    <a:pt x="112692" y="58364"/>
                  </a:lnTo>
                  <a:lnTo>
                    <a:pt x="110519" y="61468"/>
                  </a:lnTo>
                  <a:lnTo>
                    <a:pt x="124178" y="59295"/>
                  </a:lnTo>
                  <a:lnTo>
                    <a:pt x="136596" y="56191"/>
                  </a:lnTo>
                  <a:lnTo>
                    <a:pt x="146841" y="51844"/>
                  </a:lnTo>
                  <a:lnTo>
                    <a:pt x="156465" y="5184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xmlns="" id="{CA9C9F13-ECC1-41A8-8074-0080DFBDF7E7}"/>
                </a:ext>
              </a:extLst>
            </p:cNvPr>
            <p:cNvSpPr/>
            <p:nvPr/>
          </p:nvSpPr>
          <p:spPr>
            <a:xfrm>
              <a:off x="4579929" y="2804251"/>
              <a:ext cx="13793" cy="27586"/>
            </a:xfrm>
            <a:custGeom>
              <a:avLst/>
              <a:gdLst>
                <a:gd name="connsiteX0" fmla="*/ 6209 w 12417"/>
                <a:gd name="connsiteY0" fmla="*/ 3104 h 24835"/>
                <a:gd name="connsiteX1" fmla="*/ 0 w 12417"/>
                <a:gd name="connsiteY1" fmla="*/ 0 h 24835"/>
                <a:gd name="connsiteX2" fmla="*/ 0 w 12417"/>
                <a:gd name="connsiteY2" fmla="*/ 7451 h 24835"/>
                <a:gd name="connsiteX3" fmla="*/ 0 w 12417"/>
                <a:gd name="connsiteY3" fmla="*/ 10555 h 24835"/>
                <a:gd name="connsiteX4" fmla="*/ 2173 w 12417"/>
                <a:gd name="connsiteY4" fmla="*/ 14901 h 24835"/>
                <a:gd name="connsiteX5" fmla="*/ 4036 w 12417"/>
                <a:gd name="connsiteY5" fmla="*/ 18006 h 24835"/>
                <a:gd name="connsiteX6" fmla="*/ 6209 w 12417"/>
                <a:gd name="connsiteY6" fmla="*/ 20179 h 24835"/>
                <a:gd name="connsiteX7" fmla="*/ 7140 w 12417"/>
                <a:gd name="connsiteY7" fmla="*/ 25457 h 24835"/>
                <a:gd name="connsiteX8" fmla="*/ 14591 w 12417"/>
                <a:gd name="connsiteY8" fmla="*/ 25457 h 24835"/>
                <a:gd name="connsiteX9" fmla="*/ 14591 w 12417"/>
                <a:gd name="connsiteY9" fmla="*/ 15833 h 24835"/>
                <a:gd name="connsiteX10" fmla="*/ 13660 w 12417"/>
                <a:gd name="connsiteY10" fmla="*/ 10555 h 24835"/>
                <a:gd name="connsiteX11" fmla="*/ 9313 w 12417"/>
                <a:gd name="connsiteY11" fmla="*/ 7451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417" h="24835">
                  <a:moveTo>
                    <a:pt x="6209" y="3104"/>
                  </a:moveTo>
                  <a:lnTo>
                    <a:pt x="0" y="0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2173" y="14901"/>
                  </a:lnTo>
                  <a:lnTo>
                    <a:pt x="4036" y="18006"/>
                  </a:lnTo>
                  <a:lnTo>
                    <a:pt x="6209" y="20179"/>
                  </a:lnTo>
                  <a:lnTo>
                    <a:pt x="7140" y="25457"/>
                  </a:lnTo>
                  <a:lnTo>
                    <a:pt x="14591" y="25457"/>
                  </a:lnTo>
                  <a:lnTo>
                    <a:pt x="14591" y="15833"/>
                  </a:lnTo>
                  <a:lnTo>
                    <a:pt x="13660" y="10555"/>
                  </a:lnTo>
                  <a:lnTo>
                    <a:pt x="9313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xmlns="" id="{6BC6098D-DD6A-4E5C-83CB-ECC17127C481}"/>
                </a:ext>
              </a:extLst>
            </p:cNvPr>
            <p:cNvSpPr/>
            <p:nvPr/>
          </p:nvSpPr>
          <p:spPr>
            <a:xfrm>
              <a:off x="4570619" y="2777355"/>
              <a:ext cx="31033" cy="17241"/>
            </a:xfrm>
            <a:custGeom>
              <a:avLst/>
              <a:gdLst>
                <a:gd name="connsiteX0" fmla="*/ 29182 w 27940"/>
                <a:gd name="connsiteY0" fmla="*/ 16764 h 15522"/>
                <a:gd name="connsiteX1" fmla="*/ 29182 w 27940"/>
                <a:gd name="connsiteY1" fmla="*/ 12728 h 15522"/>
                <a:gd name="connsiteX2" fmla="*/ 30113 w 27940"/>
                <a:gd name="connsiteY2" fmla="*/ 10555 h 15522"/>
                <a:gd name="connsiteX3" fmla="*/ 30113 w 27940"/>
                <a:gd name="connsiteY3" fmla="*/ 9313 h 15522"/>
                <a:gd name="connsiteX4" fmla="*/ 29182 w 27940"/>
                <a:gd name="connsiteY4" fmla="*/ 7451 h 15522"/>
                <a:gd name="connsiteX5" fmla="*/ 29182 w 27940"/>
                <a:gd name="connsiteY5" fmla="*/ 5277 h 15522"/>
                <a:gd name="connsiteX6" fmla="*/ 25146 w 27940"/>
                <a:gd name="connsiteY6" fmla="*/ 3104 h 15522"/>
                <a:gd name="connsiteX7" fmla="*/ 22973 w 27940"/>
                <a:gd name="connsiteY7" fmla="*/ 0 h 15522"/>
                <a:gd name="connsiteX8" fmla="*/ 0 w 27940"/>
                <a:gd name="connsiteY8" fmla="*/ 0 h 15522"/>
                <a:gd name="connsiteX9" fmla="*/ 0 w 27940"/>
                <a:gd name="connsiteY9" fmla="*/ 3104 h 15522"/>
                <a:gd name="connsiteX10" fmla="*/ 931 w 27940"/>
                <a:gd name="connsiteY10" fmla="*/ 7451 h 15522"/>
                <a:gd name="connsiteX11" fmla="*/ 5278 w 27940"/>
                <a:gd name="connsiteY11" fmla="*/ 9313 h 15522"/>
                <a:gd name="connsiteX12" fmla="*/ 8382 w 27940"/>
                <a:gd name="connsiteY12" fmla="*/ 9313 h 15522"/>
                <a:gd name="connsiteX13" fmla="*/ 12418 w 27940"/>
                <a:gd name="connsiteY13" fmla="*/ 10555 h 15522"/>
                <a:gd name="connsiteX14" fmla="*/ 17695 w 27940"/>
                <a:gd name="connsiteY14" fmla="*/ 10555 h 15522"/>
                <a:gd name="connsiteX15" fmla="*/ 22973 w 27940"/>
                <a:gd name="connsiteY15" fmla="*/ 12728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940" h="15522">
                  <a:moveTo>
                    <a:pt x="29182" y="16764"/>
                  </a:moveTo>
                  <a:lnTo>
                    <a:pt x="29182" y="12728"/>
                  </a:lnTo>
                  <a:lnTo>
                    <a:pt x="30113" y="10555"/>
                  </a:lnTo>
                  <a:lnTo>
                    <a:pt x="30113" y="9313"/>
                  </a:lnTo>
                  <a:lnTo>
                    <a:pt x="29182" y="7451"/>
                  </a:lnTo>
                  <a:lnTo>
                    <a:pt x="29182" y="5277"/>
                  </a:lnTo>
                  <a:lnTo>
                    <a:pt x="25146" y="3104"/>
                  </a:lnTo>
                  <a:lnTo>
                    <a:pt x="22973" y="0"/>
                  </a:lnTo>
                  <a:lnTo>
                    <a:pt x="0" y="0"/>
                  </a:lnTo>
                  <a:lnTo>
                    <a:pt x="0" y="3104"/>
                  </a:lnTo>
                  <a:lnTo>
                    <a:pt x="931" y="7451"/>
                  </a:lnTo>
                  <a:lnTo>
                    <a:pt x="5278" y="9313"/>
                  </a:lnTo>
                  <a:lnTo>
                    <a:pt x="8382" y="9313"/>
                  </a:lnTo>
                  <a:lnTo>
                    <a:pt x="12418" y="10555"/>
                  </a:lnTo>
                  <a:lnTo>
                    <a:pt x="17695" y="10555"/>
                  </a:lnTo>
                  <a:lnTo>
                    <a:pt x="2297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xmlns="" id="{D7DD790A-6730-42CE-985A-85A04ADCE467}"/>
                </a:ext>
              </a:extLst>
            </p:cNvPr>
            <p:cNvSpPr/>
            <p:nvPr/>
          </p:nvSpPr>
          <p:spPr>
            <a:xfrm>
              <a:off x="6507461" y="3454233"/>
              <a:ext cx="110342" cy="231028"/>
            </a:xfrm>
            <a:custGeom>
              <a:avLst/>
              <a:gdLst>
                <a:gd name="connsiteX0" fmla="*/ 92823 w 99342"/>
                <a:gd name="connsiteY0" fmla="*/ 0 h 207998"/>
                <a:gd name="connsiteX1" fmla="*/ 83510 w 99342"/>
                <a:gd name="connsiteY1" fmla="*/ 5278 h 207998"/>
                <a:gd name="connsiteX2" fmla="*/ 72023 w 99342"/>
                <a:gd name="connsiteY2" fmla="*/ 14901 h 207998"/>
                <a:gd name="connsiteX3" fmla="*/ 59606 w 99342"/>
                <a:gd name="connsiteY3" fmla="*/ 27630 h 207998"/>
                <a:gd name="connsiteX4" fmla="*/ 49051 w 99342"/>
                <a:gd name="connsiteY4" fmla="*/ 40358 h 207998"/>
                <a:gd name="connsiteX5" fmla="*/ 37564 w 99342"/>
                <a:gd name="connsiteY5" fmla="*/ 51844 h 207998"/>
                <a:gd name="connsiteX6" fmla="*/ 32286 w 99342"/>
                <a:gd name="connsiteY6" fmla="*/ 60226 h 207998"/>
                <a:gd name="connsiteX7" fmla="*/ 12728 w 99342"/>
                <a:gd name="connsiteY7" fmla="*/ 60226 h 207998"/>
                <a:gd name="connsiteX8" fmla="*/ 12728 w 99342"/>
                <a:gd name="connsiteY8" fmla="*/ 75128 h 207998"/>
                <a:gd name="connsiteX9" fmla="*/ 14591 w 99342"/>
                <a:gd name="connsiteY9" fmla="*/ 90029 h 207998"/>
                <a:gd name="connsiteX10" fmla="*/ 15833 w 99342"/>
                <a:gd name="connsiteY10" fmla="*/ 104931 h 207998"/>
                <a:gd name="connsiteX11" fmla="*/ 15833 w 99342"/>
                <a:gd name="connsiteY11" fmla="*/ 114244 h 207998"/>
                <a:gd name="connsiteX12" fmla="*/ 10555 w 99342"/>
                <a:gd name="connsiteY12" fmla="*/ 129145 h 207998"/>
                <a:gd name="connsiteX13" fmla="*/ 5278 w 99342"/>
                <a:gd name="connsiteY13" fmla="*/ 144047 h 207998"/>
                <a:gd name="connsiteX14" fmla="*/ 0 w 99342"/>
                <a:gd name="connsiteY14" fmla="*/ 156775 h 207998"/>
                <a:gd name="connsiteX15" fmla="*/ 1242 w 99342"/>
                <a:gd name="connsiteY15" fmla="*/ 171366 h 207998"/>
                <a:gd name="connsiteX16" fmla="*/ 8382 w 99342"/>
                <a:gd name="connsiteY16" fmla="*/ 186267 h 207998"/>
                <a:gd name="connsiteX17" fmla="*/ 10555 w 99342"/>
                <a:gd name="connsiteY17" fmla="*/ 193718 h 207998"/>
                <a:gd name="connsiteX18" fmla="*/ 14591 w 99342"/>
                <a:gd name="connsiteY18" fmla="*/ 198996 h 207998"/>
                <a:gd name="connsiteX19" fmla="*/ 19869 w 99342"/>
                <a:gd name="connsiteY19" fmla="*/ 203342 h 207998"/>
                <a:gd name="connsiteX20" fmla="*/ 25146 w 99342"/>
                <a:gd name="connsiteY20" fmla="*/ 205205 h 207998"/>
                <a:gd name="connsiteX21" fmla="*/ 32286 w 99342"/>
                <a:gd name="connsiteY21" fmla="*/ 206446 h 207998"/>
                <a:gd name="connsiteX22" fmla="*/ 32286 w 99342"/>
                <a:gd name="connsiteY22" fmla="*/ 210482 h 207998"/>
                <a:gd name="connsiteX23" fmla="*/ 45015 w 99342"/>
                <a:gd name="connsiteY23" fmla="*/ 201169 h 207998"/>
                <a:gd name="connsiteX24" fmla="*/ 52155 w 99342"/>
                <a:gd name="connsiteY24" fmla="*/ 190614 h 207998"/>
                <a:gd name="connsiteX25" fmla="*/ 54328 w 99342"/>
                <a:gd name="connsiteY25" fmla="*/ 176644 h 207998"/>
                <a:gd name="connsiteX26" fmla="*/ 56501 w 99342"/>
                <a:gd name="connsiteY26" fmla="*/ 160811 h 207998"/>
                <a:gd name="connsiteX27" fmla="*/ 59606 w 99342"/>
                <a:gd name="connsiteY27" fmla="*/ 141874 h 207998"/>
                <a:gd name="connsiteX28" fmla="*/ 66746 w 99342"/>
                <a:gd name="connsiteY28" fmla="*/ 126972 h 207998"/>
                <a:gd name="connsiteX29" fmla="*/ 76059 w 99342"/>
                <a:gd name="connsiteY29" fmla="*/ 108966 h 207998"/>
                <a:gd name="connsiteX30" fmla="*/ 86614 w 99342"/>
                <a:gd name="connsiteY30" fmla="*/ 90029 h 207998"/>
                <a:gd name="connsiteX31" fmla="*/ 95928 w 99342"/>
                <a:gd name="connsiteY31" fmla="*/ 69850 h 207998"/>
                <a:gd name="connsiteX32" fmla="*/ 101205 w 99342"/>
                <a:gd name="connsiteY32" fmla="*/ 49671 h 207998"/>
                <a:gd name="connsiteX33" fmla="*/ 101205 w 99342"/>
                <a:gd name="connsiteY33" fmla="*/ 27630 h 207998"/>
                <a:gd name="connsiteX34" fmla="*/ 92823 w 99342"/>
                <a:gd name="connsiteY34" fmla="*/ 7451 h 20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99342" h="207998">
                  <a:moveTo>
                    <a:pt x="92823" y="0"/>
                  </a:moveTo>
                  <a:lnTo>
                    <a:pt x="83510" y="5278"/>
                  </a:lnTo>
                  <a:lnTo>
                    <a:pt x="72023" y="14901"/>
                  </a:lnTo>
                  <a:lnTo>
                    <a:pt x="59606" y="27630"/>
                  </a:lnTo>
                  <a:lnTo>
                    <a:pt x="49051" y="40358"/>
                  </a:lnTo>
                  <a:lnTo>
                    <a:pt x="37564" y="51844"/>
                  </a:lnTo>
                  <a:lnTo>
                    <a:pt x="32286" y="60226"/>
                  </a:lnTo>
                  <a:lnTo>
                    <a:pt x="12728" y="60226"/>
                  </a:lnTo>
                  <a:lnTo>
                    <a:pt x="12728" y="75128"/>
                  </a:lnTo>
                  <a:lnTo>
                    <a:pt x="14591" y="90029"/>
                  </a:lnTo>
                  <a:lnTo>
                    <a:pt x="15833" y="104931"/>
                  </a:lnTo>
                  <a:lnTo>
                    <a:pt x="15833" y="114244"/>
                  </a:lnTo>
                  <a:lnTo>
                    <a:pt x="10555" y="129145"/>
                  </a:lnTo>
                  <a:lnTo>
                    <a:pt x="5278" y="144047"/>
                  </a:lnTo>
                  <a:lnTo>
                    <a:pt x="0" y="156775"/>
                  </a:lnTo>
                  <a:lnTo>
                    <a:pt x="1242" y="171366"/>
                  </a:lnTo>
                  <a:lnTo>
                    <a:pt x="8382" y="186267"/>
                  </a:lnTo>
                  <a:lnTo>
                    <a:pt x="10555" y="193718"/>
                  </a:lnTo>
                  <a:lnTo>
                    <a:pt x="14591" y="198996"/>
                  </a:lnTo>
                  <a:lnTo>
                    <a:pt x="19869" y="203342"/>
                  </a:lnTo>
                  <a:lnTo>
                    <a:pt x="25146" y="205205"/>
                  </a:lnTo>
                  <a:lnTo>
                    <a:pt x="32286" y="206446"/>
                  </a:lnTo>
                  <a:lnTo>
                    <a:pt x="32286" y="210482"/>
                  </a:lnTo>
                  <a:lnTo>
                    <a:pt x="45015" y="201169"/>
                  </a:lnTo>
                  <a:lnTo>
                    <a:pt x="52155" y="190614"/>
                  </a:lnTo>
                  <a:lnTo>
                    <a:pt x="54328" y="176644"/>
                  </a:lnTo>
                  <a:lnTo>
                    <a:pt x="56501" y="160811"/>
                  </a:lnTo>
                  <a:lnTo>
                    <a:pt x="59606" y="141874"/>
                  </a:lnTo>
                  <a:lnTo>
                    <a:pt x="66746" y="126972"/>
                  </a:lnTo>
                  <a:lnTo>
                    <a:pt x="76059" y="108966"/>
                  </a:lnTo>
                  <a:lnTo>
                    <a:pt x="86614" y="90029"/>
                  </a:lnTo>
                  <a:lnTo>
                    <a:pt x="95928" y="69850"/>
                  </a:lnTo>
                  <a:lnTo>
                    <a:pt x="101205" y="49671"/>
                  </a:lnTo>
                  <a:lnTo>
                    <a:pt x="101205" y="27630"/>
                  </a:lnTo>
                  <a:lnTo>
                    <a:pt x="92823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0" name="Freeform: Shape 189">
              <a:extLst>
                <a:ext uri="{FF2B5EF4-FFF2-40B4-BE49-F238E27FC236}">
                  <a16:creationId xmlns:a16="http://schemas.microsoft.com/office/drawing/2014/main" xmlns="" id="{CCA2596E-8E03-4772-823C-575DA43F8D8C}"/>
                </a:ext>
              </a:extLst>
            </p:cNvPr>
            <p:cNvSpPr/>
            <p:nvPr/>
          </p:nvSpPr>
          <p:spPr>
            <a:xfrm>
              <a:off x="4833370" y="4186626"/>
              <a:ext cx="82756" cy="34482"/>
            </a:xfrm>
            <a:custGeom>
              <a:avLst/>
              <a:gdLst>
                <a:gd name="connsiteX0" fmla="*/ 46877 w 74506"/>
                <a:gd name="connsiteY0" fmla="*/ 3104 h 31044"/>
                <a:gd name="connsiteX1" fmla="*/ 32286 w 74506"/>
                <a:gd name="connsiteY1" fmla="*/ 0 h 31044"/>
                <a:gd name="connsiteX2" fmla="*/ 21731 w 74506"/>
                <a:gd name="connsiteY2" fmla="*/ 5278 h 31044"/>
                <a:gd name="connsiteX3" fmla="*/ 10245 w 74506"/>
                <a:gd name="connsiteY3" fmla="*/ 10555 h 31044"/>
                <a:gd name="connsiteX4" fmla="*/ 0 w 74506"/>
                <a:gd name="connsiteY4" fmla="*/ 14591 h 31044"/>
                <a:gd name="connsiteX5" fmla="*/ 0 w 74506"/>
                <a:gd name="connsiteY5" fmla="*/ 31666 h 31044"/>
                <a:gd name="connsiteX6" fmla="*/ 12418 w 74506"/>
                <a:gd name="connsiteY6" fmla="*/ 27319 h 31044"/>
                <a:gd name="connsiteX7" fmla="*/ 21731 w 74506"/>
                <a:gd name="connsiteY7" fmla="*/ 25457 h 31044"/>
                <a:gd name="connsiteX8" fmla="*/ 30113 w 74506"/>
                <a:gd name="connsiteY8" fmla="*/ 20179 h 31044"/>
                <a:gd name="connsiteX9" fmla="*/ 39427 w 74506"/>
                <a:gd name="connsiteY9" fmla="*/ 10555 h 31044"/>
                <a:gd name="connsiteX10" fmla="*/ 42531 w 74506"/>
                <a:gd name="connsiteY10" fmla="*/ 10555 h 31044"/>
                <a:gd name="connsiteX11" fmla="*/ 41600 w 74506"/>
                <a:gd name="connsiteY11" fmla="*/ 14591 h 31044"/>
                <a:gd name="connsiteX12" fmla="*/ 39427 w 74506"/>
                <a:gd name="connsiteY12" fmla="*/ 16764 h 31044"/>
                <a:gd name="connsiteX13" fmla="*/ 39427 w 74506"/>
                <a:gd name="connsiteY13" fmla="*/ 18006 h 31044"/>
                <a:gd name="connsiteX14" fmla="*/ 37564 w 74506"/>
                <a:gd name="connsiteY14" fmla="*/ 20179 h 31044"/>
                <a:gd name="connsiteX15" fmla="*/ 34460 w 74506"/>
                <a:gd name="connsiteY15" fmla="*/ 22042 h 31044"/>
                <a:gd name="connsiteX16" fmla="*/ 32286 w 74506"/>
                <a:gd name="connsiteY16" fmla="*/ 24215 h 31044"/>
                <a:gd name="connsiteX17" fmla="*/ 32286 w 74506"/>
                <a:gd name="connsiteY17" fmla="*/ 31666 h 31044"/>
                <a:gd name="connsiteX18" fmla="*/ 46877 w 74506"/>
                <a:gd name="connsiteY18" fmla="*/ 27319 h 31044"/>
                <a:gd name="connsiteX19" fmla="*/ 59295 w 74506"/>
                <a:gd name="connsiteY19" fmla="*/ 22042 h 31044"/>
                <a:gd name="connsiteX20" fmla="*/ 71713 w 74506"/>
                <a:gd name="connsiteY20" fmla="*/ 14591 h 31044"/>
                <a:gd name="connsiteX21" fmla="*/ 76059 w 74506"/>
                <a:gd name="connsiteY21" fmla="*/ 14591 h 31044"/>
                <a:gd name="connsiteX22" fmla="*/ 63641 w 74506"/>
                <a:gd name="connsiteY22" fmla="*/ 9313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4506" h="31044">
                  <a:moveTo>
                    <a:pt x="46877" y="3104"/>
                  </a:moveTo>
                  <a:lnTo>
                    <a:pt x="32286" y="0"/>
                  </a:lnTo>
                  <a:lnTo>
                    <a:pt x="21731" y="5278"/>
                  </a:lnTo>
                  <a:lnTo>
                    <a:pt x="10245" y="10555"/>
                  </a:lnTo>
                  <a:lnTo>
                    <a:pt x="0" y="14591"/>
                  </a:lnTo>
                  <a:lnTo>
                    <a:pt x="0" y="31666"/>
                  </a:lnTo>
                  <a:lnTo>
                    <a:pt x="12418" y="27319"/>
                  </a:lnTo>
                  <a:lnTo>
                    <a:pt x="21731" y="25457"/>
                  </a:lnTo>
                  <a:lnTo>
                    <a:pt x="30113" y="20179"/>
                  </a:lnTo>
                  <a:lnTo>
                    <a:pt x="39427" y="10555"/>
                  </a:lnTo>
                  <a:lnTo>
                    <a:pt x="42531" y="10555"/>
                  </a:lnTo>
                  <a:lnTo>
                    <a:pt x="41600" y="14591"/>
                  </a:lnTo>
                  <a:lnTo>
                    <a:pt x="39427" y="16764"/>
                  </a:lnTo>
                  <a:lnTo>
                    <a:pt x="39427" y="18006"/>
                  </a:lnTo>
                  <a:lnTo>
                    <a:pt x="37564" y="20179"/>
                  </a:lnTo>
                  <a:lnTo>
                    <a:pt x="34460" y="22042"/>
                  </a:lnTo>
                  <a:lnTo>
                    <a:pt x="32286" y="24215"/>
                  </a:lnTo>
                  <a:lnTo>
                    <a:pt x="32286" y="31666"/>
                  </a:lnTo>
                  <a:lnTo>
                    <a:pt x="46877" y="27319"/>
                  </a:lnTo>
                  <a:lnTo>
                    <a:pt x="59295" y="22042"/>
                  </a:lnTo>
                  <a:lnTo>
                    <a:pt x="71713" y="14591"/>
                  </a:lnTo>
                  <a:lnTo>
                    <a:pt x="76059" y="14591"/>
                  </a:lnTo>
                  <a:lnTo>
                    <a:pt x="63641" y="931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1" name="Freeform: Shape 190">
              <a:extLst>
                <a:ext uri="{FF2B5EF4-FFF2-40B4-BE49-F238E27FC236}">
                  <a16:creationId xmlns:a16="http://schemas.microsoft.com/office/drawing/2014/main" xmlns="" id="{5D3A5CCC-1289-4879-8D51-A5BBFCB2D0A1}"/>
                </a:ext>
              </a:extLst>
            </p:cNvPr>
            <p:cNvSpPr/>
            <p:nvPr/>
          </p:nvSpPr>
          <p:spPr>
            <a:xfrm>
              <a:off x="5018537" y="3206308"/>
              <a:ext cx="37930" cy="34482"/>
            </a:xfrm>
            <a:custGeom>
              <a:avLst/>
              <a:gdLst>
                <a:gd name="connsiteX0" fmla="*/ 27009 w 34149"/>
                <a:gd name="connsiteY0" fmla="*/ 23283 h 31044"/>
                <a:gd name="connsiteX1" fmla="*/ 26078 w 34149"/>
                <a:gd name="connsiteY1" fmla="*/ 22042 h 31044"/>
                <a:gd name="connsiteX2" fmla="*/ 23904 w 34149"/>
                <a:gd name="connsiteY2" fmla="*/ 22042 h 31044"/>
                <a:gd name="connsiteX3" fmla="*/ 19558 w 34149"/>
                <a:gd name="connsiteY3" fmla="*/ 22042 h 31044"/>
                <a:gd name="connsiteX4" fmla="*/ 16454 w 34149"/>
                <a:gd name="connsiteY4" fmla="*/ 20179 h 31044"/>
                <a:gd name="connsiteX5" fmla="*/ 16454 w 34149"/>
                <a:gd name="connsiteY5" fmla="*/ 0 h 31044"/>
                <a:gd name="connsiteX6" fmla="*/ 12418 w 34149"/>
                <a:gd name="connsiteY6" fmla="*/ 0 h 31044"/>
                <a:gd name="connsiteX7" fmla="*/ 4967 w 34149"/>
                <a:gd name="connsiteY7" fmla="*/ 12728 h 31044"/>
                <a:gd name="connsiteX8" fmla="*/ 0 w 34149"/>
                <a:gd name="connsiteY8" fmla="*/ 12728 h 31044"/>
                <a:gd name="connsiteX9" fmla="*/ 0 w 34149"/>
                <a:gd name="connsiteY9" fmla="*/ 15833 h 31044"/>
                <a:gd name="connsiteX10" fmla="*/ 11487 w 34149"/>
                <a:gd name="connsiteY10" fmla="*/ 20179 h 31044"/>
                <a:gd name="connsiteX11" fmla="*/ 21731 w 34149"/>
                <a:gd name="connsiteY11" fmla="*/ 25457 h 31044"/>
                <a:gd name="connsiteX12" fmla="*/ 29182 w 34149"/>
                <a:gd name="connsiteY12" fmla="*/ 30734 h 31044"/>
                <a:gd name="connsiteX13" fmla="*/ 33218 w 34149"/>
                <a:gd name="connsiteY13" fmla="*/ 32907 h 31044"/>
                <a:gd name="connsiteX14" fmla="*/ 34149 w 34149"/>
                <a:gd name="connsiteY14" fmla="*/ 30734 h 31044"/>
                <a:gd name="connsiteX15" fmla="*/ 34149 w 34149"/>
                <a:gd name="connsiteY15" fmla="*/ 29492 h 31044"/>
                <a:gd name="connsiteX16" fmla="*/ 36322 w 34149"/>
                <a:gd name="connsiteY16" fmla="*/ 27319 h 31044"/>
                <a:gd name="connsiteX17" fmla="*/ 36322 w 34149"/>
                <a:gd name="connsiteY17" fmla="*/ 23283 h 31044"/>
                <a:gd name="connsiteX18" fmla="*/ 29182 w 34149"/>
                <a:gd name="connsiteY18" fmla="*/ 23283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149" h="31044">
                  <a:moveTo>
                    <a:pt x="27009" y="23283"/>
                  </a:moveTo>
                  <a:lnTo>
                    <a:pt x="26078" y="22042"/>
                  </a:lnTo>
                  <a:lnTo>
                    <a:pt x="23904" y="22042"/>
                  </a:lnTo>
                  <a:lnTo>
                    <a:pt x="19558" y="22042"/>
                  </a:lnTo>
                  <a:lnTo>
                    <a:pt x="16454" y="20179"/>
                  </a:lnTo>
                  <a:lnTo>
                    <a:pt x="16454" y="0"/>
                  </a:lnTo>
                  <a:lnTo>
                    <a:pt x="12418" y="0"/>
                  </a:lnTo>
                  <a:lnTo>
                    <a:pt x="4967" y="12728"/>
                  </a:lnTo>
                  <a:lnTo>
                    <a:pt x="0" y="12728"/>
                  </a:lnTo>
                  <a:lnTo>
                    <a:pt x="0" y="15833"/>
                  </a:lnTo>
                  <a:lnTo>
                    <a:pt x="11487" y="20179"/>
                  </a:lnTo>
                  <a:lnTo>
                    <a:pt x="21731" y="25457"/>
                  </a:lnTo>
                  <a:lnTo>
                    <a:pt x="29182" y="30734"/>
                  </a:lnTo>
                  <a:lnTo>
                    <a:pt x="33218" y="32907"/>
                  </a:lnTo>
                  <a:lnTo>
                    <a:pt x="34149" y="30734"/>
                  </a:lnTo>
                  <a:lnTo>
                    <a:pt x="34149" y="29492"/>
                  </a:lnTo>
                  <a:lnTo>
                    <a:pt x="36322" y="27319"/>
                  </a:lnTo>
                  <a:lnTo>
                    <a:pt x="36322" y="23283"/>
                  </a:lnTo>
                  <a:lnTo>
                    <a:pt x="29182" y="232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xmlns="" id="{70A8DFD9-E2F3-4BBF-B40A-A91A306717EA}"/>
                </a:ext>
              </a:extLst>
            </p:cNvPr>
            <p:cNvSpPr/>
            <p:nvPr/>
          </p:nvSpPr>
          <p:spPr>
            <a:xfrm>
              <a:off x="4834404" y="3954908"/>
              <a:ext cx="13793" cy="20689"/>
            </a:xfrm>
            <a:custGeom>
              <a:avLst/>
              <a:gdLst>
                <a:gd name="connsiteX0" fmla="*/ 4346 w 12417"/>
                <a:gd name="connsiteY0" fmla="*/ 15833 h 18626"/>
                <a:gd name="connsiteX1" fmla="*/ 6209 w 12417"/>
                <a:gd name="connsiteY1" fmla="*/ 20179 h 18626"/>
                <a:gd name="connsiteX2" fmla="*/ 14591 w 12417"/>
                <a:gd name="connsiteY2" fmla="*/ 20179 h 18626"/>
                <a:gd name="connsiteX3" fmla="*/ 13660 w 12417"/>
                <a:gd name="connsiteY3" fmla="*/ 14901 h 18626"/>
                <a:gd name="connsiteX4" fmla="*/ 13660 w 12417"/>
                <a:gd name="connsiteY4" fmla="*/ 10555 h 18626"/>
                <a:gd name="connsiteX5" fmla="*/ 11487 w 12417"/>
                <a:gd name="connsiteY5" fmla="*/ 7451 h 18626"/>
                <a:gd name="connsiteX6" fmla="*/ 9313 w 12417"/>
                <a:gd name="connsiteY6" fmla="*/ 5277 h 18626"/>
                <a:gd name="connsiteX7" fmla="*/ 6209 w 12417"/>
                <a:gd name="connsiteY7" fmla="*/ 3104 h 18626"/>
                <a:gd name="connsiteX8" fmla="*/ 2173 w 12417"/>
                <a:gd name="connsiteY8" fmla="*/ 0 h 18626"/>
                <a:gd name="connsiteX9" fmla="*/ 2173 w 12417"/>
                <a:gd name="connsiteY9" fmla="*/ 5277 h 18626"/>
                <a:gd name="connsiteX10" fmla="*/ 0 w 12417"/>
                <a:gd name="connsiteY10" fmla="*/ 8382 h 18626"/>
                <a:gd name="connsiteX11" fmla="*/ 2173 w 12417"/>
                <a:gd name="connsiteY11" fmla="*/ 10555 h 18626"/>
                <a:gd name="connsiteX12" fmla="*/ 2173 w 12417"/>
                <a:gd name="connsiteY12" fmla="*/ 12728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8626">
                  <a:moveTo>
                    <a:pt x="4346" y="15833"/>
                  </a:moveTo>
                  <a:lnTo>
                    <a:pt x="6209" y="20179"/>
                  </a:lnTo>
                  <a:lnTo>
                    <a:pt x="14591" y="20179"/>
                  </a:lnTo>
                  <a:lnTo>
                    <a:pt x="13660" y="14901"/>
                  </a:lnTo>
                  <a:lnTo>
                    <a:pt x="13660" y="10555"/>
                  </a:lnTo>
                  <a:lnTo>
                    <a:pt x="11487" y="7451"/>
                  </a:lnTo>
                  <a:lnTo>
                    <a:pt x="9313" y="5277"/>
                  </a:lnTo>
                  <a:lnTo>
                    <a:pt x="6209" y="3104"/>
                  </a:lnTo>
                  <a:lnTo>
                    <a:pt x="2173" y="0"/>
                  </a:lnTo>
                  <a:lnTo>
                    <a:pt x="2173" y="5277"/>
                  </a:lnTo>
                  <a:lnTo>
                    <a:pt x="0" y="8382"/>
                  </a:lnTo>
                  <a:lnTo>
                    <a:pt x="2173" y="10555"/>
                  </a:lnTo>
                  <a:lnTo>
                    <a:pt x="217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xmlns="" id="{C58629DA-846F-4A55-AE62-25952E4C0E81}"/>
                </a:ext>
              </a:extLst>
            </p:cNvPr>
            <p:cNvSpPr/>
            <p:nvPr/>
          </p:nvSpPr>
          <p:spPr>
            <a:xfrm>
              <a:off x="4739580" y="4221797"/>
              <a:ext cx="65516" cy="58619"/>
            </a:xfrm>
            <a:custGeom>
              <a:avLst/>
              <a:gdLst>
                <a:gd name="connsiteX0" fmla="*/ 29182 w 58984"/>
                <a:gd name="connsiteY0" fmla="*/ 22352 h 52775"/>
                <a:gd name="connsiteX1" fmla="*/ 14591 w 58984"/>
                <a:gd name="connsiteY1" fmla="*/ 8382 h 52775"/>
                <a:gd name="connsiteX2" fmla="*/ 0 w 58984"/>
                <a:gd name="connsiteY2" fmla="*/ 0 h 52775"/>
                <a:gd name="connsiteX3" fmla="*/ 0 w 58984"/>
                <a:gd name="connsiteY3" fmla="*/ 15833 h 52775"/>
                <a:gd name="connsiteX4" fmla="*/ 4036 w 58984"/>
                <a:gd name="connsiteY4" fmla="*/ 34770 h 52775"/>
                <a:gd name="connsiteX5" fmla="*/ 7451 w 58984"/>
                <a:gd name="connsiteY5" fmla="*/ 49671 h 52775"/>
                <a:gd name="connsiteX6" fmla="*/ 14591 w 58984"/>
                <a:gd name="connsiteY6" fmla="*/ 51844 h 52775"/>
                <a:gd name="connsiteX7" fmla="*/ 27009 w 58984"/>
                <a:gd name="connsiteY7" fmla="*/ 54949 h 52775"/>
                <a:gd name="connsiteX8" fmla="*/ 41600 w 58984"/>
                <a:gd name="connsiteY8" fmla="*/ 54949 h 52775"/>
                <a:gd name="connsiteX9" fmla="*/ 50913 w 58984"/>
                <a:gd name="connsiteY9" fmla="*/ 52776 h 52775"/>
                <a:gd name="connsiteX10" fmla="*/ 60537 w 58984"/>
                <a:gd name="connsiteY10" fmla="*/ 52776 h 52775"/>
                <a:gd name="connsiteX11" fmla="*/ 60537 w 58984"/>
                <a:gd name="connsiteY11" fmla="*/ 44394 h 52775"/>
                <a:gd name="connsiteX12" fmla="*/ 43773 w 58984"/>
                <a:gd name="connsiteY12" fmla="*/ 34770 h 5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84" h="52775">
                  <a:moveTo>
                    <a:pt x="29182" y="22352"/>
                  </a:moveTo>
                  <a:lnTo>
                    <a:pt x="14591" y="8382"/>
                  </a:lnTo>
                  <a:lnTo>
                    <a:pt x="0" y="0"/>
                  </a:lnTo>
                  <a:lnTo>
                    <a:pt x="0" y="15833"/>
                  </a:lnTo>
                  <a:lnTo>
                    <a:pt x="4036" y="34770"/>
                  </a:lnTo>
                  <a:lnTo>
                    <a:pt x="7451" y="49671"/>
                  </a:lnTo>
                  <a:lnTo>
                    <a:pt x="14591" y="51844"/>
                  </a:lnTo>
                  <a:lnTo>
                    <a:pt x="27009" y="54949"/>
                  </a:lnTo>
                  <a:lnTo>
                    <a:pt x="41600" y="54949"/>
                  </a:lnTo>
                  <a:lnTo>
                    <a:pt x="50913" y="52776"/>
                  </a:lnTo>
                  <a:lnTo>
                    <a:pt x="60537" y="52776"/>
                  </a:lnTo>
                  <a:lnTo>
                    <a:pt x="60537" y="44394"/>
                  </a:lnTo>
                  <a:lnTo>
                    <a:pt x="43773" y="3477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xmlns="" id="{5962BD2B-50D3-4405-9428-19C65990E3C1}"/>
                </a:ext>
              </a:extLst>
            </p:cNvPr>
            <p:cNvSpPr/>
            <p:nvPr/>
          </p:nvSpPr>
          <p:spPr>
            <a:xfrm>
              <a:off x="4641306" y="2893559"/>
              <a:ext cx="96549" cy="37930"/>
            </a:xfrm>
            <a:custGeom>
              <a:avLst/>
              <a:gdLst>
                <a:gd name="connsiteX0" fmla="*/ 88477 w 86924"/>
                <a:gd name="connsiteY0" fmla="*/ 17075 h 34149"/>
                <a:gd name="connsiteX1" fmla="*/ 70782 w 86924"/>
                <a:gd name="connsiteY1" fmla="*/ 11797 h 34149"/>
                <a:gd name="connsiteX2" fmla="*/ 56191 w 86924"/>
                <a:gd name="connsiteY2" fmla="*/ 6519 h 34149"/>
                <a:gd name="connsiteX3" fmla="*/ 37564 w 86924"/>
                <a:gd name="connsiteY3" fmla="*/ 2173 h 34149"/>
                <a:gd name="connsiteX4" fmla="*/ 15522 w 86924"/>
                <a:gd name="connsiteY4" fmla="*/ 0 h 34149"/>
                <a:gd name="connsiteX5" fmla="*/ 17695 w 86924"/>
                <a:gd name="connsiteY5" fmla="*/ 6519 h 34149"/>
                <a:gd name="connsiteX6" fmla="*/ 19869 w 86924"/>
                <a:gd name="connsiteY6" fmla="*/ 9624 h 34149"/>
                <a:gd name="connsiteX7" fmla="*/ 21731 w 86924"/>
                <a:gd name="connsiteY7" fmla="*/ 11797 h 34149"/>
                <a:gd name="connsiteX8" fmla="*/ 24836 w 86924"/>
                <a:gd name="connsiteY8" fmla="*/ 14902 h 34149"/>
                <a:gd name="connsiteX9" fmla="*/ 29182 w 86924"/>
                <a:gd name="connsiteY9" fmla="*/ 17075 h 34149"/>
                <a:gd name="connsiteX10" fmla="*/ 22973 w 86924"/>
                <a:gd name="connsiteY10" fmla="*/ 18937 h 34149"/>
                <a:gd name="connsiteX11" fmla="*/ 15522 w 86924"/>
                <a:gd name="connsiteY11" fmla="*/ 21110 h 34149"/>
                <a:gd name="connsiteX12" fmla="*/ 9313 w 86924"/>
                <a:gd name="connsiteY12" fmla="*/ 21110 h 34149"/>
                <a:gd name="connsiteX13" fmla="*/ 0 w 86924"/>
                <a:gd name="connsiteY13" fmla="*/ 21110 h 34149"/>
                <a:gd name="connsiteX14" fmla="*/ 5278 w 86924"/>
                <a:gd name="connsiteY14" fmla="*/ 33839 h 34149"/>
                <a:gd name="connsiteX15" fmla="*/ 15522 w 86924"/>
                <a:gd name="connsiteY15" fmla="*/ 33839 h 34149"/>
                <a:gd name="connsiteX16" fmla="*/ 30113 w 86924"/>
                <a:gd name="connsiteY16" fmla="*/ 36012 h 34149"/>
                <a:gd name="connsiteX17" fmla="*/ 43773 w 86924"/>
                <a:gd name="connsiteY17" fmla="*/ 36943 h 34149"/>
                <a:gd name="connsiteX18" fmla="*/ 49050 w 86924"/>
                <a:gd name="connsiteY18" fmla="*/ 36943 h 34149"/>
                <a:gd name="connsiteX19" fmla="*/ 52155 w 86924"/>
                <a:gd name="connsiteY19" fmla="*/ 26388 h 34149"/>
                <a:gd name="connsiteX20" fmla="*/ 54018 w 86924"/>
                <a:gd name="connsiteY20" fmla="*/ 24525 h 34149"/>
                <a:gd name="connsiteX21" fmla="*/ 56191 w 86924"/>
                <a:gd name="connsiteY21" fmla="*/ 26388 h 34149"/>
                <a:gd name="connsiteX22" fmla="*/ 58364 w 86924"/>
                <a:gd name="connsiteY22" fmla="*/ 28561 h 34149"/>
                <a:gd name="connsiteX23" fmla="*/ 59295 w 86924"/>
                <a:gd name="connsiteY23" fmla="*/ 29803 h 34149"/>
                <a:gd name="connsiteX24" fmla="*/ 59295 w 86924"/>
                <a:gd name="connsiteY24" fmla="*/ 31666 h 34149"/>
                <a:gd name="connsiteX25" fmla="*/ 59295 w 86924"/>
                <a:gd name="connsiteY25" fmla="*/ 33839 h 34149"/>
                <a:gd name="connsiteX26" fmla="*/ 65504 w 86924"/>
                <a:gd name="connsiteY26" fmla="*/ 33839 h 34149"/>
                <a:gd name="connsiteX27" fmla="*/ 68609 w 86924"/>
                <a:gd name="connsiteY27" fmla="*/ 31666 h 34149"/>
                <a:gd name="connsiteX28" fmla="*/ 72955 w 86924"/>
                <a:gd name="connsiteY28" fmla="*/ 29803 h 34149"/>
                <a:gd name="connsiteX29" fmla="*/ 77922 w 86924"/>
                <a:gd name="connsiteY29" fmla="*/ 28561 h 34149"/>
                <a:gd name="connsiteX30" fmla="*/ 81337 w 86924"/>
                <a:gd name="connsiteY30" fmla="*/ 26388 h 34149"/>
                <a:gd name="connsiteX31" fmla="*/ 88477 w 86924"/>
                <a:gd name="connsiteY31" fmla="*/ 26388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6924" h="34149">
                  <a:moveTo>
                    <a:pt x="88477" y="17075"/>
                  </a:moveTo>
                  <a:lnTo>
                    <a:pt x="70782" y="11797"/>
                  </a:lnTo>
                  <a:lnTo>
                    <a:pt x="56191" y="6519"/>
                  </a:lnTo>
                  <a:lnTo>
                    <a:pt x="37564" y="2173"/>
                  </a:lnTo>
                  <a:lnTo>
                    <a:pt x="15522" y="0"/>
                  </a:lnTo>
                  <a:lnTo>
                    <a:pt x="17695" y="6519"/>
                  </a:lnTo>
                  <a:lnTo>
                    <a:pt x="19869" y="9624"/>
                  </a:lnTo>
                  <a:lnTo>
                    <a:pt x="21731" y="11797"/>
                  </a:lnTo>
                  <a:lnTo>
                    <a:pt x="24836" y="14902"/>
                  </a:lnTo>
                  <a:lnTo>
                    <a:pt x="29182" y="17075"/>
                  </a:lnTo>
                  <a:lnTo>
                    <a:pt x="22973" y="18937"/>
                  </a:lnTo>
                  <a:lnTo>
                    <a:pt x="15522" y="21110"/>
                  </a:lnTo>
                  <a:lnTo>
                    <a:pt x="9313" y="21110"/>
                  </a:lnTo>
                  <a:lnTo>
                    <a:pt x="0" y="21110"/>
                  </a:lnTo>
                  <a:lnTo>
                    <a:pt x="5278" y="33839"/>
                  </a:lnTo>
                  <a:lnTo>
                    <a:pt x="15522" y="33839"/>
                  </a:lnTo>
                  <a:lnTo>
                    <a:pt x="30113" y="36012"/>
                  </a:lnTo>
                  <a:lnTo>
                    <a:pt x="43773" y="36943"/>
                  </a:lnTo>
                  <a:lnTo>
                    <a:pt x="49050" y="36943"/>
                  </a:lnTo>
                  <a:lnTo>
                    <a:pt x="52155" y="26388"/>
                  </a:lnTo>
                  <a:lnTo>
                    <a:pt x="54018" y="24525"/>
                  </a:lnTo>
                  <a:lnTo>
                    <a:pt x="56191" y="26388"/>
                  </a:lnTo>
                  <a:lnTo>
                    <a:pt x="58364" y="28561"/>
                  </a:lnTo>
                  <a:lnTo>
                    <a:pt x="59295" y="29803"/>
                  </a:lnTo>
                  <a:lnTo>
                    <a:pt x="59295" y="31666"/>
                  </a:lnTo>
                  <a:lnTo>
                    <a:pt x="59295" y="33839"/>
                  </a:lnTo>
                  <a:lnTo>
                    <a:pt x="65504" y="33839"/>
                  </a:lnTo>
                  <a:lnTo>
                    <a:pt x="68609" y="31666"/>
                  </a:lnTo>
                  <a:lnTo>
                    <a:pt x="72955" y="29803"/>
                  </a:lnTo>
                  <a:lnTo>
                    <a:pt x="77922" y="28561"/>
                  </a:lnTo>
                  <a:lnTo>
                    <a:pt x="81337" y="26388"/>
                  </a:lnTo>
                  <a:lnTo>
                    <a:pt x="88477" y="2638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xmlns="" id="{04BB3F30-DAC5-45CE-8813-1FAE0DCD2159}"/>
                </a:ext>
              </a:extLst>
            </p:cNvPr>
            <p:cNvSpPr/>
            <p:nvPr/>
          </p:nvSpPr>
          <p:spPr>
            <a:xfrm>
              <a:off x="4810267" y="2925282"/>
              <a:ext cx="37930" cy="13793"/>
            </a:xfrm>
            <a:custGeom>
              <a:avLst/>
              <a:gdLst>
                <a:gd name="connsiteX0" fmla="*/ 27940 w 34149"/>
                <a:gd name="connsiteY0" fmla="*/ 12728 h 12417"/>
                <a:gd name="connsiteX1" fmla="*/ 31045 w 34149"/>
                <a:gd name="connsiteY1" fmla="*/ 10555 h 12417"/>
                <a:gd name="connsiteX2" fmla="*/ 33218 w 34149"/>
                <a:gd name="connsiteY2" fmla="*/ 7451 h 12417"/>
                <a:gd name="connsiteX3" fmla="*/ 36322 w 34149"/>
                <a:gd name="connsiteY3" fmla="*/ 5278 h 12417"/>
                <a:gd name="connsiteX4" fmla="*/ 27940 w 34149"/>
                <a:gd name="connsiteY4" fmla="*/ 1242 h 12417"/>
                <a:gd name="connsiteX5" fmla="*/ 20800 w 34149"/>
                <a:gd name="connsiteY5" fmla="*/ 0 h 12417"/>
                <a:gd name="connsiteX6" fmla="*/ 13349 w 34149"/>
                <a:gd name="connsiteY6" fmla="*/ 0 h 12417"/>
                <a:gd name="connsiteX7" fmla="*/ 0 w 34149"/>
                <a:gd name="connsiteY7" fmla="*/ 1242 h 12417"/>
                <a:gd name="connsiteX8" fmla="*/ 0 w 34149"/>
                <a:gd name="connsiteY8" fmla="*/ 12728 h 12417"/>
                <a:gd name="connsiteX9" fmla="*/ 6209 w 34149"/>
                <a:gd name="connsiteY9" fmla="*/ 10555 h 12417"/>
                <a:gd name="connsiteX10" fmla="*/ 11487 w 34149"/>
                <a:gd name="connsiteY10" fmla="*/ 10555 h 12417"/>
                <a:gd name="connsiteX11" fmla="*/ 16454 w 34149"/>
                <a:gd name="connsiteY11" fmla="*/ 10555 h 12417"/>
                <a:gd name="connsiteX12" fmla="*/ 21731 w 34149"/>
                <a:gd name="connsiteY12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149" h="12417">
                  <a:moveTo>
                    <a:pt x="27940" y="12728"/>
                  </a:moveTo>
                  <a:lnTo>
                    <a:pt x="31045" y="10555"/>
                  </a:lnTo>
                  <a:lnTo>
                    <a:pt x="33218" y="7451"/>
                  </a:lnTo>
                  <a:lnTo>
                    <a:pt x="36322" y="5278"/>
                  </a:lnTo>
                  <a:lnTo>
                    <a:pt x="27940" y="1242"/>
                  </a:lnTo>
                  <a:lnTo>
                    <a:pt x="20800" y="0"/>
                  </a:lnTo>
                  <a:lnTo>
                    <a:pt x="13349" y="0"/>
                  </a:lnTo>
                  <a:lnTo>
                    <a:pt x="0" y="1242"/>
                  </a:lnTo>
                  <a:lnTo>
                    <a:pt x="0" y="12728"/>
                  </a:lnTo>
                  <a:lnTo>
                    <a:pt x="6209" y="10555"/>
                  </a:lnTo>
                  <a:lnTo>
                    <a:pt x="11487" y="10555"/>
                  </a:lnTo>
                  <a:lnTo>
                    <a:pt x="16454" y="10555"/>
                  </a:lnTo>
                  <a:lnTo>
                    <a:pt x="21731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xmlns="" id="{CE6C4F02-F588-42F8-ACF4-69AA4D44BF43}"/>
                </a:ext>
              </a:extLst>
            </p:cNvPr>
            <p:cNvSpPr/>
            <p:nvPr/>
          </p:nvSpPr>
          <p:spPr>
            <a:xfrm>
              <a:off x="4644755" y="2392884"/>
              <a:ext cx="13793" cy="17241"/>
            </a:xfrm>
            <a:custGeom>
              <a:avLst/>
              <a:gdLst>
                <a:gd name="connsiteX0" fmla="*/ 6209 w 12417"/>
                <a:gd name="connsiteY0" fmla="*/ 17075 h 15522"/>
                <a:gd name="connsiteX1" fmla="*/ 7140 w 12417"/>
                <a:gd name="connsiteY1" fmla="*/ 11487 h 15522"/>
                <a:gd name="connsiteX2" fmla="*/ 7140 w 12417"/>
                <a:gd name="connsiteY2" fmla="*/ 9624 h 15522"/>
                <a:gd name="connsiteX3" fmla="*/ 9313 w 12417"/>
                <a:gd name="connsiteY3" fmla="*/ 6209 h 15522"/>
                <a:gd name="connsiteX4" fmla="*/ 11487 w 12417"/>
                <a:gd name="connsiteY4" fmla="*/ 4346 h 15522"/>
                <a:gd name="connsiteX5" fmla="*/ 12418 w 12417"/>
                <a:gd name="connsiteY5" fmla="*/ 0 h 15522"/>
                <a:gd name="connsiteX6" fmla="*/ 9313 w 12417"/>
                <a:gd name="connsiteY6" fmla="*/ 0 h 15522"/>
                <a:gd name="connsiteX7" fmla="*/ 7140 w 12417"/>
                <a:gd name="connsiteY7" fmla="*/ 4346 h 15522"/>
                <a:gd name="connsiteX8" fmla="*/ 4036 w 12417"/>
                <a:gd name="connsiteY8" fmla="*/ 7451 h 15522"/>
                <a:gd name="connsiteX9" fmla="*/ 2173 w 12417"/>
                <a:gd name="connsiteY9" fmla="*/ 9624 h 15522"/>
                <a:gd name="connsiteX10" fmla="*/ 0 w 12417"/>
                <a:gd name="connsiteY10" fmla="*/ 11487 h 15522"/>
                <a:gd name="connsiteX11" fmla="*/ 0 w 12417"/>
                <a:gd name="connsiteY11" fmla="*/ 13660 h 15522"/>
                <a:gd name="connsiteX12" fmla="*/ 2173 w 12417"/>
                <a:gd name="connsiteY12" fmla="*/ 1490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5522">
                  <a:moveTo>
                    <a:pt x="6209" y="17075"/>
                  </a:moveTo>
                  <a:lnTo>
                    <a:pt x="7140" y="11487"/>
                  </a:lnTo>
                  <a:lnTo>
                    <a:pt x="7140" y="9624"/>
                  </a:lnTo>
                  <a:lnTo>
                    <a:pt x="9313" y="6209"/>
                  </a:lnTo>
                  <a:lnTo>
                    <a:pt x="11487" y="4346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7140" y="4346"/>
                  </a:lnTo>
                  <a:lnTo>
                    <a:pt x="4036" y="7451"/>
                  </a:lnTo>
                  <a:lnTo>
                    <a:pt x="2173" y="9624"/>
                  </a:lnTo>
                  <a:lnTo>
                    <a:pt x="0" y="11487"/>
                  </a:lnTo>
                  <a:lnTo>
                    <a:pt x="0" y="13660"/>
                  </a:lnTo>
                  <a:lnTo>
                    <a:pt x="2173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xmlns="" id="{42022FC4-D83F-4413-8DFB-B20C99225503}"/>
                </a:ext>
              </a:extLst>
            </p:cNvPr>
            <p:cNvSpPr/>
            <p:nvPr/>
          </p:nvSpPr>
          <p:spPr>
            <a:xfrm>
              <a:off x="4245456" y="1643594"/>
              <a:ext cx="62067" cy="48274"/>
            </a:xfrm>
            <a:custGeom>
              <a:avLst/>
              <a:gdLst>
                <a:gd name="connsiteX0" fmla="*/ 16764 w 55880"/>
                <a:gd name="connsiteY0" fmla="*/ 37564 h 43462"/>
                <a:gd name="connsiteX1" fmla="*/ 23904 w 55880"/>
                <a:gd name="connsiteY1" fmla="*/ 45015 h 43462"/>
                <a:gd name="connsiteX2" fmla="*/ 32286 w 55880"/>
                <a:gd name="connsiteY2" fmla="*/ 45015 h 43462"/>
                <a:gd name="connsiteX3" fmla="*/ 38495 w 55880"/>
                <a:gd name="connsiteY3" fmla="*/ 44083 h 43462"/>
                <a:gd name="connsiteX4" fmla="*/ 43773 w 55880"/>
                <a:gd name="connsiteY4" fmla="*/ 44083 h 43462"/>
                <a:gd name="connsiteX5" fmla="*/ 46877 w 55880"/>
                <a:gd name="connsiteY5" fmla="*/ 41910 h 43462"/>
                <a:gd name="connsiteX6" fmla="*/ 51224 w 55880"/>
                <a:gd name="connsiteY6" fmla="*/ 36633 h 43462"/>
                <a:gd name="connsiteX7" fmla="*/ 56191 w 55880"/>
                <a:gd name="connsiteY7" fmla="*/ 36633 h 43462"/>
                <a:gd name="connsiteX8" fmla="*/ 41600 w 55880"/>
                <a:gd name="connsiteY8" fmla="*/ 22973 h 43462"/>
                <a:gd name="connsiteX9" fmla="*/ 27009 w 55880"/>
                <a:gd name="connsiteY9" fmla="*/ 10245 h 43462"/>
                <a:gd name="connsiteX10" fmla="*/ 10555 w 55880"/>
                <a:gd name="connsiteY10" fmla="*/ 0 h 43462"/>
                <a:gd name="connsiteX11" fmla="*/ 12418 w 55880"/>
                <a:gd name="connsiteY11" fmla="*/ 7140 h 43462"/>
                <a:gd name="connsiteX12" fmla="*/ 12418 w 55880"/>
                <a:gd name="connsiteY12" fmla="*/ 10245 h 43462"/>
                <a:gd name="connsiteX13" fmla="*/ 14591 w 55880"/>
                <a:gd name="connsiteY13" fmla="*/ 12418 h 43462"/>
                <a:gd name="connsiteX14" fmla="*/ 16764 w 55880"/>
                <a:gd name="connsiteY14" fmla="*/ 15522 h 43462"/>
                <a:gd name="connsiteX15" fmla="*/ 0 w 55880"/>
                <a:gd name="connsiteY15" fmla="*/ 25146 h 43462"/>
                <a:gd name="connsiteX16" fmla="*/ 0 w 55880"/>
                <a:gd name="connsiteY16" fmla="*/ 29182 h 43462"/>
                <a:gd name="connsiteX17" fmla="*/ 9313 w 55880"/>
                <a:gd name="connsiteY17" fmla="*/ 32286 h 43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880" h="43462">
                  <a:moveTo>
                    <a:pt x="16764" y="37564"/>
                  </a:moveTo>
                  <a:lnTo>
                    <a:pt x="23904" y="45015"/>
                  </a:lnTo>
                  <a:lnTo>
                    <a:pt x="32286" y="45015"/>
                  </a:lnTo>
                  <a:lnTo>
                    <a:pt x="38495" y="44083"/>
                  </a:lnTo>
                  <a:lnTo>
                    <a:pt x="43773" y="44083"/>
                  </a:lnTo>
                  <a:lnTo>
                    <a:pt x="46877" y="41910"/>
                  </a:lnTo>
                  <a:lnTo>
                    <a:pt x="51224" y="36633"/>
                  </a:lnTo>
                  <a:lnTo>
                    <a:pt x="56191" y="36633"/>
                  </a:lnTo>
                  <a:lnTo>
                    <a:pt x="41600" y="22973"/>
                  </a:lnTo>
                  <a:lnTo>
                    <a:pt x="27009" y="10245"/>
                  </a:lnTo>
                  <a:lnTo>
                    <a:pt x="10555" y="0"/>
                  </a:lnTo>
                  <a:lnTo>
                    <a:pt x="12418" y="7140"/>
                  </a:lnTo>
                  <a:lnTo>
                    <a:pt x="12418" y="10245"/>
                  </a:lnTo>
                  <a:lnTo>
                    <a:pt x="14591" y="12418"/>
                  </a:lnTo>
                  <a:lnTo>
                    <a:pt x="16764" y="15522"/>
                  </a:lnTo>
                  <a:lnTo>
                    <a:pt x="0" y="25146"/>
                  </a:lnTo>
                  <a:lnTo>
                    <a:pt x="0" y="29182"/>
                  </a:lnTo>
                  <a:lnTo>
                    <a:pt x="9313" y="3228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xmlns="" id="{B95CF9AA-9131-493C-8614-AEE6C98E70E4}"/>
                </a:ext>
              </a:extLst>
            </p:cNvPr>
            <p:cNvSpPr/>
            <p:nvPr/>
          </p:nvSpPr>
          <p:spPr>
            <a:xfrm>
              <a:off x="4489586" y="1925655"/>
              <a:ext cx="27586" cy="24137"/>
            </a:xfrm>
            <a:custGeom>
              <a:avLst/>
              <a:gdLst>
                <a:gd name="connsiteX0" fmla="*/ 24215 w 24835"/>
                <a:gd name="connsiteY0" fmla="*/ 4346 h 21731"/>
                <a:gd name="connsiteX1" fmla="*/ 19869 w 24835"/>
                <a:gd name="connsiteY1" fmla="*/ 0 h 21731"/>
                <a:gd name="connsiteX2" fmla="*/ 14591 w 24835"/>
                <a:gd name="connsiteY2" fmla="*/ 6519 h 21731"/>
                <a:gd name="connsiteX3" fmla="*/ 7451 w 24835"/>
                <a:gd name="connsiteY3" fmla="*/ 9624 h 21731"/>
                <a:gd name="connsiteX4" fmla="*/ 0 w 24835"/>
                <a:gd name="connsiteY4" fmla="*/ 12728 h 21731"/>
                <a:gd name="connsiteX5" fmla="*/ 0 w 24835"/>
                <a:gd name="connsiteY5" fmla="*/ 17075 h 21731"/>
                <a:gd name="connsiteX6" fmla="*/ 4346 w 24835"/>
                <a:gd name="connsiteY6" fmla="*/ 17075 h 21731"/>
                <a:gd name="connsiteX7" fmla="*/ 9624 w 24835"/>
                <a:gd name="connsiteY7" fmla="*/ 20179 h 21731"/>
                <a:gd name="connsiteX8" fmla="*/ 16764 w 24835"/>
                <a:gd name="connsiteY8" fmla="*/ 22042 h 21731"/>
                <a:gd name="connsiteX9" fmla="*/ 24215 w 24835"/>
                <a:gd name="connsiteY9" fmla="*/ 24215 h 21731"/>
                <a:gd name="connsiteX10" fmla="*/ 24215 w 24835"/>
                <a:gd name="connsiteY10" fmla="*/ 20179 h 21731"/>
                <a:gd name="connsiteX11" fmla="*/ 27319 w 24835"/>
                <a:gd name="connsiteY11" fmla="*/ 20179 h 21731"/>
                <a:gd name="connsiteX12" fmla="*/ 27319 w 24835"/>
                <a:gd name="connsiteY12" fmla="*/ 14901 h 21731"/>
                <a:gd name="connsiteX13" fmla="*/ 27319 w 24835"/>
                <a:gd name="connsiteY13" fmla="*/ 11797 h 21731"/>
                <a:gd name="connsiteX14" fmla="*/ 26077 w 24835"/>
                <a:gd name="connsiteY14" fmla="*/ 7451 h 21731"/>
                <a:gd name="connsiteX15" fmla="*/ 26077 w 24835"/>
                <a:gd name="connsiteY15" fmla="*/ 6519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4835" h="21731">
                  <a:moveTo>
                    <a:pt x="24215" y="4346"/>
                  </a:moveTo>
                  <a:lnTo>
                    <a:pt x="19869" y="0"/>
                  </a:lnTo>
                  <a:lnTo>
                    <a:pt x="14591" y="6519"/>
                  </a:lnTo>
                  <a:lnTo>
                    <a:pt x="7451" y="9624"/>
                  </a:lnTo>
                  <a:lnTo>
                    <a:pt x="0" y="12728"/>
                  </a:lnTo>
                  <a:lnTo>
                    <a:pt x="0" y="17075"/>
                  </a:lnTo>
                  <a:lnTo>
                    <a:pt x="4346" y="17075"/>
                  </a:lnTo>
                  <a:lnTo>
                    <a:pt x="9624" y="20179"/>
                  </a:lnTo>
                  <a:lnTo>
                    <a:pt x="16764" y="22042"/>
                  </a:lnTo>
                  <a:lnTo>
                    <a:pt x="24215" y="24215"/>
                  </a:lnTo>
                  <a:lnTo>
                    <a:pt x="24215" y="20179"/>
                  </a:lnTo>
                  <a:lnTo>
                    <a:pt x="27319" y="20179"/>
                  </a:lnTo>
                  <a:lnTo>
                    <a:pt x="27319" y="14901"/>
                  </a:lnTo>
                  <a:lnTo>
                    <a:pt x="27319" y="11797"/>
                  </a:lnTo>
                  <a:lnTo>
                    <a:pt x="26077" y="7451"/>
                  </a:lnTo>
                  <a:lnTo>
                    <a:pt x="26077" y="651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xmlns="" id="{8B0B4F15-C7EF-4E25-A7BA-C5555EEB0C2A}"/>
                </a:ext>
              </a:extLst>
            </p:cNvPr>
            <p:cNvSpPr/>
            <p:nvPr/>
          </p:nvSpPr>
          <p:spPr>
            <a:xfrm>
              <a:off x="4112356" y="1477737"/>
              <a:ext cx="41378" cy="34482"/>
            </a:xfrm>
            <a:custGeom>
              <a:avLst/>
              <a:gdLst>
                <a:gd name="connsiteX0" fmla="*/ 19869 w 37253"/>
                <a:gd name="connsiteY0" fmla="*/ 33528 h 31044"/>
                <a:gd name="connsiteX1" fmla="*/ 25146 w 37253"/>
                <a:gd name="connsiteY1" fmla="*/ 31665 h 31044"/>
                <a:gd name="connsiteX2" fmla="*/ 30424 w 37253"/>
                <a:gd name="connsiteY2" fmla="*/ 31665 h 31044"/>
                <a:gd name="connsiteX3" fmla="*/ 34460 w 37253"/>
                <a:gd name="connsiteY3" fmla="*/ 29492 h 31044"/>
                <a:gd name="connsiteX4" fmla="*/ 39737 w 37253"/>
                <a:gd name="connsiteY4" fmla="*/ 29492 h 31044"/>
                <a:gd name="connsiteX5" fmla="*/ 39737 w 37253"/>
                <a:gd name="connsiteY5" fmla="*/ 22042 h 31044"/>
                <a:gd name="connsiteX6" fmla="*/ 37564 w 37253"/>
                <a:gd name="connsiteY6" fmla="*/ 16764 h 31044"/>
                <a:gd name="connsiteX7" fmla="*/ 37564 w 37253"/>
                <a:gd name="connsiteY7" fmla="*/ 12728 h 31044"/>
                <a:gd name="connsiteX8" fmla="*/ 36633 w 37253"/>
                <a:gd name="connsiteY8" fmla="*/ 7451 h 31044"/>
                <a:gd name="connsiteX9" fmla="*/ 30424 w 37253"/>
                <a:gd name="connsiteY9" fmla="*/ 4346 h 31044"/>
                <a:gd name="connsiteX10" fmla="*/ 22973 w 37253"/>
                <a:gd name="connsiteY10" fmla="*/ 2173 h 31044"/>
                <a:gd name="connsiteX11" fmla="*/ 15833 w 37253"/>
                <a:gd name="connsiteY11" fmla="*/ 0 h 31044"/>
                <a:gd name="connsiteX12" fmla="*/ 7451 w 37253"/>
                <a:gd name="connsiteY12" fmla="*/ 0 h 31044"/>
                <a:gd name="connsiteX13" fmla="*/ 0 w 37253"/>
                <a:gd name="connsiteY13" fmla="*/ 16764 h 31044"/>
                <a:gd name="connsiteX14" fmla="*/ 10555 w 37253"/>
                <a:gd name="connsiteY14" fmla="*/ 24215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253" h="31044">
                  <a:moveTo>
                    <a:pt x="19869" y="33528"/>
                  </a:moveTo>
                  <a:lnTo>
                    <a:pt x="25146" y="31665"/>
                  </a:lnTo>
                  <a:lnTo>
                    <a:pt x="30424" y="31665"/>
                  </a:lnTo>
                  <a:lnTo>
                    <a:pt x="34460" y="29492"/>
                  </a:lnTo>
                  <a:lnTo>
                    <a:pt x="39737" y="29492"/>
                  </a:lnTo>
                  <a:lnTo>
                    <a:pt x="39737" y="22042"/>
                  </a:lnTo>
                  <a:lnTo>
                    <a:pt x="37564" y="16764"/>
                  </a:lnTo>
                  <a:lnTo>
                    <a:pt x="37564" y="12728"/>
                  </a:lnTo>
                  <a:lnTo>
                    <a:pt x="36633" y="7451"/>
                  </a:lnTo>
                  <a:lnTo>
                    <a:pt x="30424" y="4346"/>
                  </a:lnTo>
                  <a:lnTo>
                    <a:pt x="22973" y="2173"/>
                  </a:lnTo>
                  <a:lnTo>
                    <a:pt x="15833" y="0"/>
                  </a:lnTo>
                  <a:lnTo>
                    <a:pt x="7451" y="0"/>
                  </a:lnTo>
                  <a:lnTo>
                    <a:pt x="0" y="16764"/>
                  </a:lnTo>
                  <a:lnTo>
                    <a:pt x="10555" y="2421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xmlns="" id="{F5DDB075-CAFC-450F-8017-4FD5208CECA9}"/>
                </a:ext>
              </a:extLst>
            </p:cNvPr>
            <p:cNvSpPr/>
            <p:nvPr/>
          </p:nvSpPr>
          <p:spPr>
            <a:xfrm>
              <a:off x="3145831" y="2003929"/>
              <a:ext cx="20689" cy="10344"/>
            </a:xfrm>
            <a:custGeom>
              <a:avLst/>
              <a:gdLst>
                <a:gd name="connsiteX0" fmla="*/ 4346 w 18626"/>
                <a:gd name="connsiteY0" fmla="*/ 3104 h 9313"/>
                <a:gd name="connsiteX1" fmla="*/ 7451 w 18626"/>
                <a:gd name="connsiteY1" fmla="*/ 5278 h 9313"/>
                <a:gd name="connsiteX2" fmla="*/ 11486 w 18626"/>
                <a:gd name="connsiteY2" fmla="*/ 8382 h 9313"/>
                <a:gd name="connsiteX3" fmla="*/ 16764 w 18626"/>
                <a:gd name="connsiteY3" fmla="*/ 10555 h 9313"/>
                <a:gd name="connsiteX4" fmla="*/ 16764 w 18626"/>
                <a:gd name="connsiteY4" fmla="*/ 7451 h 9313"/>
                <a:gd name="connsiteX5" fmla="*/ 20800 w 18626"/>
                <a:gd name="connsiteY5" fmla="*/ 7451 h 9313"/>
                <a:gd name="connsiteX6" fmla="*/ 20800 w 18626"/>
                <a:gd name="connsiteY6" fmla="*/ 0 h 9313"/>
                <a:gd name="connsiteX7" fmla="*/ 0 w 18626"/>
                <a:gd name="connsiteY7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626" h="9313">
                  <a:moveTo>
                    <a:pt x="4346" y="3104"/>
                  </a:moveTo>
                  <a:lnTo>
                    <a:pt x="7451" y="5278"/>
                  </a:lnTo>
                  <a:lnTo>
                    <a:pt x="11486" y="8382"/>
                  </a:lnTo>
                  <a:lnTo>
                    <a:pt x="16764" y="10555"/>
                  </a:lnTo>
                  <a:lnTo>
                    <a:pt x="16764" y="7451"/>
                  </a:lnTo>
                  <a:lnTo>
                    <a:pt x="20800" y="7451"/>
                  </a:lnTo>
                  <a:lnTo>
                    <a:pt x="2080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xmlns="" id="{F746F493-4AB9-4436-8588-32D07B27EBA2}"/>
                </a:ext>
              </a:extLst>
            </p:cNvPr>
            <p:cNvSpPr/>
            <p:nvPr/>
          </p:nvSpPr>
          <p:spPr>
            <a:xfrm>
              <a:off x="3368239" y="2083236"/>
              <a:ext cx="34482" cy="37930"/>
            </a:xfrm>
            <a:custGeom>
              <a:avLst/>
              <a:gdLst>
                <a:gd name="connsiteX0" fmla="*/ 21731 w 31044"/>
                <a:gd name="connsiteY0" fmla="*/ 3104 h 34149"/>
                <a:gd name="connsiteX1" fmla="*/ 16764 w 31044"/>
                <a:gd name="connsiteY1" fmla="*/ 5278 h 34149"/>
                <a:gd name="connsiteX2" fmla="*/ 13349 w 31044"/>
                <a:gd name="connsiteY2" fmla="*/ 7451 h 34149"/>
                <a:gd name="connsiteX3" fmla="*/ 0 w 31044"/>
                <a:gd name="connsiteY3" fmla="*/ 12728 h 34149"/>
                <a:gd name="connsiteX4" fmla="*/ 2173 w 31044"/>
                <a:gd name="connsiteY4" fmla="*/ 18006 h 34149"/>
                <a:gd name="connsiteX5" fmla="*/ 2173 w 31044"/>
                <a:gd name="connsiteY5" fmla="*/ 23283 h 34149"/>
                <a:gd name="connsiteX6" fmla="*/ 4036 w 31044"/>
                <a:gd name="connsiteY6" fmla="*/ 29492 h 34149"/>
                <a:gd name="connsiteX7" fmla="*/ 6209 w 31044"/>
                <a:gd name="connsiteY7" fmla="*/ 32597 h 34149"/>
                <a:gd name="connsiteX8" fmla="*/ 9313 w 31044"/>
                <a:gd name="connsiteY8" fmla="*/ 36943 h 34149"/>
                <a:gd name="connsiteX9" fmla="*/ 11487 w 31044"/>
                <a:gd name="connsiteY9" fmla="*/ 34770 h 34149"/>
                <a:gd name="connsiteX10" fmla="*/ 18627 w 31044"/>
                <a:gd name="connsiteY10" fmla="*/ 30424 h 34149"/>
                <a:gd name="connsiteX11" fmla="*/ 26077 w 31044"/>
                <a:gd name="connsiteY11" fmla="*/ 25146 h 34149"/>
                <a:gd name="connsiteX12" fmla="*/ 31355 w 31044"/>
                <a:gd name="connsiteY12" fmla="*/ 15833 h 34149"/>
                <a:gd name="connsiteX13" fmla="*/ 31355 w 31044"/>
                <a:gd name="connsiteY13" fmla="*/ 8382 h 34149"/>
                <a:gd name="connsiteX14" fmla="*/ 26077 w 31044"/>
                <a:gd name="connsiteY14" fmla="*/ 0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1044" h="34149">
                  <a:moveTo>
                    <a:pt x="21731" y="3104"/>
                  </a:moveTo>
                  <a:lnTo>
                    <a:pt x="16764" y="5278"/>
                  </a:lnTo>
                  <a:lnTo>
                    <a:pt x="13349" y="7451"/>
                  </a:lnTo>
                  <a:lnTo>
                    <a:pt x="0" y="12728"/>
                  </a:lnTo>
                  <a:lnTo>
                    <a:pt x="2173" y="18006"/>
                  </a:lnTo>
                  <a:lnTo>
                    <a:pt x="2173" y="23283"/>
                  </a:lnTo>
                  <a:lnTo>
                    <a:pt x="4036" y="29492"/>
                  </a:lnTo>
                  <a:lnTo>
                    <a:pt x="6209" y="32597"/>
                  </a:lnTo>
                  <a:lnTo>
                    <a:pt x="9313" y="36943"/>
                  </a:lnTo>
                  <a:lnTo>
                    <a:pt x="11487" y="34770"/>
                  </a:lnTo>
                  <a:lnTo>
                    <a:pt x="18627" y="30424"/>
                  </a:lnTo>
                  <a:lnTo>
                    <a:pt x="26077" y="25146"/>
                  </a:lnTo>
                  <a:lnTo>
                    <a:pt x="31355" y="15833"/>
                  </a:lnTo>
                  <a:lnTo>
                    <a:pt x="31355" y="8382"/>
                  </a:lnTo>
                  <a:lnTo>
                    <a:pt x="26077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xmlns="" id="{ADF79DC5-8544-4A93-9E14-7F20784C006A}"/>
                </a:ext>
              </a:extLst>
            </p:cNvPr>
            <p:cNvSpPr/>
            <p:nvPr/>
          </p:nvSpPr>
          <p:spPr>
            <a:xfrm>
              <a:off x="3930637" y="1496357"/>
              <a:ext cx="272406" cy="189650"/>
            </a:xfrm>
            <a:custGeom>
              <a:avLst/>
              <a:gdLst>
                <a:gd name="connsiteX0" fmla="*/ 7451 w 245252"/>
                <a:gd name="connsiteY0" fmla="*/ 86304 h 170745"/>
                <a:gd name="connsiteX1" fmla="*/ 12418 w 245252"/>
                <a:gd name="connsiteY1" fmla="*/ 96859 h 170745"/>
                <a:gd name="connsiteX2" fmla="*/ 14591 w 245252"/>
                <a:gd name="connsiteY2" fmla="*/ 108346 h 170745"/>
                <a:gd name="connsiteX3" fmla="*/ 30424 w 245252"/>
                <a:gd name="connsiteY3" fmla="*/ 108346 h 170745"/>
                <a:gd name="connsiteX4" fmla="*/ 43773 w 245252"/>
                <a:gd name="connsiteY4" fmla="*/ 108346 h 170745"/>
                <a:gd name="connsiteX5" fmla="*/ 49982 w 245252"/>
                <a:gd name="connsiteY5" fmla="*/ 108346 h 170745"/>
                <a:gd name="connsiteX6" fmla="*/ 63641 w 245252"/>
                <a:gd name="connsiteY6" fmla="*/ 110519 h 170745"/>
                <a:gd name="connsiteX7" fmla="*/ 70782 w 245252"/>
                <a:gd name="connsiteY7" fmla="*/ 111450 h 170745"/>
                <a:gd name="connsiteX8" fmla="*/ 76059 w 245252"/>
                <a:gd name="connsiteY8" fmla="*/ 115486 h 170745"/>
                <a:gd name="connsiteX9" fmla="*/ 83510 w 245252"/>
                <a:gd name="connsiteY9" fmla="*/ 120763 h 170745"/>
                <a:gd name="connsiteX10" fmla="*/ 83510 w 245252"/>
                <a:gd name="connsiteY10" fmla="*/ 125110 h 170745"/>
                <a:gd name="connsiteX11" fmla="*/ 66746 w 245252"/>
                <a:gd name="connsiteY11" fmla="*/ 126041 h 170745"/>
                <a:gd name="connsiteX12" fmla="*/ 49982 w 245252"/>
                <a:gd name="connsiteY12" fmla="*/ 128214 h 170745"/>
                <a:gd name="connsiteX13" fmla="*/ 36633 w 245252"/>
                <a:gd name="connsiteY13" fmla="*/ 132560 h 170745"/>
                <a:gd name="connsiteX14" fmla="*/ 27009 w 245252"/>
                <a:gd name="connsiteY14" fmla="*/ 140942 h 170745"/>
                <a:gd name="connsiteX15" fmla="*/ 22973 w 245252"/>
                <a:gd name="connsiteY15" fmla="*/ 140942 h 170745"/>
                <a:gd name="connsiteX16" fmla="*/ 29182 w 245252"/>
                <a:gd name="connsiteY16" fmla="*/ 152429 h 170745"/>
                <a:gd name="connsiteX17" fmla="*/ 37564 w 245252"/>
                <a:gd name="connsiteY17" fmla="*/ 157706 h 170745"/>
                <a:gd name="connsiteX18" fmla="*/ 46877 w 245252"/>
                <a:gd name="connsiteY18" fmla="*/ 159880 h 170745"/>
                <a:gd name="connsiteX19" fmla="*/ 57432 w 245252"/>
                <a:gd name="connsiteY19" fmla="*/ 161742 h 170745"/>
                <a:gd name="connsiteX20" fmla="*/ 70782 w 245252"/>
                <a:gd name="connsiteY20" fmla="*/ 164847 h 170745"/>
                <a:gd name="connsiteX21" fmla="*/ 95928 w 245252"/>
                <a:gd name="connsiteY21" fmla="*/ 172297 h 170745"/>
                <a:gd name="connsiteX22" fmla="*/ 117659 w 245252"/>
                <a:gd name="connsiteY22" fmla="*/ 172297 h 170745"/>
                <a:gd name="connsiteX23" fmla="*/ 137527 w 245252"/>
                <a:gd name="connsiteY23" fmla="*/ 169193 h 170745"/>
                <a:gd name="connsiteX24" fmla="*/ 157396 w 245252"/>
                <a:gd name="connsiteY24" fmla="*/ 162984 h 170745"/>
                <a:gd name="connsiteX25" fmla="*/ 178196 w 245252"/>
                <a:gd name="connsiteY25" fmla="*/ 159880 h 170745"/>
                <a:gd name="connsiteX26" fmla="*/ 195891 w 245252"/>
                <a:gd name="connsiteY26" fmla="*/ 161742 h 170745"/>
                <a:gd name="connsiteX27" fmla="*/ 214828 w 245252"/>
                <a:gd name="connsiteY27" fmla="*/ 169193 h 170745"/>
                <a:gd name="connsiteX28" fmla="*/ 225073 w 245252"/>
                <a:gd name="connsiteY28" fmla="*/ 169193 h 170745"/>
                <a:gd name="connsiteX29" fmla="*/ 234387 w 245252"/>
                <a:gd name="connsiteY29" fmla="*/ 167020 h 170745"/>
                <a:gd name="connsiteX30" fmla="*/ 244010 w 245252"/>
                <a:gd name="connsiteY30" fmla="*/ 164847 h 170745"/>
                <a:gd name="connsiteX31" fmla="*/ 241837 w 245252"/>
                <a:gd name="connsiteY31" fmla="*/ 159880 h 170745"/>
                <a:gd name="connsiteX32" fmla="*/ 241837 w 245252"/>
                <a:gd name="connsiteY32" fmla="*/ 157706 h 170745"/>
                <a:gd name="connsiteX33" fmla="*/ 241837 w 245252"/>
                <a:gd name="connsiteY33" fmla="*/ 154602 h 170745"/>
                <a:gd name="connsiteX34" fmla="*/ 239664 w 245252"/>
                <a:gd name="connsiteY34" fmla="*/ 154602 h 170745"/>
                <a:gd name="connsiteX35" fmla="*/ 237491 w 245252"/>
                <a:gd name="connsiteY35" fmla="*/ 152429 h 170745"/>
                <a:gd name="connsiteX36" fmla="*/ 234387 w 245252"/>
                <a:gd name="connsiteY36" fmla="*/ 148083 h 170745"/>
                <a:gd name="connsiteX37" fmla="*/ 234387 w 245252"/>
                <a:gd name="connsiteY37" fmla="*/ 140942 h 170745"/>
                <a:gd name="connsiteX38" fmla="*/ 237491 w 245252"/>
                <a:gd name="connsiteY38" fmla="*/ 142805 h 170745"/>
                <a:gd name="connsiteX39" fmla="*/ 239664 w 245252"/>
                <a:gd name="connsiteY39" fmla="*/ 144978 h 170745"/>
                <a:gd name="connsiteX40" fmla="*/ 241837 w 245252"/>
                <a:gd name="connsiteY40" fmla="*/ 147151 h 170745"/>
                <a:gd name="connsiteX41" fmla="*/ 244010 w 245252"/>
                <a:gd name="connsiteY41" fmla="*/ 148083 h 170745"/>
                <a:gd name="connsiteX42" fmla="*/ 247115 w 245252"/>
                <a:gd name="connsiteY42" fmla="*/ 148083 h 170745"/>
                <a:gd name="connsiteX43" fmla="*/ 244942 w 245252"/>
                <a:gd name="connsiteY43" fmla="*/ 132560 h 170745"/>
                <a:gd name="connsiteX44" fmla="*/ 239664 w 245252"/>
                <a:gd name="connsiteY44" fmla="*/ 122937 h 170745"/>
                <a:gd name="connsiteX45" fmla="*/ 230351 w 245252"/>
                <a:gd name="connsiteY45" fmla="*/ 115486 h 170745"/>
                <a:gd name="connsiteX46" fmla="*/ 219796 w 245252"/>
                <a:gd name="connsiteY46" fmla="*/ 113623 h 170745"/>
                <a:gd name="connsiteX47" fmla="*/ 203342 w 245252"/>
                <a:gd name="connsiteY47" fmla="*/ 111450 h 170745"/>
                <a:gd name="connsiteX48" fmla="*/ 198064 w 245252"/>
                <a:gd name="connsiteY48" fmla="*/ 83199 h 170745"/>
                <a:gd name="connsiteX49" fmla="*/ 192787 w 245252"/>
                <a:gd name="connsiteY49" fmla="*/ 54638 h 170745"/>
                <a:gd name="connsiteX50" fmla="*/ 185647 w 245252"/>
                <a:gd name="connsiteY50" fmla="*/ 32597 h 170745"/>
                <a:gd name="connsiteX51" fmla="*/ 171987 w 245252"/>
                <a:gd name="connsiteY51" fmla="*/ 14901 h 170745"/>
                <a:gd name="connsiteX52" fmla="*/ 150256 w 245252"/>
                <a:gd name="connsiteY52" fmla="*/ 0 h 170745"/>
                <a:gd name="connsiteX53" fmla="*/ 144978 w 245252"/>
                <a:gd name="connsiteY53" fmla="*/ 10555 h 170745"/>
                <a:gd name="connsiteX54" fmla="*/ 143736 w 245252"/>
                <a:gd name="connsiteY54" fmla="*/ 22042 h 170745"/>
                <a:gd name="connsiteX55" fmla="*/ 150256 w 245252"/>
                <a:gd name="connsiteY55" fmla="*/ 32597 h 170745"/>
                <a:gd name="connsiteX56" fmla="*/ 150256 w 245252"/>
                <a:gd name="connsiteY56" fmla="*/ 40048 h 170745"/>
                <a:gd name="connsiteX57" fmla="*/ 150256 w 245252"/>
                <a:gd name="connsiteY57" fmla="*/ 46256 h 170745"/>
                <a:gd name="connsiteX58" fmla="*/ 149014 w 245252"/>
                <a:gd name="connsiteY58" fmla="*/ 51534 h 170745"/>
                <a:gd name="connsiteX59" fmla="*/ 146841 w 245252"/>
                <a:gd name="connsiteY59" fmla="*/ 56812 h 170745"/>
                <a:gd name="connsiteX60" fmla="*/ 141874 w 245252"/>
                <a:gd name="connsiteY60" fmla="*/ 49361 h 170745"/>
                <a:gd name="connsiteX61" fmla="*/ 134423 w 245252"/>
                <a:gd name="connsiteY61" fmla="*/ 38806 h 170745"/>
                <a:gd name="connsiteX62" fmla="*/ 127283 w 245252"/>
                <a:gd name="connsiteY62" fmla="*/ 24215 h 170745"/>
                <a:gd name="connsiteX63" fmla="*/ 122005 w 245252"/>
                <a:gd name="connsiteY63" fmla="*/ 25457 h 170745"/>
                <a:gd name="connsiteX64" fmla="*/ 115796 w 245252"/>
                <a:gd name="connsiteY64" fmla="*/ 25457 h 170745"/>
                <a:gd name="connsiteX65" fmla="*/ 114555 w 245252"/>
                <a:gd name="connsiteY65" fmla="*/ 27319 h 170745"/>
                <a:gd name="connsiteX66" fmla="*/ 110519 w 245252"/>
                <a:gd name="connsiteY66" fmla="*/ 29492 h 170745"/>
                <a:gd name="connsiteX67" fmla="*/ 108346 w 245252"/>
                <a:gd name="connsiteY67" fmla="*/ 31666 h 170745"/>
                <a:gd name="connsiteX68" fmla="*/ 107414 w 245252"/>
                <a:gd name="connsiteY68" fmla="*/ 36943 h 170745"/>
                <a:gd name="connsiteX69" fmla="*/ 103068 w 245252"/>
                <a:gd name="connsiteY69" fmla="*/ 32597 h 170745"/>
                <a:gd name="connsiteX70" fmla="*/ 99964 w 245252"/>
                <a:gd name="connsiteY70" fmla="*/ 31666 h 170745"/>
                <a:gd name="connsiteX71" fmla="*/ 98101 w 245252"/>
                <a:gd name="connsiteY71" fmla="*/ 27319 h 170745"/>
                <a:gd name="connsiteX72" fmla="*/ 95928 w 245252"/>
                <a:gd name="connsiteY72" fmla="*/ 24215 h 170745"/>
                <a:gd name="connsiteX73" fmla="*/ 93755 w 245252"/>
                <a:gd name="connsiteY73" fmla="*/ 22042 h 170745"/>
                <a:gd name="connsiteX74" fmla="*/ 90650 w 245252"/>
                <a:gd name="connsiteY74" fmla="*/ 20179 h 170745"/>
                <a:gd name="connsiteX75" fmla="*/ 83510 w 245252"/>
                <a:gd name="connsiteY75" fmla="*/ 20179 h 170745"/>
                <a:gd name="connsiteX76" fmla="*/ 72023 w 245252"/>
                <a:gd name="connsiteY76" fmla="*/ 20179 h 170745"/>
                <a:gd name="connsiteX77" fmla="*/ 59295 w 245252"/>
                <a:gd name="connsiteY77" fmla="*/ 20179 h 170745"/>
                <a:gd name="connsiteX78" fmla="*/ 49982 w 245252"/>
                <a:gd name="connsiteY78" fmla="*/ 20179 h 170745"/>
                <a:gd name="connsiteX79" fmla="*/ 49982 w 245252"/>
                <a:gd name="connsiteY79" fmla="*/ 16764 h 170745"/>
                <a:gd name="connsiteX80" fmla="*/ 49050 w 245252"/>
                <a:gd name="connsiteY80" fmla="*/ 14901 h 170745"/>
                <a:gd name="connsiteX81" fmla="*/ 49050 w 245252"/>
                <a:gd name="connsiteY81" fmla="*/ 12728 h 170745"/>
                <a:gd name="connsiteX82" fmla="*/ 49982 w 245252"/>
                <a:gd name="connsiteY82" fmla="*/ 12728 h 170745"/>
                <a:gd name="connsiteX83" fmla="*/ 49982 w 245252"/>
                <a:gd name="connsiteY83" fmla="*/ 10555 h 170745"/>
                <a:gd name="connsiteX84" fmla="*/ 49982 w 245252"/>
                <a:gd name="connsiteY84" fmla="*/ 7451 h 170745"/>
                <a:gd name="connsiteX85" fmla="*/ 46877 w 245252"/>
                <a:gd name="connsiteY85" fmla="*/ 7451 h 170745"/>
                <a:gd name="connsiteX86" fmla="*/ 34459 w 245252"/>
                <a:gd name="connsiteY86" fmla="*/ 5278 h 170745"/>
                <a:gd name="connsiteX87" fmla="*/ 22973 w 245252"/>
                <a:gd name="connsiteY87" fmla="*/ 12728 h 170745"/>
                <a:gd name="connsiteX88" fmla="*/ 14591 w 245252"/>
                <a:gd name="connsiteY88" fmla="*/ 24215 h 170745"/>
                <a:gd name="connsiteX89" fmla="*/ 7451 w 245252"/>
                <a:gd name="connsiteY89" fmla="*/ 36943 h 170745"/>
                <a:gd name="connsiteX90" fmla="*/ 0 w 245252"/>
                <a:gd name="connsiteY90" fmla="*/ 47498 h 170745"/>
                <a:gd name="connsiteX91" fmla="*/ 0 w 245252"/>
                <a:gd name="connsiteY91" fmla="*/ 66125 h 170745"/>
                <a:gd name="connsiteX92" fmla="*/ 3104 w 245252"/>
                <a:gd name="connsiteY92" fmla="*/ 76680 h 170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245252" h="170745">
                  <a:moveTo>
                    <a:pt x="7451" y="86304"/>
                  </a:moveTo>
                  <a:lnTo>
                    <a:pt x="12418" y="96859"/>
                  </a:lnTo>
                  <a:lnTo>
                    <a:pt x="14591" y="108346"/>
                  </a:lnTo>
                  <a:lnTo>
                    <a:pt x="30424" y="108346"/>
                  </a:lnTo>
                  <a:lnTo>
                    <a:pt x="43773" y="108346"/>
                  </a:lnTo>
                  <a:lnTo>
                    <a:pt x="49982" y="108346"/>
                  </a:lnTo>
                  <a:lnTo>
                    <a:pt x="63641" y="110519"/>
                  </a:lnTo>
                  <a:lnTo>
                    <a:pt x="70782" y="111450"/>
                  </a:lnTo>
                  <a:lnTo>
                    <a:pt x="76059" y="115486"/>
                  </a:lnTo>
                  <a:lnTo>
                    <a:pt x="83510" y="120763"/>
                  </a:lnTo>
                  <a:lnTo>
                    <a:pt x="83510" y="125110"/>
                  </a:lnTo>
                  <a:lnTo>
                    <a:pt x="66746" y="126041"/>
                  </a:lnTo>
                  <a:lnTo>
                    <a:pt x="49982" y="128214"/>
                  </a:lnTo>
                  <a:lnTo>
                    <a:pt x="36633" y="132560"/>
                  </a:lnTo>
                  <a:lnTo>
                    <a:pt x="27009" y="140942"/>
                  </a:lnTo>
                  <a:lnTo>
                    <a:pt x="22973" y="140942"/>
                  </a:lnTo>
                  <a:lnTo>
                    <a:pt x="29182" y="152429"/>
                  </a:lnTo>
                  <a:lnTo>
                    <a:pt x="37564" y="157706"/>
                  </a:lnTo>
                  <a:lnTo>
                    <a:pt x="46877" y="159880"/>
                  </a:lnTo>
                  <a:lnTo>
                    <a:pt x="57432" y="161742"/>
                  </a:lnTo>
                  <a:lnTo>
                    <a:pt x="70782" y="164847"/>
                  </a:lnTo>
                  <a:lnTo>
                    <a:pt x="95928" y="172297"/>
                  </a:lnTo>
                  <a:lnTo>
                    <a:pt x="117659" y="172297"/>
                  </a:lnTo>
                  <a:lnTo>
                    <a:pt x="137527" y="169193"/>
                  </a:lnTo>
                  <a:lnTo>
                    <a:pt x="157396" y="162984"/>
                  </a:lnTo>
                  <a:lnTo>
                    <a:pt x="178196" y="159880"/>
                  </a:lnTo>
                  <a:lnTo>
                    <a:pt x="195891" y="161742"/>
                  </a:lnTo>
                  <a:lnTo>
                    <a:pt x="214828" y="169193"/>
                  </a:lnTo>
                  <a:lnTo>
                    <a:pt x="225073" y="169193"/>
                  </a:lnTo>
                  <a:lnTo>
                    <a:pt x="234387" y="167020"/>
                  </a:lnTo>
                  <a:lnTo>
                    <a:pt x="244010" y="164847"/>
                  </a:lnTo>
                  <a:lnTo>
                    <a:pt x="241837" y="159880"/>
                  </a:lnTo>
                  <a:lnTo>
                    <a:pt x="241837" y="157706"/>
                  </a:lnTo>
                  <a:lnTo>
                    <a:pt x="241837" y="154602"/>
                  </a:lnTo>
                  <a:lnTo>
                    <a:pt x="239664" y="154602"/>
                  </a:lnTo>
                  <a:lnTo>
                    <a:pt x="237491" y="152429"/>
                  </a:lnTo>
                  <a:lnTo>
                    <a:pt x="234387" y="148083"/>
                  </a:lnTo>
                  <a:lnTo>
                    <a:pt x="234387" y="140942"/>
                  </a:lnTo>
                  <a:lnTo>
                    <a:pt x="237491" y="142805"/>
                  </a:lnTo>
                  <a:lnTo>
                    <a:pt x="239664" y="144978"/>
                  </a:lnTo>
                  <a:lnTo>
                    <a:pt x="241837" y="147151"/>
                  </a:lnTo>
                  <a:lnTo>
                    <a:pt x="244010" y="148083"/>
                  </a:lnTo>
                  <a:lnTo>
                    <a:pt x="247115" y="148083"/>
                  </a:lnTo>
                  <a:lnTo>
                    <a:pt x="244942" y="132560"/>
                  </a:lnTo>
                  <a:lnTo>
                    <a:pt x="239664" y="122937"/>
                  </a:lnTo>
                  <a:lnTo>
                    <a:pt x="230351" y="115486"/>
                  </a:lnTo>
                  <a:lnTo>
                    <a:pt x="219796" y="113623"/>
                  </a:lnTo>
                  <a:lnTo>
                    <a:pt x="203342" y="111450"/>
                  </a:lnTo>
                  <a:lnTo>
                    <a:pt x="198064" y="83199"/>
                  </a:lnTo>
                  <a:lnTo>
                    <a:pt x="192787" y="54638"/>
                  </a:lnTo>
                  <a:lnTo>
                    <a:pt x="185647" y="32597"/>
                  </a:lnTo>
                  <a:lnTo>
                    <a:pt x="171987" y="14901"/>
                  </a:lnTo>
                  <a:lnTo>
                    <a:pt x="150256" y="0"/>
                  </a:lnTo>
                  <a:lnTo>
                    <a:pt x="144978" y="10555"/>
                  </a:lnTo>
                  <a:lnTo>
                    <a:pt x="143736" y="22042"/>
                  </a:lnTo>
                  <a:lnTo>
                    <a:pt x="150256" y="32597"/>
                  </a:lnTo>
                  <a:lnTo>
                    <a:pt x="150256" y="40048"/>
                  </a:lnTo>
                  <a:lnTo>
                    <a:pt x="150256" y="46256"/>
                  </a:lnTo>
                  <a:lnTo>
                    <a:pt x="149014" y="51534"/>
                  </a:lnTo>
                  <a:lnTo>
                    <a:pt x="146841" y="56812"/>
                  </a:lnTo>
                  <a:lnTo>
                    <a:pt x="141874" y="49361"/>
                  </a:lnTo>
                  <a:lnTo>
                    <a:pt x="134423" y="38806"/>
                  </a:lnTo>
                  <a:lnTo>
                    <a:pt x="127283" y="24215"/>
                  </a:lnTo>
                  <a:lnTo>
                    <a:pt x="122005" y="25457"/>
                  </a:lnTo>
                  <a:lnTo>
                    <a:pt x="115796" y="25457"/>
                  </a:lnTo>
                  <a:lnTo>
                    <a:pt x="114555" y="27319"/>
                  </a:lnTo>
                  <a:lnTo>
                    <a:pt x="110519" y="29492"/>
                  </a:lnTo>
                  <a:lnTo>
                    <a:pt x="108346" y="31666"/>
                  </a:lnTo>
                  <a:lnTo>
                    <a:pt x="107414" y="36943"/>
                  </a:lnTo>
                  <a:lnTo>
                    <a:pt x="103068" y="32597"/>
                  </a:lnTo>
                  <a:lnTo>
                    <a:pt x="99964" y="31666"/>
                  </a:lnTo>
                  <a:lnTo>
                    <a:pt x="98101" y="27319"/>
                  </a:lnTo>
                  <a:lnTo>
                    <a:pt x="95928" y="24215"/>
                  </a:lnTo>
                  <a:lnTo>
                    <a:pt x="93755" y="22042"/>
                  </a:lnTo>
                  <a:lnTo>
                    <a:pt x="90650" y="20179"/>
                  </a:lnTo>
                  <a:lnTo>
                    <a:pt x="83510" y="20179"/>
                  </a:lnTo>
                  <a:lnTo>
                    <a:pt x="72023" y="20179"/>
                  </a:lnTo>
                  <a:lnTo>
                    <a:pt x="59295" y="20179"/>
                  </a:lnTo>
                  <a:lnTo>
                    <a:pt x="49982" y="20179"/>
                  </a:lnTo>
                  <a:lnTo>
                    <a:pt x="49982" y="16764"/>
                  </a:lnTo>
                  <a:lnTo>
                    <a:pt x="49050" y="14901"/>
                  </a:lnTo>
                  <a:lnTo>
                    <a:pt x="49050" y="12728"/>
                  </a:lnTo>
                  <a:lnTo>
                    <a:pt x="49982" y="12728"/>
                  </a:lnTo>
                  <a:lnTo>
                    <a:pt x="49982" y="10555"/>
                  </a:lnTo>
                  <a:lnTo>
                    <a:pt x="49982" y="7451"/>
                  </a:lnTo>
                  <a:lnTo>
                    <a:pt x="46877" y="7451"/>
                  </a:lnTo>
                  <a:lnTo>
                    <a:pt x="34459" y="5278"/>
                  </a:lnTo>
                  <a:lnTo>
                    <a:pt x="22973" y="12728"/>
                  </a:lnTo>
                  <a:lnTo>
                    <a:pt x="14591" y="24215"/>
                  </a:lnTo>
                  <a:lnTo>
                    <a:pt x="7451" y="36943"/>
                  </a:lnTo>
                  <a:lnTo>
                    <a:pt x="0" y="47498"/>
                  </a:lnTo>
                  <a:lnTo>
                    <a:pt x="0" y="66125"/>
                  </a:lnTo>
                  <a:lnTo>
                    <a:pt x="3104" y="7668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xmlns="" id="{2E318BDD-A211-4207-8C29-58986D12AD71}"/>
                </a:ext>
              </a:extLst>
            </p:cNvPr>
            <p:cNvSpPr/>
            <p:nvPr/>
          </p:nvSpPr>
          <p:spPr>
            <a:xfrm>
              <a:off x="3112384" y="1867380"/>
              <a:ext cx="41378" cy="31033"/>
            </a:xfrm>
            <a:custGeom>
              <a:avLst/>
              <a:gdLst>
                <a:gd name="connsiteX0" fmla="*/ 32286 w 37253"/>
                <a:gd name="connsiteY0" fmla="*/ 23283 h 27940"/>
                <a:gd name="connsiteX1" fmla="*/ 36322 w 37253"/>
                <a:gd name="connsiteY1" fmla="*/ 23283 h 27940"/>
                <a:gd name="connsiteX2" fmla="*/ 39737 w 37253"/>
                <a:gd name="connsiteY2" fmla="*/ 19869 h 27940"/>
                <a:gd name="connsiteX3" fmla="*/ 30113 w 37253"/>
                <a:gd name="connsiteY3" fmla="*/ 8382 h 27940"/>
                <a:gd name="connsiteX4" fmla="*/ 17695 w 37253"/>
                <a:gd name="connsiteY4" fmla="*/ 3104 h 27940"/>
                <a:gd name="connsiteX5" fmla="*/ 0 w 37253"/>
                <a:gd name="connsiteY5" fmla="*/ 0 h 27940"/>
                <a:gd name="connsiteX6" fmla="*/ 0 w 37253"/>
                <a:gd name="connsiteY6" fmla="*/ 7451 h 27940"/>
                <a:gd name="connsiteX7" fmla="*/ 0 w 37253"/>
                <a:gd name="connsiteY7" fmla="*/ 10555 h 27940"/>
                <a:gd name="connsiteX8" fmla="*/ 3104 w 37253"/>
                <a:gd name="connsiteY8" fmla="*/ 14901 h 27940"/>
                <a:gd name="connsiteX9" fmla="*/ 5278 w 37253"/>
                <a:gd name="connsiteY9" fmla="*/ 15833 h 27940"/>
                <a:gd name="connsiteX10" fmla="*/ 10555 w 37253"/>
                <a:gd name="connsiteY10" fmla="*/ 18006 h 27940"/>
                <a:gd name="connsiteX11" fmla="*/ 14591 w 37253"/>
                <a:gd name="connsiteY11" fmla="*/ 22042 h 27940"/>
                <a:gd name="connsiteX12" fmla="*/ 19869 w 37253"/>
                <a:gd name="connsiteY12" fmla="*/ 25146 h 27940"/>
                <a:gd name="connsiteX13" fmla="*/ 22973 w 37253"/>
                <a:gd name="connsiteY13" fmla="*/ 29492 h 27940"/>
                <a:gd name="connsiteX14" fmla="*/ 29182 w 37253"/>
                <a:gd name="connsiteY14" fmla="*/ 27319 h 27940"/>
                <a:gd name="connsiteX15" fmla="*/ 30113 w 37253"/>
                <a:gd name="connsiteY15" fmla="*/ 25146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253" h="27940">
                  <a:moveTo>
                    <a:pt x="32286" y="23283"/>
                  </a:moveTo>
                  <a:lnTo>
                    <a:pt x="36322" y="23283"/>
                  </a:lnTo>
                  <a:lnTo>
                    <a:pt x="39737" y="19869"/>
                  </a:lnTo>
                  <a:lnTo>
                    <a:pt x="30113" y="8382"/>
                  </a:lnTo>
                  <a:lnTo>
                    <a:pt x="17695" y="3104"/>
                  </a:lnTo>
                  <a:lnTo>
                    <a:pt x="0" y="0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3104" y="14901"/>
                  </a:lnTo>
                  <a:lnTo>
                    <a:pt x="5278" y="15833"/>
                  </a:lnTo>
                  <a:lnTo>
                    <a:pt x="10555" y="18006"/>
                  </a:lnTo>
                  <a:lnTo>
                    <a:pt x="14591" y="22042"/>
                  </a:lnTo>
                  <a:lnTo>
                    <a:pt x="19869" y="25146"/>
                  </a:lnTo>
                  <a:lnTo>
                    <a:pt x="22973" y="29492"/>
                  </a:lnTo>
                  <a:lnTo>
                    <a:pt x="29182" y="27319"/>
                  </a:lnTo>
                  <a:lnTo>
                    <a:pt x="30113" y="251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xmlns="" id="{94B7E14F-6497-420F-9F76-CFA5B17CF8F9}"/>
                </a:ext>
              </a:extLst>
            </p:cNvPr>
            <p:cNvSpPr/>
            <p:nvPr/>
          </p:nvSpPr>
          <p:spPr>
            <a:xfrm>
              <a:off x="4435450" y="1818416"/>
              <a:ext cx="103446" cy="96549"/>
            </a:xfrm>
            <a:custGeom>
              <a:avLst/>
              <a:gdLst>
                <a:gd name="connsiteX0" fmla="*/ 60226 w 93133"/>
                <a:gd name="connsiteY0" fmla="*/ 29492 h 86924"/>
                <a:gd name="connsiteX1" fmla="*/ 39427 w 93133"/>
                <a:gd name="connsiteY1" fmla="*/ 29492 h 86924"/>
                <a:gd name="connsiteX2" fmla="*/ 39427 w 93133"/>
                <a:gd name="connsiteY2" fmla="*/ 22042 h 86924"/>
                <a:gd name="connsiteX3" fmla="*/ 39427 w 93133"/>
                <a:gd name="connsiteY3" fmla="*/ 15833 h 86924"/>
                <a:gd name="connsiteX4" fmla="*/ 38495 w 93133"/>
                <a:gd name="connsiteY4" fmla="*/ 12728 h 86924"/>
                <a:gd name="connsiteX5" fmla="*/ 36322 w 93133"/>
                <a:gd name="connsiteY5" fmla="*/ 8382 h 86924"/>
                <a:gd name="connsiteX6" fmla="*/ 36322 w 93133"/>
                <a:gd name="connsiteY6" fmla="*/ 0 h 86924"/>
                <a:gd name="connsiteX7" fmla="*/ 24836 w 93133"/>
                <a:gd name="connsiteY7" fmla="*/ 10555 h 86924"/>
                <a:gd name="connsiteX8" fmla="*/ 17695 w 93133"/>
                <a:gd name="connsiteY8" fmla="*/ 25146 h 86924"/>
                <a:gd name="connsiteX9" fmla="*/ 10245 w 93133"/>
                <a:gd name="connsiteY9" fmla="*/ 40048 h 86924"/>
                <a:gd name="connsiteX10" fmla="*/ 0 w 93133"/>
                <a:gd name="connsiteY10" fmla="*/ 52465 h 86924"/>
                <a:gd name="connsiteX11" fmla="*/ 3104 w 93133"/>
                <a:gd name="connsiteY11" fmla="*/ 56812 h 86924"/>
                <a:gd name="connsiteX12" fmla="*/ 7140 w 93133"/>
                <a:gd name="connsiteY12" fmla="*/ 58985 h 86924"/>
                <a:gd name="connsiteX13" fmla="*/ 9313 w 93133"/>
                <a:gd name="connsiteY13" fmla="*/ 58985 h 86924"/>
                <a:gd name="connsiteX14" fmla="*/ 12418 w 93133"/>
                <a:gd name="connsiteY14" fmla="*/ 59916 h 86924"/>
                <a:gd name="connsiteX15" fmla="*/ 16454 w 93133"/>
                <a:gd name="connsiteY15" fmla="*/ 59916 h 86924"/>
                <a:gd name="connsiteX16" fmla="*/ 19558 w 93133"/>
                <a:gd name="connsiteY16" fmla="*/ 62089 h 86924"/>
                <a:gd name="connsiteX17" fmla="*/ 24836 w 93133"/>
                <a:gd name="connsiteY17" fmla="*/ 63952 h 86924"/>
                <a:gd name="connsiteX18" fmla="*/ 27009 w 93133"/>
                <a:gd name="connsiteY18" fmla="*/ 69229 h 86924"/>
                <a:gd name="connsiteX19" fmla="*/ 29182 w 93133"/>
                <a:gd name="connsiteY19" fmla="*/ 73576 h 86924"/>
                <a:gd name="connsiteX20" fmla="*/ 31045 w 93133"/>
                <a:gd name="connsiteY20" fmla="*/ 76680 h 86924"/>
                <a:gd name="connsiteX21" fmla="*/ 29182 w 93133"/>
                <a:gd name="connsiteY21" fmla="*/ 81026 h 86924"/>
                <a:gd name="connsiteX22" fmla="*/ 29182 w 93133"/>
                <a:gd name="connsiteY22" fmla="*/ 84131 h 86924"/>
                <a:gd name="connsiteX23" fmla="*/ 29182 w 93133"/>
                <a:gd name="connsiteY23" fmla="*/ 89408 h 86924"/>
                <a:gd name="connsiteX24" fmla="*/ 43773 w 93133"/>
                <a:gd name="connsiteY24" fmla="*/ 84131 h 86924"/>
                <a:gd name="connsiteX25" fmla="*/ 54018 w 93133"/>
                <a:gd name="connsiteY25" fmla="*/ 74507 h 86924"/>
                <a:gd name="connsiteX26" fmla="*/ 60226 w 93133"/>
                <a:gd name="connsiteY26" fmla="*/ 59916 h 86924"/>
                <a:gd name="connsiteX27" fmla="*/ 65504 w 93133"/>
                <a:gd name="connsiteY27" fmla="*/ 63952 h 86924"/>
                <a:gd name="connsiteX28" fmla="*/ 68608 w 93133"/>
                <a:gd name="connsiteY28" fmla="*/ 66125 h 86924"/>
                <a:gd name="connsiteX29" fmla="*/ 72955 w 93133"/>
                <a:gd name="connsiteY29" fmla="*/ 69229 h 86924"/>
                <a:gd name="connsiteX30" fmla="*/ 72955 w 93133"/>
                <a:gd name="connsiteY30" fmla="*/ 71403 h 86924"/>
                <a:gd name="connsiteX31" fmla="*/ 72955 w 93133"/>
                <a:gd name="connsiteY31" fmla="*/ 74507 h 86924"/>
                <a:gd name="connsiteX32" fmla="*/ 72955 w 93133"/>
                <a:gd name="connsiteY32" fmla="*/ 81026 h 86924"/>
                <a:gd name="connsiteX33" fmla="*/ 72955 w 93133"/>
                <a:gd name="connsiteY33" fmla="*/ 86304 h 86924"/>
                <a:gd name="connsiteX34" fmla="*/ 77922 w 93133"/>
                <a:gd name="connsiteY34" fmla="*/ 84131 h 86924"/>
                <a:gd name="connsiteX35" fmla="*/ 83199 w 93133"/>
                <a:gd name="connsiteY35" fmla="*/ 84131 h 86924"/>
                <a:gd name="connsiteX36" fmla="*/ 85373 w 93133"/>
                <a:gd name="connsiteY36" fmla="*/ 84131 h 86924"/>
                <a:gd name="connsiteX37" fmla="*/ 87546 w 93133"/>
                <a:gd name="connsiteY37" fmla="*/ 81958 h 86924"/>
                <a:gd name="connsiteX38" fmla="*/ 89408 w 93133"/>
                <a:gd name="connsiteY38" fmla="*/ 81026 h 86924"/>
                <a:gd name="connsiteX39" fmla="*/ 92513 w 93133"/>
                <a:gd name="connsiteY39" fmla="*/ 76680 h 86924"/>
                <a:gd name="connsiteX40" fmla="*/ 94686 w 93133"/>
                <a:gd name="connsiteY40" fmla="*/ 74507 h 86924"/>
                <a:gd name="connsiteX41" fmla="*/ 94686 w 93133"/>
                <a:gd name="connsiteY41" fmla="*/ 73576 h 86924"/>
                <a:gd name="connsiteX42" fmla="*/ 95617 w 93133"/>
                <a:gd name="connsiteY42" fmla="*/ 71403 h 86924"/>
                <a:gd name="connsiteX43" fmla="*/ 95617 w 93133"/>
                <a:gd name="connsiteY43" fmla="*/ 69229 h 86924"/>
                <a:gd name="connsiteX44" fmla="*/ 77922 w 93133"/>
                <a:gd name="connsiteY44" fmla="*/ 49361 h 86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3133" h="86924">
                  <a:moveTo>
                    <a:pt x="60226" y="29492"/>
                  </a:moveTo>
                  <a:lnTo>
                    <a:pt x="39427" y="29492"/>
                  </a:lnTo>
                  <a:lnTo>
                    <a:pt x="39427" y="22042"/>
                  </a:lnTo>
                  <a:lnTo>
                    <a:pt x="39427" y="15833"/>
                  </a:lnTo>
                  <a:lnTo>
                    <a:pt x="38495" y="12728"/>
                  </a:lnTo>
                  <a:lnTo>
                    <a:pt x="36322" y="8382"/>
                  </a:lnTo>
                  <a:lnTo>
                    <a:pt x="36322" y="0"/>
                  </a:lnTo>
                  <a:lnTo>
                    <a:pt x="24836" y="10555"/>
                  </a:lnTo>
                  <a:lnTo>
                    <a:pt x="17695" y="25146"/>
                  </a:lnTo>
                  <a:lnTo>
                    <a:pt x="10245" y="40048"/>
                  </a:lnTo>
                  <a:lnTo>
                    <a:pt x="0" y="52465"/>
                  </a:lnTo>
                  <a:lnTo>
                    <a:pt x="3104" y="56812"/>
                  </a:lnTo>
                  <a:lnTo>
                    <a:pt x="7140" y="58985"/>
                  </a:lnTo>
                  <a:lnTo>
                    <a:pt x="9313" y="58985"/>
                  </a:lnTo>
                  <a:lnTo>
                    <a:pt x="12418" y="59916"/>
                  </a:lnTo>
                  <a:lnTo>
                    <a:pt x="16454" y="59916"/>
                  </a:lnTo>
                  <a:lnTo>
                    <a:pt x="19558" y="62089"/>
                  </a:lnTo>
                  <a:lnTo>
                    <a:pt x="24836" y="63952"/>
                  </a:lnTo>
                  <a:lnTo>
                    <a:pt x="27009" y="69229"/>
                  </a:lnTo>
                  <a:lnTo>
                    <a:pt x="29182" y="73576"/>
                  </a:lnTo>
                  <a:lnTo>
                    <a:pt x="31045" y="76680"/>
                  </a:lnTo>
                  <a:lnTo>
                    <a:pt x="29182" y="81026"/>
                  </a:lnTo>
                  <a:lnTo>
                    <a:pt x="29182" y="84131"/>
                  </a:lnTo>
                  <a:lnTo>
                    <a:pt x="29182" y="89408"/>
                  </a:lnTo>
                  <a:lnTo>
                    <a:pt x="43773" y="84131"/>
                  </a:lnTo>
                  <a:lnTo>
                    <a:pt x="54018" y="74507"/>
                  </a:lnTo>
                  <a:lnTo>
                    <a:pt x="60226" y="59916"/>
                  </a:lnTo>
                  <a:lnTo>
                    <a:pt x="65504" y="63952"/>
                  </a:lnTo>
                  <a:lnTo>
                    <a:pt x="68608" y="66125"/>
                  </a:lnTo>
                  <a:lnTo>
                    <a:pt x="72955" y="69229"/>
                  </a:lnTo>
                  <a:lnTo>
                    <a:pt x="72955" y="71403"/>
                  </a:lnTo>
                  <a:lnTo>
                    <a:pt x="72955" y="74507"/>
                  </a:lnTo>
                  <a:lnTo>
                    <a:pt x="72955" y="81026"/>
                  </a:lnTo>
                  <a:lnTo>
                    <a:pt x="72955" y="86304"/>
                  </a:lnTo>
                  <a:lnTo>
                    <a:pt x="77922" y="84131"/>
                  </a:lnTo>
                  <a:lnTo>
                    <a:pt x="83199" y="84131"/>
                  </a:lnTo>
                  <a:lnTo>
                    <a:pt x="85373" y="84131"/>
                  </a:lnTo>
                  <a:lnTo>
                    <a:pt x="87546" y="81958"/>
                  </a:lnTo>
                  <a:lnTo>
                    <a:pt x="89408" y="81026"/>
                  </a:lnTo>
                  <a:lnTo>
                    <a:pt x="92513" y="76680"/>
                  </a:lnTo>
                  <a:lnTo>
                    <a:pt x="94686" y="74507"/>
                  </a:lnTo>
                  <a:lnTo>
                    <a:pt x="94686" y="73576"/>
                  </a:lnTo>
                  <a:lnTo>
                    <a:pt x="95617" y="71403"/>
                  </a:lnTo>
                  <a:lnTo>
                    <a:pt x="95617" y="69229"/>
                  </a:lnTo>
                  <a:lnTo>
                    <a:pt x="77922" y="4936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xmlns="" id="{9FD0A16E-A66B-4220-A025-E63E92823A24}"/>
                </a:ext>
              </a:extLst>
            </p:cNvPr>
            <p:cNvSpPr/>
            <p:nvPr/>
          </p:nvSpPr>
          <p:spPr>
            <a:xfrm>
              <a:off x="4863714" y="2275645"/>
              <a:ext cx="103446" cy="124134"/>
            </a:xfrm>
            <a:custGeom>
              <a:avLst/>
              <a:gdLst>
                <a:gd name="connsiteX0" fmla="*/ 54018 w 93133"/>
                <a:gd name="connsiteY0" fmla="*/ 51534 h 111760"/>
                <a:gd name="connsiteX1" fmla="*/ 53086 w 93133"/>
                <a:gd name="connsiteY1" fmla="*/ 39116 h 111760"/>
                <a:gd name="connsiteX2" fmla="*/ 50913 w 93133"/>
                <a:gd name="connsiteY2" fmla="*/ 28561 h 111760"/>
                <a:gd name="connsiteX3" fmla="*/ 50913 w 93133"/>
                <a:gd name="connsiteY3" fmla="*/ 14901 h 111760"/>
                <a:gd name="connsiteX4" fmla="*/ 50913 w 93133"/>
                <a:gd name="connsiteY4" fmla="*/ 0 h 111760"/>
                <a:gd name="connsiteX5" fmla="*/ 39427 w 93133"/>
                <a:gd name="connsiteY5" fmla="*/ 0 h 111760"/>
                <a:gd name="connsiteX6" fmla="*/ 29182 w 93133"/>
                <a:gd name="connsiteY6" fmla="*/ 24215 h 111760"/>
                <a:gd name="connsiteX7" fmla="*/ 21731 w 93133"/>
                <a:gd name="connsiteY7" fmla="*/ 48430 h 111760"/>
                <a:gd name="connsiteX8" fmla="*/ 10245 w 93133"/>
                <a:gd name="connsiteY8" fmla="*/ 70471 h 111760"/>
                <a:gd name="connsiteX9" fmla="*/ 0 w 93133"/>
                <a:gd name="connsiteY9" fmla="*/ 85062 h 111760"/>
                <a:gd name="connsiteX10" fmla="*/ 4036 w 93133"/>
                <a:gd name="connsiteY10" fmla="*/ 88477 h 111760"/>
                <a:gd name="connsiteX11" fmla="*/ 9313 w 93133"/>
                <a:gd name="connsiteY11" fmla="*/ 90340 h 111760"/>
                <a:gd name="connsiteX12" fmla="*/ 14591 w 93133"/>
                <a:gd name="connsiteY12" fmla="*/ 90340 h 111760"/>
                <a:gd name="connsiteX13" fmla="*/ 19558 w 93133"/>
                <a:gd name="connsiteY13" fmla="*/ 92513 h 111760"/>
                <a:gd name="connsiteX14" fmla="*/ 23904 w 93133"/>
                <a:gd name="connsiteY14" fmla="*/ 92513 h 111760"/>
                <a:gd name="connsiteX15" fmla="*/ 27009 w 93133"/>
                <a:gd name="connsiteY15" fmla="*/ 92513 h 111760"/>
                <a:gd name="connsiteX16" fmla="*/ 36322 w 93133"/>
                <a:gd name="connsiteY16" fmla="*/ 92513 h 111760"/>
                <a:gd name="connsiteX17" fmla="*/ 41600 w 93133"/>
                <a:gd name="connsiteY17" fmla="*/ 92513 h 111760"/>
                <a:gd name="connsiteX18" fmla="*/ 45635 w 93133"/>
                <a:gd name="connsiteY18" fmla="*/ 94686 h 111760"/>
                <a:gd name="connsiteX19" fmla="*/ 46877 w 93133"/>
                <a:gd name="connsiteY19" fmla="*/ 95617 h 111760"/>
                <a:gd name="connsiteX20" fmla="*/ 46877 w 93133"/>
                <a:gd name="connsiteY20" fmla="*/ 97790 h 111760"/>
                <a:gd name="connsiteX21" fmla="*/ 46877 w 93133"/>
                <a:gd name="connsiteY21" fmla="*/ 103068 h 111760"/>
                <a:gd name="connsiteX22" fmla="*/ 46877 w 93133"/>
                <a:gd name="connsiteY22" fmla="*/ 108346 h 111760"/>
                <a:gd name="connsiteX23" fmla="*/ 56191 w 93133"/>
                <a:gd name="connsiteY23" fmla="*/ 103068 h 111760"/>
                <a:gd name="connsiteX24" fmla="*/ 63331 w 93133"/>
                <a:gd name="connsiteY24" fmla="*/ 95617 h 111760"/>
                <a:gd name="connsiteX25" fmla="*/ 70782 w 93133"/>
                <a:gd name="connsiteY25" fmla="*/ 88477 h 111760"/>
                <a:gd name="connsiteX26" fmla="*/ 74817 w 93133"/>
                <a:gd name="connsiteY26" fmla="*/ 88477 h 111760"/>
                <a:gd name="connsiteX27" fmla="*/ 74817 w 93133"/>
                <a:gd name="connsiteY27" fmla="*/ 92513 h 111760"/>
                <a:gd name="connsiteX28" fmla="*/ 74817 w 93133"/>
                <a:gd name="connsiteY28" fmla="*/ 95617 h 111760"/>
                <a:gd name="connsiteX29" fmla="*/ 72955 w 93133"/>
                <a:gd name="connsiteY29" fmla="*/ 97790 h 111760"/>
                <a:gd name="connsiteX30" fmla="*/ 72955 w 93133"/>
                <a:gd name="connsiteY30" fmla="*/ 99964 h 111760"/>
                <a:gd name="connsiteX31" fmla="*/ 70782 w 93133"/>
                <a:gd name="connsiteY31" fmla="*/ 100895 h 111760"/>
                <a:gd name="connsiteX32" fmla="*/ 70782 w 93133"/>
                <a:gd name="connsiteY32" fmla="*/ 108346 h 111760"/>
                <a:gd name="connsiteX33" fmla="*/ 74817 w 93133"/>
                <a:gd name="connsiteY33" fmla="*/ 107104 h 111760"/>
                <a:gd name="connsiteX34" fmla="*/ 76059 w 93133"/>
                <a:gd name="connsiteY34" fmla="*/ 107104 h 111760"/>
                <a:gd name="connsiteX35" fmla="*/ 76059 w 93133"/>
                <a:gd name="connsiteY35" fmla="*/ 105241 h 111760"/>
                <a:gd name="connsiteX36" fmla="*/ 77922 w 93133"/>
                <a:gd name="connsiteY36" fmla="*/ 105241 h 111760"/>
                <a:gd name="connsiteX37" fmla="*/ 80095 w 93133"/>
                <a:gd name="connsiteY37" fmla="*/ 100895 h 111760"/>
                <a:gd name="connsiteX38" fmla="*/ 80095 w 93133"/>
                <a:gd name="connsiteY38" fmla="*/ 103068 h 111760"/>
                <a:gd name="connsiteX39" fmla="*/ 82268 w 93133"/>
                <a:gd name="connsiteY39" fmla="*/ 105241 h 111760"/>
                <a:gd name="connsiteX40" fmla="*/ 82268 w 93133"/>
                <a:gd name="connsiteY40" fmla="*/ 107104 h 111760"/>
                <a:gd name="connsiteX41" fmla="*/ 82268 w 93133"/>
                <a:gd name="connsiteY41" fmla="*/ 108346 h 111760"/>
                <a:gd name="connsiteX42" fmla="*/ 83200 w 93133"/>
                <a:gd name="connsiteY42" fmla="*/ 112381 h 111760"/>
                <a:gd name="connsiteX43" fmla="*/ 87546 w 93133"/>
                <a:gd name="connsiteY43" fmla="*/ 112381 h 111760"/>
                <a:gd name="connsiteX44" fmla="*/ 89408 w 93133"/>
                <a:gd name="connsiteY44" fmla="*/ 99964 h 111760"/>
                <a:gd name="connsiteX45" fmla="*/ 92513 w 93133"/>
                <a:gd name="connsiteY45" fmla="*/ 87235 h 111760"/>
                <a:gd name="connsiteX46" fmla="*/ 94686 w 93133"/>
                <a:gd name="connsiteY46" fmla="*/ 75749 h 111760"/>
                <a:gd name="connsiteX47" fmla="*/ 92513 w 93133"/>
                <a:gd name="connsiteY47" fmla="*/ 73576 h 111760"/>
                <a:gd name="connsiteX48" fmla="*/ 90650 w 93133"/>
                <a:gd name="connsiteY48" fmla="*/ 73576 h 111760"/>
                <a:gd name="connsiteX49" fmla="*/ 89408 w 93133"/>
                <a:gd name="connsiteY49" fmla="*/ 73576 h 111760"/>
                <a:gd name="connsiteX50" fmla="*/ 87546 w 93133"/>
                <a:gd name="connsiteY50" fmla="*/ 73576 h 111760"/>
                <a:gd name="connsiteX51" fmla="*/ 85373 w 93133"/>
                <a:gd name="connsiteY51" fmla="*/ 73576 h 111760"/>
                <a:gd name="connsiteX52" fmla="*/ 83200 w 93133"/>
                <a:gd name="connsiteY52" fmla="*/ 72644 h 111760"/>
                <a:gd name="connsiteX53" fmla="*/ 74817 w 93133"/>
                <a:gd name="connsiteY53" fmla="*/ 72644 h 111760"/>
                <a:gd name="connsiteX54" fmla="*/ 74817 w 93133"/>
                <a:gd name="connsiteY54" fmla="*/ 51534 h 111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93133" h="111760">
                  <a:moveTo>
                    <a:pt x="54018" y="51534"/>
                  </a:moveTo>
                  <a:lnTo>
                    <a:pt x="53086" y="39116"/>
                  </a:lnTo>
                  <a:lnTo>
                    <a:pt x="50913" y="28561"/>
                  </a:lnTo>
                  <a:lnTo>
                    <a:pt x="50913" y="14901"/>
                  </a:lnTo>
                  <a:lnTo>
                    <a:pt x="50913" y="0"/>
                  </a:lnTo>
                  <a:lnTo>
                    <a:pt x="39427" y="0"/>
                  </a:lnTo>
                  <a:lnTo>
                    <a:pt x="29182" y="24215"/>
                  </a:lnTo>
                  <a:lnTo>
                    <a:pt x="21731" y="48430"/>
                  </a:lnTo>
                  <a:lnTo>
                    <a:pt x="10245" y="70471"/>
                  </a:lnTo>
                  <a:lnTo>
                    <a:pt x="0" y="85062"/>
                  </a:lnTo>
                  <a:lnTo>
                    <a:pt x="4036" y="88477"/>
                  </a:lnTo>
                  <a:lnTo>
                    <a:pt x="9313" y="90340"/>
                  </a:lnTo>
                  <a:lnTo>
                    <a:pt x="14591" y="90340"/>
                  </a:lnTo>
                  <a:lnTo>
                    <a:pt x="19558" y="92513"/>
                  </a:lnTo>
                  <a:lnTo>
                    <a:pt x="23904" y="92513"/>
                  </a:lnTo>
                  <a:lnTo>
                    <a:pt x="27009" y="92513"/>
                  </a:lnTo>
                  <a:lnTo>
                    <a:pt x="36322" y="92513"/>
                  </a:lnTo>
                  <a:lnTo>
                    <a:pt x="41600" y="92513"/>
                  </a:lnTo>
                  <a:lnTo>
                    <a:pt x="45635" y="94686"/>
                  </a:lnTo>
                  <a:lnTo>
                    <a:pt x="46877" y="95617"/>
                  </a:lnTo>
                  <a:lnTo>
                    <a:pt x="46877" y="97790"/>
                  </a:lnTo>
                  <a:lnTo>
                    <a:pt x="46877" y="103068"/>
                  </a:lnTo>
                  <a:lnTo>
                    <a:pt x="46877" y="108346"/>
                  </a:lnTo>
                  <a:lnTo>
                    <a:pt x="56191" y="103068"/>
                  </a:lnTo>
                  <a:lnTo>
                    <a:pt x="63331" y="95617"/>
                  </a:lnTo>
                  <a:lnTo>
                    <a:pt x="70782" y="88477"/>
                  </a:lnTo>
                  <a:lnTo>
                    <a:pt x="74817" y="88477"/>
                  </a:lnTo>
                  <a:lnTo>
                    <a:pt x="74817" y="92513"/>
                  </a:lnTo>
                  <a:lnTo>
                    <a:pt x="74817" y="95617"/>
                  </a:lnTo>
                  <a:lnTo>
                    <a:pt x="72955" y="97790"/>
                  </a:lnTo>
                  <a:lnTo>
                    <a:pt x="72955" y="99964"/>
                  </a:lnTo>
                  <a:lnTo>
                    <a:pt x="70782" y="100895"/>
                  </a:lnTo>
                  <a:lnTo>
                    <a:pt x="70782" y="108346"/>
                  </a:lnTo>
                  <a:lnTo>
                    <a:pt x="74817" y="107104"/>
                  </a:lnTo>
                  <a:lnTo>
                    <a:pt x="76059" y="107104"/>
                  </a:lnTo>
                  <a:lnTo>
                    <a:pt x="76059" y="105241"/>
                  </a:lnTo>
                  <a:lnTo>
                    <a:pt x="77922" y="105241"/>
                  </a:lnTo>
                  <a:lnTo>
                    <a:pt x="80095" y="100895"/>
                  </a:lnTo>
                  <a:lnTo>
                    <a:pt x="80095" y="103068"/>
                  </a:lnTo>
                  <a:lnTo>
                    <a:pt x="82268" y="105241"/>
                  </a:lnTo>
                  <a:lnTo>
                    <a:pt x="82268" y="107104"/>
                  </a:lnTo>
                  <a:lnTo>
                    <a:pt x="82268" y="108346"/>
                  </a:lnTo>
                  <a:lnTo>
                    <a:pt x="83200" y="112381"/>
                  </a:lnTo>
                  <a:lnTo>
                    <a:pt x="87546" y="112381"/>
                  </a:lnTo>
                  <a:lnTo>
                    <a:pt x="89408" y="99964"/>
                  </a:lnTo>
                  <a:lnTo>
                    <a:pt x="92513" y="87235"/>
                  </a:lnTo>
                  <a:lnTo>
                    <a:pt x="94686" y="75749"/>
                  </a:lnTo>
                  <a:lnTo>
                    <a:pt x="92513" y="73576"/>
                  </a:lnTo>
                  <a:lnTo>
                    <a:pt x="90650" y="73576"/>
                  </a:lnTo>
                  <a:lnTo>
                    <a:pt x="89408" y="73576"/>
                  </a:lnTo>
                  <a:lnTo>
                    <a:pt x="87546" y="73576"/>
                  </a:lnTo>
                  <a:lnTo>
                    <a:pt x="85373" y="73576"/>
                  </a:lnTo>
                  <a:lnTo>
                    <a:pt x="83200" y="72644"/>
                  </a:lnTo>
                  <a:lnTo>
                    <a:pt x="74817" y="72644"/>
                  </a:lnTo>
                  <a:lnTo>
                    <a:pt x="74817" y="5153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xmlns="" id="{0D1E55A4-8C30-4056-8517-7C739C356483}"/>
                </a:ext>
              </a:extLst>
            </p:cNvPr>
            <p:cNvSpPr/>
            <p:nvPr/>
          </p:nvSpPr>
          <p:spPr>
            <a:xfrm>
              <a:off x="4608894" y="1709799"/>
              <a:ext cx="31033" cy="44826"/>
            </a:xfrm>
            <a:custGeom>
              <a:avLst/>
              <a:gdLst>
                <a:gd name="connsiteX0" fmla="*/ 4346 w 27940"/>
                <a:gd name="connsiteY0" fmla="*/ 42221 h 40357"/>
                <a:gd name="connsiteX1" fmla="*/ 12418 w 27940"/>
                <a:gd name="connsiteY1" fmla="*/ 40979 h 40357"/>
                <a:gd name="connsiteX2" fmla="*/ 18937 w 27940"/>
                <a:gd name="connsiteY2" fmla="*/ 40979 h 40357"/>
                <a:gd name="connsiteX3" fmla="*/ 23904 w 27940"/>
                <a:gd name="connsiteY3" fmla="*/ 39116 h 40357"/>
                <a:gd name="connsiteX4" fmla="*/ 29182 w 27940"/>
                <a:gd name="connsiteY4" fmla="*/ 36943 h 40357"/>
                <a:gd name="connsiteX5" fmla="*/ 27009 w 27940"/>
                <a:gd name="connsiteY5" fmla="*/ 29492 h 40357"/>
                <a:gd name="connsiteX6" fmla="*/ 26077 w 27940"/>
                <a:gd name="connsiteY6" fmla="*/ 24215 h 40357"/>
                <a:gd name="connsiteX7" fmla="*/ 23904 w 27940"/>
                <a:gd name="connsiteY7" fmla="*/ 18937 h 40357"/>
                <a:gd name="connsiteX8" fmla="*/ 19869 w 27940"/>
                <a:gd name="connsiteY8" fmla="*/ 12728 h 40357"/>
                <a:gd name="connsiteX9" fmla="*/ 18937 w 27940"/>
                <a:gd name="connsiteY9" fmla="*/ 9624 h 40357"/>
                <a:gd name="connsiteX10" fmla="*/ 18937 w 27940"/>
                <a:gd name="connsiteY10" fmla="*/ 7451 h 40357"/>
                <a:gd name="connsiteX11" fmla="*/ 18937 w 27940"/>
                <a:gd name="connsiteY11" fmla="*/ 5278 h 40357"/>
                <a:gd name="connsiteX12" fmla="*/ 16764 w 27940"/>
                <a:gd name="connsiteY12" fmla="*/ 4346 h 40357"/>
                <a:gd name="connsiteX13" fmla="*/ 14591 w 27940"/>
                <a:gd name="connsiteY13" fmla="*/ 4346 h 40357"/>
                <a:gd name="connsiteX14" fmla="*/ 12418 w 27940"/>
                <a:gd name="connsiteY14" fmla="*/ 2173 h 40357"/>
                <a:gd name="connsiteX15" fmla="*/ 9313 w 27940"/>
                <a:gd name="connsiteY15" fmla="*/ 0 h 40357"/>
                <a:gd name="connsiteX16" fmla="*/ 5278 w 27940"/>
                <a:gd name="connsiteY16" fmla="*/ 5278 h 40357"/>
                <a:gd name="connsiteX17" fmla="*/ 4346 w 27940"/>
                <a:gd name="connsiteY17" fmla="*/ 9624 h 40357"/>
                <a:gd name="connsiteX18" fmla="*/ 0 w 27940"/>
                <a:gd name="connsiteY18" fmla="*/ 12728 h 40357"/>
                <a:gd name="connsiteX19" fmla="*/ 0 w 27940"/>
                <a:gd name="connsiteY19" fmla="*/ 24215 h 40357"/>
                <a:gd name="connsiteX20" fmla="*/ 2173 w 27940"/>
                <a:gd name="connsiteY20" fmla="*/ 33839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940" h="40357">
                  <a:moveTo>
                    <a:pt x="4346" y="42221"/>
                  </a:moveTo>
                  <a:lnTo>
                    <a:pt x="12418" y="40979"/>
                  </a:lnTo>
                  <a:lnTo>
                    <a:pt x="18937" y="40979"/>
                  </a:lnTo>
                  <a:lnTo>
                    <a:pt x="23904" y="39116"/>
                  </a:lnTo>
                  <a:lnTo>
                    <a:pt x="29182" y="36943"/>
                  </a:lnTo>
                  <a:lnTo>
                    <a:pt x="27009" y="29492"/>
                  </a:lnTo>
                  <a:lnTo>
                    <a:pt x="26077" y="24215"/>
                  </a:lnTo>
                  <a:lnTo>
                    <a:pt x="23904" y="18937"/>
                  </a:lnTo>
                  <a:lnTo>
                    <a:pt x="19869" y="12728"/>
                  </a:lnTo>
                  <a:lnTo>
                    <a:pt x="18937" y="9624"/>
                  </a:lnTo>
                  <a:lnTo>
                    <a:pt x="18937" y="7451"/>
                  </a:lnTo>
                  <a:lnTo>
                    <a:pt x="18937" y="5278"/>
                  </a:lnTo>
                  <a:lnTo>
                    <a:pt x="16764" y="4346"/>
                  </a:lnTo>
                  <a:lnTo>
                    <a:pt x="14591" y="4346"/>
                  </a:lnTo>
                  <a:lnTo>
                    <a:pt x="12418" y="2173"/>
                  </a:lnTo>
                  <a:lnTo>
                    <a:pt x="9313" y="0"/>
                  </a:lnTo>
                  <a:lnTo>
                    <a:pt x="5278" y="5278"/>
                  </a:lnTo>
                  <a:lnTo>
                    <a:pt x="4346" y="9624"/>
                  </a:lnTo>
                  <a:lnTo>
                    <a:pt x="0" y="12728"/>
                  </a:lnTo>
                  <a:lnTo>
                    <a:pt x="0" y="24215"/>
                  </a:lnTo>
                  <a:lnTo>
                    <a:pt x="2173" y="3383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xmlns="" id="{830369D7-E83D-4F96-B0FC-14A43CAAC1F7}"/>
                </a:ext>
              </a:extLst>
            </p:cNvPr>
            <p:cNvSpPr/>
            <p:nvPr/>
          </p:nvSpPr>
          <p:spPr>
            <a:xfrm>
              <a:off x="4524413" y="2204612"/>
              <a:ext cx="17241" cy="10344"/>
            </a:xfrm>
            <a:custGeom>
              <a:avLst/>
              <a:gdLst>
                <a:gd name="connsiteX0" fmla="*/ 0 w 15522"/>
                <a:gd name="connsiteY0" fmla="*/ 11487 h 9313"/>
                <a:gd name="connsiteX1" fmla="*/ 5278 w 15522"/>
                <a:gd name="connsiteY1" fmla="*/ 11487 h 9313"/>
                <a:gd name="connsiteX2" fmla="*/ 7451 w 15522"/>
                <a:gd name="connsiteY2" fmla="*/ 9313 h 9313"/>
                <a:gd name="connsiteX3" fmla="*/ 9313 w 15522"/>
                <a:gd name="connsiteY3" fmla="*/ 9313 h 9313"/>
                <a:gd name="connsiteX4" fmla="*/ 10555 w 15522"/>
                <a:gd name="connsiteY4" fmla="*/ 9313 h 9313"/>
                <a:gd name="connsiteX5" fmla="*/ 12418 w 15522"/>
                <a:gd name="connsiteY5" fmla="*/ 7451 h 9313"/>
                <a:gd name="connsiteX6" fmla="*/ 15522 w 15522"/>
                <a:gd name="connsiteY6" fmla="*/ 7451 h 9313"/>
                <a:gd name="connsiteX7" fmla="*/ 15522 w 15522"/>
                <a:gd name="connsiteY7" fmla="*/ 0 h 9313"/>
                <a:gd name="connsiteX8" fmla="*/ 0 w 15522"/>
                <a:gd name="connsiteY8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2" h="9313">
                  <a:moveTo>
                    <a:pt x="0" y="11487"/>
                  </a:moveTo>
                  <a:lnTo>
                    <a:pt x="5278" y="11487"/>
                  </a:lnTo>
                  <a:lnTo>
                    <a:pt x="7451" y="9313"/>
                  </a:lnTo>
                  <a:lnTo>
                    <a:pt x="9313" y="9313"/>
                  </a:lnTo>
                  <a:lnTo>
                    <a:pt x="10555" y="9313"/>
                  </a:lnTo>
                  <a:lnTo>
                    <a:pt x="12418" y="7451"/>
                  </a:lnTo>
                  <a:lnTo>
                    <a:pt x="15522" y="7451"/>
                  </a:lnTo>
                  <a:lnTo>
                    <a:pt x="155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xmlns="" id="{4D6CDF98-8F90-48E5-BCDF-974785282DD8}"/>
                </a:ext>
              </a:extLst>
            </p:cNvPr>
            <p:cNvSpPr/>
            <p:nvPr/>
          </p:nvSpPr>
          <p:spPr>
            <a:xfrm>
              <a:off x="4956126" y="1676007"/>
              <a:ext cx="44826" cy="37930"/>
            </a:xfrm>
            <a:custGeom>
              <a:avLst/>
              <a:gdLst>
                <a:gd name="connsiteX0" fmla="*/ 13660 w 40357"/>
                <a:gd name="connsiteY0" fmla="*/ 25457 h 34149"/>
                <a:gd name="connsiteX1" fmla="*/ 18937 w 40357"/>
                <a:gd name="connsiteY1" fmla="*/ 30424 h 34149"/>
                <a:gd name="connsiteX2" fmla="*/ 23904 w 40357"/>
                <a:gd name="connsiteY2" fmla="*/ 35701 h 34149"/>
                <a:gd name="connsiteX3" fmla="*/ 27009 w 40357"/>
                <a:gd name="connsiteY3" fmla="*/ 34770 h 34149"/>
                <a:gd name="connsiteX4" fmla="*/ 29182 w 40357"/>
                <a:gd name="connsiteY4" fmla="*/ 32597 h 34149"/>
                <a:gd name="connsiteX5" fmla="*/ 31355 w 40357"/>
                <a:gd name="connsiteY5" fmla="*/ 32597 h 34149"/>
                <a:gd name="connsiteX6" fmla="*/ 33528 w 40357"/>
                <a:gd name="connsiteY6" fmla="*/ 32597 h 34149"/>
                <a:gd name="connsiteX7" fmla="*/ 33528 w 40357"/>
                <a:gd name="connsiteY7" fmla="*/ 30424 h 34149"/>
                <a:gd name="connsiteX8" fmla="*/ 36633 w 40357"/>
                <a:gd name="connsiteY8" fmla="*/ 27319 h 34149"/>
                <a:gd name="connsiteX9" fmla="*/ 36633 w 40357"/>
                <a:gd name="connsiteY9" fmla="*/ 25457 h 34149"/>
                <a:gd name="connsiteX10" fmla="*/ 38495 w 40357"/>
                <a:gd name="connsiteY10" fmla="*/ 25457 h 34149"/>
                <a:gd name="connsiteX11" fmla="*/ 38495 w 40357"/>
                <a:gd name="connsiteY11" fmla="*/ 23283 h 34149"/>
                <a:gd name="connsiteX12" fmla="*/ 40668 w 40357"/>
                <a:gd name="connsiteY12" fmla="*/ 20179 h 34149"/>
                <a:gd name="connsiteX13" fmla="*/ 34459 w 40357"/>
                <a:gd name="connsiteY13" fmla="*/ 14901 h 34149"/>
                <a:gd name="connsiteX14" fmla="*/ 29182 w 40357"/>
                <a:gd name="connsiteY14" fmla="*/ 10555 h 34149"/>
                <a:gd name="connsiteX15" fmla="*/ 26077 w 40357"/>
                <a:gd name="connsiteY15" fmla="*/ 7451 h 34149"/>
                <a:gd name="connsiteX16" fmla="*/ 18937 w 40357"/>
                <a:gd name="connsiteY16" fmla="*/ 3104 h 34149"/>
                <a:gd name="connsiteX17" fmla="*/ 11487 w 40357"/>
                <a:gd name="connsiteY17" fmla="*/ 0 h 34149"/>
                <a:gd name="connsiteX18" fmla="*/ 9313 w 40357"/>
                <a:gd name="connsiteY18" fmla="*/ 1242 h 34149"/>
                <a:gd name="connsiteX19" fmla="*/ 7451 w 40357"/>
                <a:gd name="connsiteY19" fmla="*/ 3104 h 34149"/>
                <a:gd name="connsiteX20" fmla="*/ 4346 w 40357"/>
                <a:gd name="connsiteY20" fmla="*/ 3104 h 34149"/>
                <a:gd name="connsiteX21" fmla="*/ 0 w 40357"/>
                <a:gd name="connsiteY21" fmla="*/ 15833 h 34149"/>
                <a:gd name="connsiteX22" fmla="*/ 6209 w 40357"/>
                <a:gd name="connsiteY22" fmla="*/ 20179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0357" h="34149">
                  <a:moveTo>
                    <a:pt x="13660" y="25457"/>
                  </a:moveTo>
                  <a:lnTo>
                    <a:pt x="18937" y="30424"/>
                  </a:lnTo>
                  <a:lnTo>
                    <a:pt x="23904" y="35701"/>
                  </a:lnTo>
                  <a:lnTo>
                    <a:pt x="27009" y="34770"/>
                  </a:lnTo>
                  <a:lnTo>
                    <a:pt x="29182" y="32597"/>
                  </a:lnTo>
                  <a:lnTo>
                    <a:pt x="31355" y="32597"/>
                  </a:lnTo>
                  <a:lnTo>
                    <a:pt x="33528" y="32597"/>
                  </a:lnTo>
                  <a:lnTo>
                    <a:pt x="33528" y="30424"/>
                  </a:lnTo>
                  <a:lnTo>
                    <a:pt x="36633" y="27319"/>
                  </a:lnTo>
                  <a:lnTo>
                    <a:pt x="36633" y="25457"/>
                  </a:lnTo>
                  <a:lnTo>
                    <a:pt x="38495" y="25457"/>
                  </a:lnTo>
                  <a:lnTo>
                    <a:pt x="38495" y="23283"/>
                  </a:lnTo>
                  <a:lnTo>
                    <a:pt x="40668" y="20179"/>
                  </a:lnTo>
                  <a:lnTo>
                    <a:pt x="34459" y="14901"/>
                  </a:lnTo>
                  <a:lnTo>
                    <a:pt x="29182" y="10555"/>
                  </a:lnTo>
                  <a:lnTo>
                    <a:pt x="26077" y="7451"/>
                  </a:lnTo>
                  <a:lnTo>
                    <a:pt x="18937" y="3104"/>
                  </a:lnTo>
                  <a:lnTo>
                    <a:pt x="11487" y="0"/>
                  </a:lnTo>
                  <a:lnTo>
                    <a:pt x="9313" y="1242"/>
                  </a:lnTo>
                  <a:lnTo>
                    <a:pt x="7451" y="3104"/>
                  </a:lnTo>
                  <a:lnTo>
                    <a:pt x="4346" y="3104"/>
                  </a:lnTo>
                  <a:lnTo>
                    <a:pt x="0" y="15833"/>
                  </a:lnTo>
                  <a:lnTo>
                    <a:pt x="6209" y="2017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xmlns="" id="{AF962332-AFBE-4295-BD70-8C3A9A41E13C}"/>
                </a:ext>
              </a:extLst>
            </p:cNvPr>
            <p:cNvSpPr/>
            <p:nvPr/>
          </p:nvSpPr>
          <p:spPr>
            <a:xfrm>
              <a:off x="4597515" y="1889449"/>
              <a:ext cx="13793" cy="17241"/>
            </a:xfrm>
            <a:custGeom>
              <a:avLst/>
              <a:gdLst>
                <a:gd name="connsiteX0" fmla="*/ 4967 w 12417"/>
                <a:gd name="connsiteY0" fmla="*/ 17075 h 15522"/>
                <a:gd name="connsiteX1" fmla="*/ 7140 w 12417"/>
                <a:gd name="connsiteY1" fmla="*/ 14901 h 15522"/>
                <a:gd name="connsiteX2" fmla="*/ 8072 w 12417"/>
                <a:gd name="connsiteY2" fmla="*/ 14901 h 15522"/>
                <a:gd name="connsiteX3" fmla="*/ 10245 w 12417"/>
                <a:gd name="connsiteY3" fmla="*/ 12728 h 15522"/>
                <a:gd name="connsiteX4" fmla="*/ 12418 w 12417"/>
                <a:gd name="connsiteY4" fmla="*/ 10555 h 15522"/>
                <a:gd name="connsiteX5" fmla="*/ 14591 w 12417"/>
                <a:gd name="connsiteY5" fmla="*/ 9624 h 15522"/>
                <a:gd name="connsiteX6" fmla="*/ 14591 w 12417"/>
                <a:gd name="connsiteY6" fmla="*/ 7451 h 15522"/>
                <a:gd name="connsiteX7" fmla="*/ 14591 w 12417"/>
                <a:gd name="connsiteY7" fmla="*/ 5278 h 15522"/>
                <a:gd name="connsiteX8" fmla="*/ 10245 w 12417"/>
                <a:gd name="connsiteY8" fmla="*/ 5278 h 15522"/>
                <a:gd name="connsiteX9" fmla="*/ 8072 w 12417"/>
                <a:gd name="connsiteY9" fmla="*/ 3415 h 15522"/>
                <a:gd name="connsiteX10" fmla="*/ 7140 w 12417"/>
                <a:gd name="connsiteY10" fmla="*/ 2173 h 15522"/>
                <a:gd name="connsiteX11" fmla="*/ 3104 w 12417"/>
                <a:gd name="connsiteY11" fmla="*/ 0 h 15522"/>
                <a:gd name="connsiteX12" fmla="*/ 931 w 12417"/>
                <a:gd name="connsiteY12" fmla="*/ 5278 h 15522"/>
                <a:gd name="connsiteX13" fmla="*/ 0 w 12417"/>
                <a:gd name="connsiteY13" fmla="*/ 7451 h 15522"/>
                <a:gd name="connsiteX14" fmla="*/ 0 w 12417"/>
                <a:gd name="connsiteY14" fmla="*/ 10555 h 15522"/>
                <a:gd name="connsiteX15" fmla="*/ 0 w 12417"/>
                <a:gd name="connsiteY15" fmla="*/ 17075 h 15522"/>
                <a:gd name="connsiteX16" fmla="*/ 3104 w 12417"/>
                <a:gd name="connsiteY16" fmla="*/ 17075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417" h="15522">
                  <a:moveTo>
                    <a:pt x="4967" y="17075"/>
                  </a:moveTo>
                  <a:lnTo>
                    <a:pt x="7140" y="14901"/>
                  </a:lnTo>
                  <a:lnTo>
                    <a:pt x="8072" y="14901"/>
                  </a:lnTo>
                  <a:lnTo>
                    <a:pt x="10245" y="12728"/>
                  </a:lnTo>
                  <a:lnTo>
                    <a:pt x="12418" y="10555"/>
                  </a:lnTo>
                  <a:lnTo>
                    <a:pt x="14591" y="9624"/>
                  </a:lnTo>
                  <a:lnTo>
                    <a:pt x="14591" y="7451"/>
                  </a:lnTo>
                  <a:lnTo>
                    <a:pt x="14591" y="5278"/>
                  </a:lnTo>
                  <a:lnTo>
                    <a:pt x="10245" y="5278"/>
                  </a:lnTo>
                  <a:lnTo>
                    <a:pt x="8072" y="3415"/>
                  </a:lnTo>
                  <a:lnTo>
                    <a:pt x="7140" y="2173"/>
                  </a:lnTo>
                  <a:lnTo>
                    <a:pt x="3104" y="0"/>
                  </a:lnTo>
                  <a:lnTo>
                    <a:pt x="931" y="5278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0" y="17075"/>
                  </a:lnTo>
                  <a:lnTo>
                    <a:pt x="3104" y="1707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xmlns="" id="{06EF7C89-A672-4A3F-A825-060EF782AE2E}"/>
                </a:ext>
              </a:extLst>
            </p:cNvPr>
            <p:cNvSpPr/>
            <p:nvPr/>
          </p:nvSpPr>
          <p:spPr>
            <a:xfrm>
              <a:off x="4538206" y="1939792"/>
              <a:ext cx="24137" cy="31033"/>
            </a:xfrm>
            <a:custGeom>
              <a:avLst/>
              <a:gdLst>
                <a:gd name="connsiteX0" fmla="*/ 2173 w 21731"/>
                <a:gd name="connsiteY0" fmla="*/ 13660 h 27940"/>
                <a:gd name="connsiteX1" fmla="*/ 2173 w 21731"/>
                <a:gd name="connsiteY1" fmla="*/ 14591 h 27940"/>
                <a:gd name="connsiteX2" fmla="*/ 2173 w 21731"/>
                <a:gd name="connsiteY2" fmla="*/ 16764 h 27940"/>
                <a:gd name="connsiteX3" fmla="*/ 0 w 21731"/>
                <a:gd name="connsiteY3" fmla="*/ 21110 h 27940"/>
                <a:gd name="connsiteX4" fmla="*/ 2173 w 21731"/>
                <a:gd name="connsiteY4" fmla="*/ 22042 h 27940"/>
                <a:gd name="connsiteX5" fmla="*/ 2173 w 21731"/>
                <a:gd name="connsiteY5" fmla="*/ 24215 h 27940"/>
                <a:gd name="connsiteX6" fmla="*/ 3104 w 21731"/>
                <a:gd name="connsiteY6" fmla="*/ 24215 h 27940"/>
                <a:gd name="connsiteX7" fmla="*/ 3104 w 21731"/>
                <a:gd name="connsiteY7" fmla="*/ 28251 h 27940"/>
                <a:gd name="connsiteX8" fmla="*/ 9624 w 21731"/>
                <a:gd name="connsiteY8" fmla="*/ 28251 h 27940"/>
                <a:gd name="connsiteX9" fmla="*/ 14591 w 21731"/>
                <a:gd name="connsiteY9" fmla="*/ 26388 h 27940"/>
                <a:gd name="connsiteX10" fmla="*/ 16764 w 21731"/>
                <a:gd name="connsiteY10" fmla="*/ 26388 h 27940"/>
                <a:gd name="connsiteX11" fmla="*/ 19869 w 21731"/>
                <a:gd name="connsiteY11" fmla="*/ 24215 h 27940"/>
                <a:gd name="connsiteX12" fmla="*/ 24215 w 21731"/>
                <a:gd name="connsiteY12" fmla="*/ 24215 h 27940"/>
                <a:gd name="connsiteX13" fmla="*/ 22042 w 21731"/>
                <a:gd name="connsiteY13" fmla="*/ 16764 h 27940"/>
                <a:gd name="connsiteX14" fmla="*/ 17695 w 21731"/>
                <a:gd name="connsiteY14" fmla="*/ 9313 h 27940"/>
                <a:gd name="connsiteX15" fmla="*/ 12728 w 21731"/>
                <a:gd name="connsiteY15" fmla="*/ 4346 h 27940"/>
                <a:gd name="connsiteX16" fmla="*/ 7451 w 21731"/>
                <a:gd name="connsiteY16" fmla="*/ 0 h 27940"/>
                <a:gd name="connsiteX17" fmla="*/ 3104 w 21731"/>
                <a:gd name="connsiteY17" fmla="*/ 11487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31" h="27940">
                  <a:moveTo>
                    <a:pt x="2173" y="13660"/>
                  </a:moveTo>
                  <a:lnTo>
                    <a:pt x="2173" y="14591"/>
                  </a:lnTo>
                  <a:lnTo>
                    <a:pt x="2173" y="16764"/>
                  </a:lnTo>
                  <a:lnTo>
                    <a:pt x="0" y="21110"/>
                  </a:lnTo>
                  <a:lnTo>
                    <a:pt x="2173" y="22042"/>
                  </a:lnTo>
                  <a:lnTo>
                    <a:pt x="2173" y="24215"/>
                  </a:lnTo>
                  <a:lnTo>
                    <a:pt x="3104" y="24215"/>
                  </a:lnTo>
                  <a:lnTo>
                    <a:pt x="3104" y="28251"/>
                  </a:lnTo>
                  <a:lnTo>
                    <a:pt x="9624" y="28251"/>
                  </a:lnTo>
                  <a:lnTo>
                    <a:pt x="14591" y="26388"/>
                  </a:lnTo>
                  <a:lnTo>
                    <a:pt x="16764" y="26388"/>
                  </a:lnTo>
                  <a:lnTo>
                    <a:pt x="19869" y="24215"/>
                  </a:lnTo>
                  <a:lnTo>
                    <a:pt x="24215" y="24215"/>
                  </a:lnTo>
                  <a:lnTo>
                    <a:pt x="22042" y="16764"/>
                  </a:lnTo>
                  <a:lnTo>
                    <a:pt x="17695" y="9313"/>
                  </a:lnTo>
                  <a:lnTo>
                    <a:pt x="12728" y="4346"/>
                  </a:lnTo>
                  <a:lnTo>
                    <a:pt x="7451" y="0"/>
                  </a:lnTo>
                  <a:lnTo>
                    <a:pt x="3104" y="1148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xmlns="" id="{ED89D70D-08E0-49D0-9009-A6BB9928F10E}"/>
                </a:ext>
              </a:extLst>
            </p:cNvPr>
            <p:cNvSpPr/>
            <p:nvPr/>
          </p:nvSpPr>
          <p:spPr>
            <a:xfrm>
              <a:off x="8080175" y="2180131"/>
              <a:ext cx="48274" cy="210339"/>
            </a:xfrm>
            <a:custGeom>
              <a:avLst/>
              <a:gdLst>
                <a:gd name="connsiteX0" fmla="*/ 44704 w 43462"/>
                <a:gd name="connsiteY0" fmla="*/ 130077 h 189371"/>
                <a:gd name="connsiteX1" fmla="*/ 39427 w 43462"/>
                <a:gd name="connsiteY1" fmla="*/ 108035 h 189371"/>
                <a:gd name="connsiteX2" fmla="*/ 30113 w 43462"/>
                <a:gd name="connsiteY2" fmla="*/ 88167 h 189371"/>
                <a:gd name="connsiteX3" fmla="*/ 24836 w 43462"/>
                <a:gd name="connsiteY3" fmla="*/ 70471 h 189371"/>
                <a:gd name="connsiteX4" fmla="*/ 21731 w 43462"/>
                <a:gd name="connsiteY4" fmla="*/ 51534 h 189371"/>
                <a:gd name="connsiteX5" fmla="*/ 21731 w 43462"/>
                <a:gd name="connsiteY5" fmla="*/ 35701 h 189371"/>
                <a:gd name="connsiteX6" fmla="*/ 21731 w 43462"/>
                <a:gd name="connsiteY6" fmla="*/ 18937 h 189371"/>
                <a:gd name="connsiteX7" fmla="*/ 15522 w 43462"/>
                <a:gd name="connsiteY7" fmla="*/ 6209 h 189371"/>
                <a:gd name="connsiteX8" fmla="*/ 15522 w 43462"/>
                <a:gd name="connsiteY8" fmla="*/ 4036 h 189371"/>
                <a:gd name="connsiteX9" fmla="*/ 14591 w 43462"/>
                <a:gd name="connsiteY9" fmla="*/ 4036 h 189371"/>
                <a:gd name="connsiteX10" fmla="*/ 14591 w 43462"/>
                <a:gd name="connsiteY10" fmla="*/ 2173 h 189371"/>
                <a:gd name="connsiteX11" fmla="*/ 12418 w 43462"/>
                <a:gd name="connsiteY11" fmla="*/ 0 h 189371"/>
                <a:gd name="connsiteX12" fmla="*/ 10245 w 43462"/>
                <a:gd name="connsiteY12" fmla="*/ 7451 h 189371"/>
                <a:gd name="connsiteX13" fmla="*/ 9313 w 43462"/>
                <a:gd name="connsiteY13" fmla="*/ 13660 h 189371"/>
                <a:gd name="connsiteX14" fmla="*/ 7140 w 43462"/>
                <a:gd name="connsiteY14" fmla="*/ 16764 h 189371"/>
                <a:gd name="connsiteX15" fmla="*/ 5278 w 43462"/>
                <a:gd name="connsiteY15" fmla="*/ 21110 h 189371"/>
                <a:gd name="connsiteX16" fmla="*/ 3104 w 43462"/>
                <a:gd name="connsiteY16" fmla="*/ 24215 h 189371"/>
                <a:gd name="connsiteX17" fmla="*/ 0 w 43462"/>
                <a:gd name="connsiteY17" fmla="*/ 29492 h 189371"/>
                <a:gd name="connsiteX18" fmla="*/ 0 w 43462"/>
                <a:gd name="connsiteY18" fmla="*/ 70471 h 189371"/>
                <a:gd name="connsiteX19" fmla="*/ 3104 w 43462"/>
                <a:gd name="connsiteY19" fmla="*/ 85993 h 189371"/>
                <a:gd name="connsiteX20" fmla="*/ 3104 w 43462"/>
                <a:gd name="connsiteY20" fmla="*/ 110208 h 189371"/>
                <a:gd name="connsiteX21" fmla="*/ 3104 w 43462"/>
                <a:gd name="connsiteY21" fmla="*/ 136596 h 189371"/>
                <a:gd name="connsiteX22" fmla="*/ 3104 w 43462"/>
                <a:gd name="connsiteY22" fmla="*/ 159569 h 189371"/>
                <a:gd name="connsiteX23" fmla="*/ 5278 w 43462"/>
                <a:gd name="connsiteY23" fmla="*/ 180679 h 189371"/>
                <a:gd name="connsiteX24" fmla="*/ 9313 w 43462"/>
                <a:gd name="connsiteY24" fmla="*/ 191235 h 189371"/>
                <a:gd name="connsiteX25" fmla="*/ 12418 w 43462"/>
                <a:gd name="connsiteY25" fmla="*/ 189061 h 189371"/>
                <a:gd name="connsiteX26" fmla="*/ 14591 w 43462"/>
                <a:gd name="connsiteY26" fmla="*/ 189061 h 189371"/>
                <a:gd name="connsiteX27" fmla="*/ 19869 w 43462"/>
                <a:gd name="connsiteY27" fmla="*/ 186888 h 189371"/>
                <a:gd name="connsiteX28" fmla="*/ 22973 w 43462"/>
                <a:gd name="connsiteY28" fmla="*/ 186888 h 189371"/>
                <a:gd name="connsiteX29" fmla="*/ 29182 w 43462"/>
                <a:gd name="connsiteY29" fmla="*/ 186888 h 189371"/>
                <a:gd name="connsiteX30" fmla="*/ 24836 w 43462"/>
                <a:gd name="connsiteY30" fmla="*/ 169193 h 189371"/>
                <a:gd name="connsiteX31" fmla="*/ 22973 w 43462"/>
                <a:gd name="connsiteY31" fmla="*/ 156465 h 189371"/>
                <a:gd name="connsiteX32" fmla="*/ 19869 w 43462"/>
                <a:gd name="connsiteY32" fmla="*/ 143736 h 189371"/>
                <a:gd name="connsiteX33" fmla="*/ 19869 w 43462"/>
                <a:gd name="connsiteY33" fmla="*/ 126972 h 189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3462" h="189371">
                  <a:moveTo>
                    <a:pt x="44704" y="130077"/>
                  </a:moveTo>
                  <a:lnTo>
                    <a:pt x="39427" y="108035"/>
                  </a:lnTo>
                  <a:lnTo>
                    <a:pt x="30113" y="88167"/>
                  </a:lnTo>
                  <a:lnTo>
                    <a:pt x="24836" y="70471"/>
                  </a:lnTo>
                  <a:lnTo>
                    <a:pt x="21731" y="51534"/>
                  </a:lnTo>
                  <a:lnTo>
                    <a:pt x="21731" y="35701"/>
                  </a:lnTo>
                  <a:lnTo>
                    <a:pt x="21731" y="18937"/>
                  </a:lnTo>
                  <a:lnTo>
                    <a:pt x="15522" y="6209"/>
                  </a:lnTo>
                  <a:lnTo>
                    <a:pt x="15522" y="4036"/>
                  </a:lnTo>
                  <a:lnTo>
                    <a:pt x="14591" y="4036"/>
                  </a:lnTo>
                  <a:lnTo>
                    <a:pt x="14591" y="2173"/>
                  </a:lnTo>
                  <a:lnTo>
                    <a:pt x="12418" y="0"/>
                  </a:lnTo>
                  <a:lnTo>
                    <a:pt x="10245" y="7451"/>
                  </a:lnTo>
                  <a:lnTo>
                    <a:pt x="9313" y="13660"/>
                  </a:lnTo>
                  <a:lnTo>
                    <a:pt x="7140" y="16764"/>
                  </a:lnTo>
                  <a:lnTo>
                    <a:pt x="5278" y="21110"/>
                  </a:lnTo>
                  <a:lnTo>
                    <a:pt x="3104" y="24215"/>
                  </a:lnTo>
                  <a:lnTo>
                    <a:pt x="0" y="29492"/>
                  </a:lnTo>
                  <a:lnTo>
                    <a:pt x="0" y="70471"/>
                  </a:lnTo>
                  <a:lnTo>
                    <a:pt x="3104" y="85993"/>
                  </a:lnTo>
                  <a:lnTo>
                    <a:pt x="3104" y="110208"/>
                  </a:lnTo>
                  <a:lnTo>
                    <a:pt x="3104" y="136596"/>
                  </a:lnTo>
                  <a:lnTo>
                    <a:pt x="3104" y="159569"/>
                  </a:lnTo>
                  <a:lnTo>
                    <a:pt x="5278" y="180679"/>
                  </a:lnTo>
                  <a:lnTo>
                    <a:pt x="9313" y="191235"/>
                  </a:lnTo>
                  <a:lnTo>
                    <a:pt x="12418" y="189061"/>
                  </a:lnTo>
                  <a:lnTo>
                    <a:pt x="14591" y="189061"/>
                  </a:lnTo>
                  <a:lnTo>
                    <a:pt x="19869" y="186888"/>
                  </a:lnTo>
                  <a:lnTo>
                    <a:pt x="22973" y="186888"/>
                  </a:lnTo>
                  <a:lnTo>
                    <a:pt x="29182" y="186888"/>
                  </a:lnTo>
                  <a:lnTo>
                    <a:pt x="24836" y="169193"/>
                  </a:lnTo>
                  <a:lnTo>
                    <a:pt x="22973" y="156465"/>
                  </a:lnTo>
                  <a:lnTo>
                    <a:pt x="19869" y="143736"/>
                  </a:lnTo>
                  <a:lnTo>
                    <a:pt x="19869" y="12697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xmlns="" id="{23964684-B9C2-42BB-A69E-1C7C962BBD09}"/>
                </a:ext>
              </a:extLst>
            </p:cNvPr>
            <p:cNvSpPr/>
            <p:nvPr/>
          </p:nvSpPr>
          <p:spPr>
            <a:xfrm>
              <a:off x="3708574" y="2195302"/>
              <a:ext cx="37930" cy="48274"/>
            </a:xfrm>
            <a:custGeom>
              <a:avLst/>
              <a:gdLst>
                <a:gd name="connsiteX0" fmla="*/ 29182 w 34149"/>
                <a:gd name="connsiteY0" fmla="*/ 17695 h 43462"/>
                <a:gd name="connsiteX1" fmla="*/ 27009 w 34149"/>
                <a:gd name="connsiteY1" fmla="*/ 3104 h 43462"/>
                <a:gd name="connsiteX2" fmla="*/ 19558 w 34149"/>
                <a:gd name="connsiteY2" fmla="*/ 3104 h 43462"/>
                <a:gd name="connsiteX3" fmla="*/ 14591 w 34149"/>
                <a:gd name="connsiteY3" fmla="*/ 3104 h 43462"/>
                <a:gd name="connsiteX4" fmla="*/ 10245 w 34149"/>
                <a:gd name="connsiteY4" fmla="*/ 931 h 43462"/>
                <a:gd name="connsiteX5" fmla="*/ 7140 w 34149"/>
                <a:gd name="connsiteY5" fmla="*/ 0 h 43462"/>
                <a:gd name="connsiteX6" fmla="*/ 0 w 34149"/>
                <a:gd name="connsiteY6" fmla="*/ 0 h 43462"/>
                <a:gd name="connsiteX7" fmla="*/ 0 w 34149"/>
                <a:gd name="connsiteY7" fmla="*/ 5278 h 43462"/>
                <a:gd name="connsiteX8" fmla="*/ 0 w 34149"/>
                <a:gd name="connsiteY8" fmla="*/ 8382 h 43462"/>
                <a:gd name="connsiteX9" fmla="*/ 931 w 34149"/>
                <a:gd name="connsiteY9" fmla="*/ 12728 h 43462"/>
                <a:gd name="connsiteX10" fmla="*/ 3104 w 34149"/>
                <a:gd name="connsiteY10" fmla="*/ 15833 h 43462"/>
                <a:gd name="connsiteX11" fmla="*/ 7140 w 34149"/>
                <a:gd name="connsiteY11" fmla="*/ 22042 h 43462"/>
                <a:gd name="connsiteX12" fmla="*/ 10245 w 34149"/>
                <a:gd name="connsiteY12" fmla="*/ 27319 h 43462"/>
                <a:gd name="connsiteX13" fmla="*/ 14591 w 34149"/>
                <a:gd name="connsiteY13" fmla="*/ 30424 h 43462"/>
                <a:gd name="connsiteX14" fmla="*/ 19558 w 34149"/>
                <a:gd name="connsiteY14" fmla="*/ 34770 h 43462"/>
                <a:gd name="connsiteX15" fmla="*/ 22973 w 34149"/>
                <a:gd name="connsiteY15" fmla="*/ 37874 h 43462"/>
                <a:gd name="connsiteX16" fmla="*/ 27009 w 34149"/>
                <a:gd name="connsiteY16" fmla="*/ 44083 h 43462"/>
                <a:gd name="connsiteX17" fmla="*/ 34149 w 34149"/>
                <a:gd name="connsiteY17" fmla="*/ 44083 h 43462"/>
                <a:gd name="connsiteX18" fmla="*/ 32286 w 34149"/>
                <a:gd name="connsiteY18" fmla="*/ 29492 h 43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149" h="43462">
                  <a:moveTo>
                    <a:pt x="29182" y="17695"/>
                  </a:moveTo>
                  <a:lnTo>
                    <a:pt x="27009" y="3104"/>
                  </a:lnTo>
                  <a:lnTo>
                    <a:pt x="19558" y="3104"/>
                  </a:lnTo>
                  <a:lnTo>
                    <a:pt x="14591" y="3104"/>
                  </a:lnTo>
                  <a:lnTo>
                    <a:pt x="10245" y="931"/>
                  </a:lnTo>
                  <a:lnTo>
                    <a:pt x="7140" y="0"/>
                  </a:lnTo>
                  <a:lnTo>
                    <a:pt x="0" y="0"/>
                  </a:lnTo>
                  <a:lnTo>
                    <a:pt x="0" y="5278"/>
                  </a:lnTo>
                  <a:lnTo>
                    <a:pt x="0" y="8382"/>
                  </a:lnTo>
                  <a:lnTo>
                    <a:pt x="931" y="12728"/>
                  </a:lnTo>
                  <a:lnTo>
                    <a:pt x="3104" y="15833"/>
                  </a:lnTo>
                  <a:lnTo>
                    <a:pt x="7140" y="22042"/>
                  </a:lnTo>
                  <a:lnTo>
                    <a:pt x="10245" y="27319"/>
                  </a:lnTo>
                  <a:lnTo>
                    <a:pt x="14591" y="30424"/>
                  </a:lnTo>
                  <a:lnTo>
                    <a:pt x="19558" y="34770"/>
                  </a:lnTo>
                  <a:lnTo>
                    <a:pt x="22973" y="37874"/>
                  </a:lnTo>
                  <a:lnTo>
                    <a:pt x="27009" y="44083"/>
                  </a:lnTo>
                  <a:lnTo>
                    <a:pt x="34149" y="44083"/>
                  </a:lnTo>
                  <a:lnTo>
                    <a:pt x="32286" y="2949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xmlns="" id="{CC7A35E0-7773-46D2-AF10-CA746B02E05A}"/>
                </a:ext>
              </a:extLst>
            </p:cNvPr>
            <p:cNvSpPr/>
            <p:nvPr/>
          </p:nvSpPr>
          <p:spPr>
            <a:xfrm>
              <a:off x="6169195" y="2056341"/>
              <a:ext cx="20689" cy="20689"/>
            </a:xfrm>
            <a:custGeom>
              <a:avLst/>
              <a:gdLst>
                <a:gd name="connsiteX0" fmla="*/ 931 w 18626"/>
                <a:gd name="connsiteY0" fmla="*/ 3104 h 18626"/>
                <a:gd name="connsiteX1" fmla="*/ 0 w 18626"/>
                <a:gd name="connsiteY1" fmla="*/ 7451 h 18626"/>
                <a:gd name="connsiteX2" fmla="*/ 0 w 18626"/>
                <a:gd name="connsiteY2" fmla="*/ 9624 h 18626"/>
                <a:gd name="connsiteX3" fmla="*/ 0 w 18626"/>
                <a:gd name="connsiteY3" fmla="*/ 12728 h 18626"/>
                <a:gd name="connsiteX4" fmla="*/ 0 w 18626"/>
                <a:gd name="connsiteY4" fmla="*/ 16764 h 18626"/>
                <a:gd name="connsiteX5" fmla="*/ 931 w 18626"/>
                <a:gd name="connsiteY5" fmla="*/ 16764 h 18626"/>
                <a:gd name="connsiteX6" fmla="*/ 3104 w 18626"/>
                <a:gd name="connsiteY6" fmla="*/ 18006 h 18626"/>
                <a:gd name="connsiteX7" fmla="*/ 5278 w 18626"/>
                <a:gd name="connsiteY7" fmla="*/ 18006 h 18626"/>
                <a:gd name="connsiteX8" fmla="*/ 8382 w 18626"/>
                <a:gd name="connsiteY8" fmla="*/ 20179 h 18626"/>
                <a:gd name="connsiteX9" fmla="*/ 10555 w 18626"/>
                <a:gd name="connsiteY9" fmla="*/ 16764 h 18626"/>
                <a:gd name="connsiteX10" fmla="*/ 14591 w 18626"/>
                <a:gd name="connsiteY10" fmla="*/ 14901 h 18626"/>
                <a:gd name="connsiteX11" fmla="*/ 15522 w 18626"/>
                <a:gd name="connsiteY11" fmla="*/ 12728 h 18626"/>
                <a:gd name="connsiteX12" fmla="*/ 19869 w 18626"/>
                <a:gd name="connsiteY12" fmla="*/ 12728 h 18626"/>
                <a:gd name="connsiteX13" fmla="*/ 19869 w 18626"/>
                <a:gd name="connsiteY13" fmla="*/ 7451 h 18626"/>
                <a:gd name="connsiteX14" fmla="*/ 5278 w 18626"/>
                <a:gd name="connsiteY14" fmla="*/ 0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626" h="18626">
                  <a:moveTo>
                    <a:pt x="931" y="3104"/>
                  </a:moveTo>
                  <a:lnTo>
                    <a:pt x="0" y="7451"/>
                  </a:lnTo>
                  <a:lnTo>
                    <a:pt x="0" y="9624"/>
                  </a:lnTo>
                  <a:lnTo>
                    <a:pt x="0" y="12728"/>
                  </a:lnTo>
                  <a:lnTo>
                    <a:pt x="0" y="16764"/>
                  </a:lnTo>
                  <a:lnTo>
                    <a:pt x="931" y="16764"/>
                  </a:lnTo>
                  <a:lnTo>
                    <a:pt x="3104" y="18006"/>
                  </a:lnTo>
                  <a:lnTo>
                    <a:pt x="5278" y="18006"/>
                  </a:lnTo>
                  <a:lnTo>
                    <a:pt x="8382" y="20179"/>
                  </a:lnTo>
                  <a:lnTo>
                    <a:pt x="10555" y="16764"/>
                  </a:lnTo>
                  <a:lnTo>
                    <a:pt x="14591" y="14901"/>
                  </a:lnTo>
                  <a:lnTo>
                    <a:pt x="15522" y="12728"/>
                  </a:lnTo>
                  <a:lnTo>
                    <a:pt x="19869" y="12728"/>
                  </a:lnTo>
                  <a:lnTo>
                    <a:pt x="19869" y="7451"/>
                  </a:lnTo>
                  <a:lnTo>
                    <a:pt x="5278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xmlns="" id="{FC8EBEC5-B238-40BB-B5E2-C040A8B6F8B1}"/>
                </a:ext>
              </a:extLst>
            </p:cNvPr>
            <p:cNvSpPr/>
            <p:nvPr/>
          </p:nvSpPr>
          <p:spPr>
            <a:xfrm>
              <a:off x="5724724" y="2045996"/>
              <a:ext cx="124134" cy="241372"/>
            </a:xfrm>
            <a:custGeom>
              <a:avLst/>
              <a:gdLst>
                <a:gd name="connsiteX0" fmla="*/ 103068 w 111760"/>
                <a:gd name="connsiteY0" fmla="*/ 141874 h 217312"/>
                <a:gd name="connsiteX1" fmla="*/ 93755 w 111760"/>
                <a:gd name="connsiteY1" fmla="*/ 122937 h 217312"/>
                <a:gd name="connsiteX2" fmla="*/ 83510 w 111760"/>
                <a:gd name="connsiteY2" fmla="*/ 106173 h 217312"/>
                <a:gd name="connsiteX3" fmla="*/ 70782 w 111760"/>
                <a:gd name="connsiteY3" fmla="*/ 92513 h 217312"/>
                <a:gd name="connsiteX4" fmla="*/ 61468 w 111760"/>
                <a:gd name="connsiteY4" fmla="*/ 78853 h 217312"/>
                <a:gd name="connsiteX5" fmla="*/ 52155 w 111760"/>
                <a:gd name="connsiteY5" fmla="*/ 70471 h 217312"/>
                <a:gd name="connsiteX6" fmla="*/ 56191 w 111760"/>
                <a:gd name="connsiteY6" fmla="*/ 63021 h 217312"/>
                <a:gd name="connsiteX7" fmla="*/ 61468 w 111760"/>
                <a:gd name="connsiteY7" fmla="*/ 53397 h 217312"/>
                <a:gd name="connsiteX8" fmla="*/ 64573 w 111760"/>
                <a:gd name="connsiteY8" fmla="*/ 41910 h 217312"/>
                <a:gd name="connsiteX9" fmla="*/ 59295 w 111760"/>
                <a:gd name="connsiteY9" fmla="*/ 29492 h 217312"/>
                <a:gd name="connsiteX10" fmla="*/ 59295 w 111760"/>
                <a:gd name="connsiteY10" fmla="*/ 22042 h 217312"/>
                <a:gd name="connsiteX11" fmla="*/ 54328 w 111760"/>
                <a:gd name="connsiteY11" fmla="*/ 22042 h 217312"/>
                <a:gd name="connsiteX12" fmla="*/ 49982 w 111760"/>
                <a:gd name="connsiteY12" fmla="*/ 24215 h 217312"/>
                <a:gd name="connsiteX13" fmla="*/ 49051 w 111760"/>
                <a:gd name="connsiteY13" fmla="*/ 26078 h 217312"/>
                <a:gd name="connsiteX14" fmla="*/ 44704 w 111760"/>
                <a:gd name="connsiteY14" fmla="*/ 29492 h 217312"/>
                <a:gd name="connsiteX15" fmla="*/ 35391 w 111760"/>
                <a:gd name="connsiteY15" fmla="*/ 29492 h 217312"/>
                <a:gd name="connsiteX16" fmla="*/ 39737 w 111760"/>
                <a:gd name="connsiteY16" fmla="*/ 24215 h 217312"/>
                <a:gd name="connsiteX17" fmla="*/ 42842 w 111760"/>
                <a:gd name="connsiteY17" fmla="*/ 18937 h 217312"/>
                <a:gd name="connsiteX18" fmla="*/ 44704 w 111760"/>
                <a:gd name="connsiteY18" fmla="*/ 12418 h 217312"/>
                <a:gd name="connsiteX19" fmla="*/ 49051 w 111760"/>
                <a:gd name="connsiteY19" fmla="*/ 5278 h 217312"/>
                <a:gd name="connsiteX20" fmla="*/ 34460 w 111760"/>
                <a:gd name="connsiteY20" fmla="*/ 2173 h 217312"/>
                <a:gd name="connsiteX21" fmla="*/ 15522 w 111760"/>
                <a:gd name="connsiteY21" fmla="*/ 0 h 217312"/>
                <a:gd name="connsiteX22" fmla="*/ 14591 w 111760"/>
                <a:gd name="connsiteY22" fmla="*/ 16764 h 217312"/>
                <a:gd name="connsiteX23" fmla="*/ 8382 w 111760"/>
                <a:gd name="connsiteY23" fmla="*/ 27319 h 217312"/>
                <a:gd name="connsiteX24" fmla="*/ 3104 w 111760"/>
                <a:gd name="connsiteY24" fmla="*/ 36633 h 217312"/>
                <a:gd name="connsiteX25" fmla="*/ 0 w 111760"/>
                <a:gd name="connsiteY25" fmla="*/ 46257 h 217312"/>
                <a:gd name="connsiteX26" fmla="*/ 931 w 111760"/>
                <a:gd name="connsiteY26" fmla="*/ 58674 h 217312"/>
                <a:gd name="connsiteX27" fmla="*/ 5278 w 111760"/>
                <a:gd name="connsiteY27" fmla="*/ 75438 h 217312"/>
                <a:gd name="connsiteX28" fmla="*/ 8382 w 111760"/>
                <a:gd name="connsiteY28" fmla="*/ 93444 h 217312"/>
                <a:gd name="connsiteX29" fmla="*/ 10555 w 111760"/>
                <a:gd name="connsiteY29" fmla="*/ 92513 h 217312"/>
                <a:gd name="connsiteX30" fmla="*/ 12418 w 111760"/>
                <a:gd name="connsiteY30" fmla="*/ 90340 h 217312"/>
                <a:gd name="connsiteX31" fmla="*/ 14591 w 111760"/>
                <a:gd name="connsiteY31" fmla="*/ 90340 h 217312"/>
                <a:gd name="connsiteX32" fmla="*/ 14591 w 111760"/>
                <a:gd name="connsiteY32" fmla="*/ 88167 h 217312"/>
                <a:gd name="connsiteX33" fmla="*/ 14591 w 111760"/>
                <a:gd name="connsiteY33" fmla="*/ 85994 h 217312"/>
                <a:gd name="connsiteX34" fmla="*/ 15522 w 111760"/>
                <a:gd name="connsiteY34" fmla="*/ 82889 h 217312"/>
                <a:gd name="connsiteX35" fmla="*/ 19869 w 111760"/>
                <a:gd name="connsiteY35" fmla="*/ 82889 h 217312"/>
                <a:gd name="connsiteX36" fmla="*/ 19869 w 111760"/>
                <a:gd name="connsiteY36" fmla="*/ 85994 h 217312"/>
                <a:gd name="connsiteX37" fmla="*/ 19869 w 111760"/>
                <a:gd name="connsiteY37" fmla="*/ 88167 h 217312"/>
                <a:gd name="connsiteX38" fmla="*/ 17695 w 111760"/>
                <a:gd name="connsiteY38" fmla="*/ 90340 h 217312"/>
                <a:gd name="connsiteX39" fmla="*/ 17695 w 111760"/>
                <a:gd name="connsiteY39" fmla="*/ 92513 h 217312"/>
                <a:gd name="connsiteX40" fmla="*/ 15522 w 111760"/>
                <a:gd name="connsiteY40" fmla="*/ 93444 h 217312"/>
                <a:gd name="connsiteX41" fmla="*/ 17695 w 111760"/>
                <a:gd name="connsiteY41" fmla="*/ 97480 h 217312"/>
                <a:gd name="connsiteX42" fmla="*/ 17695 w 111760"/>
                <a:gd name="connsiteY42" fmla="*/ 100895 h 217312"/>
                <a:gd name="connsiteX43" fmla="*/ 17695 w 111760"/>
                <a:gd name="connsiteY43" fmla="*/ 102758 h 217312"/>
                <a:gd name="connsiteX44" fmla="*/ 19869 w 111760"/>
                <a:gd name="connsiteY44" fmla="*/ 104931 h 217312"/>
                <a:gd name="connsiteX45" fmla="*/ 19869 w 111760"/>
                <a:gd name="connsiteY45" fmla="*/ 106173 h 217312"/>
                <a:gd name="connsiteX46" fmla="*/ 22973 w 111760"/>
                <a:gd name="connsiteY46" fmla="*/ 106173 h 217312"/>
                <a:gd name="connsiteX47" fmla="*/ 27009 w 111760"/>
                <a:gd name="connsiteY47" fmla="*/ 108035 h 217312"/>
                <a:gd name="connsiteX48" fmla="*/ 30113 w 111760"/>
                <a:gd name="connsiteY48" fmla="*/ 108035 h 217312"/>
                <a:gd name="connsiteX49" fmla="*/ 32286 w 111760"/>
                <a:gd name="connsiteY49" fmla="*/ 108035 h 217312"/>
                <a:gd name="connsiteX50" fmla="*/ 35391 w 111760"/>
                <a:gd name="connsiteY50" fmla="*/ 110208 h 217312"/>
                <a:gd name="connsiteX51" fmla="*/ 39737 w 111760"/>
                <a:gd name="connsiteY51" fmla="*/ 112381 h 217312"/>
                <a:gd name="connsiteX52" fmla="*/ 41600 w 111760"/>
                <a:gd name="connsiteY52" fmla="*/ 112381 h 217312"/>
                <a:gd name="connsiteX53" fmla="*/ 41600 w 111760"/>
                <a:gd name="connsiteY53" fmla="*/ 113313 h 217312"/>
                <a:gd name="connsiteX54" fmla="*/ 42842 w 111760"/>
                <a:gd name="connsiteY54" fmla="*/ 113313 h 217312"/>
                <a:gd name="connsiteX55" fmla="*/ 44704 w 111760"/>
                <a:gd name="connsiteY55" fmla="*/ 117659 h 217312"/>
                <a:gd name="connsiteX56" fmla="*/ 44704 w 111760"/>
                <a:gd name="connsiteY56" fmla="*/ 119832 h 217312"/>
                <a:gd name="connsiteX57" fmla="*/ 46877 w 111760"/>
                <a:gd name="connsiteY57" fmla="*/ 120763 h 217312"/>
                <a:gd name="connsiteX58" fmla="*/ 46877 w 111760"/>
                <a:gd name="connsiteY58" fmla="*/ 122937 h 217312"/>
                <a:gd name="connsiteX59" fmla="*/ 49051 w 111760"/>
                <a:gd name="connsiteY59" fmla="*/ 126972 h 217312"/>
                <a:gd name="connsiteX60" fmla="*/ 42842 w 111760"/>
                <a:gd name="connsiteY60" fmla="*/ 130077 h 217312"/>
                <a:gd name="connsiteX61" fmla="*/ 35391 w 111760"/>
                <a:gd name="connsiteY61" fmla="*/ 134423 h 217312"/>
                <a:gd name="connsiteX62" fmla="*/ 32286 w 111760"/>
                <a:gd name="connsiteY62" fmla="*/ 137528 h 217312"/>
                <a:gd name="connsiteX63" fmla="*/ 27009 w 111760"/>
                <a:gd name="connsiteY63" fmla="*/ 142805 h 217312"/>
                <a:gd name="connsiteX64" fmla="*/ 25146 w 111760"/>
                <a:gd name="connsiteY64" fmla="*/ 150256 h 217312"/>
                <a:gd name="connsiteX65" fmla="*/ 22973 w 111760"/>
                <a:gd name="connsiteY65" fmla="*/ 154292 h 217312"/>
                <a:gd name="connsiteX66" fmla="*/ 22973 w 111760"/>
                <a:gd name="connsiteY66" fmla="*/ 156465 h 217312"/>
                <a:gd name="connsiteX67" fmla="*/ 25146 w 111760"/>
                <a:gd name="connsiteY67" fmla="*/ 157396 h 217312"/>
                <a:gd name="connsiteX68" fmla="*/ 25146 w 111760"/>
                <a:gd name="connsiteY68" fmla="*/ 159569 h 217312"/>
                <a:gd name="connsiteX69" fmla="*/ 29182 w 111760"/>
                <a:gd name="connsiteY69" fmla="*/ 163915 h 217312"/>
                <a:gd name="connsiteX70" fmla="*/ 15522 w 111760"/>
                <a:gd name="connsiteY70" fmla="*/ 167020 h 217312"/>
                <a:gd name="connsiteX71" fmla="*/ 17695 w 111760"/>
                <a:gd name="connsiteY71" fmla="*/ 172297 h 217312"/>
                <a:gd name="connsiteX72" fmla="*/ 17695 w 111760"/>
                <a:gd name="connsiteY72" fmla="*/ 176333 h 217312"/>
                <a:gd name="connsiteX73" fmla="*/ 19869 w 111760"/>
                <a:gd name="connsiteY73" fmla="*/ 178506 h 217312"/>
                <a:gd name="connsiteX74" fmla="*/ 19869 w 111760"/>
                <a:gd name="connsiteY74" fmla="*/ 179438 h 217312"/>
                <a:gd name="connsiteX75" fmla="*/ 22973 w 111760"/>
                <a:gd name="connsiteY75" fmla="*/ 181611 h 217312"/>
                <a:gd name="connsiteX76" fmla="*/ 27009 w 111760"/>
                <a:gd name="connsiteY76" fmla="*/ 181611 h 217312"/>
                <a:gd name="connsiteX77" fmla="*/ 32286 w 111760"/>
                <a:gd name="connsiteY77" fmla="*/ 181611 h 217312"/>
                <a:gd name="connsiteX78" fmla="*/ 22973 w 111760"/>
                <a:gd name="connsiteY78" fmla="*/ 198375 h 217312"/>
                <a:gd name="connsiteX79" fmla="*/ 12418 w 111760"/>
                <a:gd name="connsiteY79" fmla="*/ 214208 h 217312"/>
                <a:gd name="connsiteX80" fmla="*/ 12418 w 111760"/>
                <a:gd name="connsiteY80" fmla="*/ 218554 h 217312"/>
                <a:gd name="connsiteX81" fmla="*/ 29182 w 111760"/>
                <a:gd name="connsiteY81" fmla="*/ 216381 h 217312"/>
                <a:gd name="connsiteX82" fmla="*/ 49051 w 111760"/>
                <a:gd name="connsiteY82" fmla="*/ 211103 h 217312"/>
                <a:gd name="connsiteX83" fmla="*/ 70782 w 111760"/>
                <a:gd name="connsiteY83" fmla="*/ 205826 h 217312"/>
                <a:gd name="connsiteX84" fmla="*/ 88477 w 111760"/>
                <a:gd name="connsiteY84" fmla="*/ 198375 h 217312"/>
                <a:gd name="connsiteX85" fmla="*/ 99964 w 111760"/>
                <a:gd name="connsiteY85" fmla="*/ 191235 h 217312"/>
                <a:gd name="connsiteX86" fmla="*/ 108346 w 111760"/>
                <a:gd name="connsiteY86" fmla="*/ 183784 h 217312"/>
                <a:gd name="connsiteX87" fmla="*/ 112692 w 111760"/>
                <a:gd name="connsiteY87" fmla="*/ 171056 h 217312"/>
                <a:gd name="connsiteX88" fmla="*/ 110519 w 111760"/>
                <a:gd name="connsiteY88" fmla="*/ 157396 h 217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11760" h="217312">
                  <a:moveTo>
                    <a:pt x="103068" y="141874"/>
                  </a:moveTo>
                  <a:lnTo>
                    <a:pt x="93755" y="122937"/>
                  </a:lnTo>
                  <a:lnTo>
                    <a:pt x="83510" y="106173"/>
                  </a:lnTo>
                  <a:lnTo>
                    <a:pt x="70782" y="92513"/>
                  </a:lnTo>
                  <a:lnTo>
                    <a:pt x="61468" y="78853"/>
                  </a:lnTo>
                  <a:lnTo>
                    <a:pt x="52155" y="70471"/>
                  </a:lnTo>
                  <a:lnTo>
                    <a:pt x="56191" y="63021"/>
                  </a:lnTo>
                  <a:lnTo>
                    <a:pt x="61468" y="53397"/>
                  </a:lnTo>
                  <a:lnTo>
                    <a:pt x="64573" y="41910"/>
                  </a:lnTo>
                  <a:lnTo>
                    <a:pt x="59295" y="29492"/>
                  </a:lnTo>
                  <a:lnTo>
                    <a:pt x="59295" y="22042"/>
                  </a:lnTo>
                  <a:lnTo>
                    <a:pt x="54328" y="22042"/>
                  </a:lnTo>
                  <a:lnTo>
                    <a:pt x="49982" y="24215"/>
                  </a:lnTo>
                  <a:lnTo>
                    <a:pt x="49051" y="26078"/>
                  </a:lnTo>
                  <a:lnTo>
                    <a:pt x="44704" y="29492"/>
                  </a:lnTo>
                  <a:lnTo>
                    <a:pt x="35391" y="29492"/>
                  </a:lnTo>
                  <a:lnTo>
                    <a:pt x="39737" y="24215"/>
                  </a:lnTo>
                  <a:lnTo>
                    <a:pt x="42842" y="18937"/>
                  </a:lnTo>
                  <a:lnTo>
                    <a:pt x="44704" y="12418"/>
                  </a:lnTo>
                  <a:lnTo>
                    <a:pt x="49051" y="5278"/>
                  </a:lnTo>
                  <a:lnTo>
                    <a:pt x="34460" y="2173"/>
                  </a:lnTo>
                  <a:lnTo>
                    <a:pt x="15522" y="0"/>
                  </a:lnTo>
                  <a:lnTo>
                    <a:pt x="14591" y="16764"/>
                  </a:lnTo>
                  <a:lnTo>
                    <a:pt x="8382" y="27319"/>
                  </a:lnTo>
                  <a:lnTo>
                    <a:pt x="3104" y="36633"/>
                  </a:lnTo>
                  <a:lnTo>
                    <a:pt x="0" y="46257"/>
                  </a:lnTo>
                  <a:lnTo>
                    <a:pt x="931" y="58674"/>
                  </a:lnTo>
                  <a:lnTo>
                    <a:pt x="5278" y="75438"/>
                  </a:lnTo>
                  <a:lnTo>
                    <a:pt x="8382" y="93444"/>
                  </a:lnTo>
                  <a:lnTo>
                    <a:pt x="10555" y="92513"/>
                  </a:lnTo>
                  <a:lnTo>
                    <a:pt x="12418" y="90340"/>
                  </a:lnTo>
                  <a:lnTo>
                    <a:pt x="14591" y="90340"/>
                  </a:lnTo>
                  <a:lnTo>
                    <a:pt x="14591" y="88167"/>
                  </a:lnTo>
                  <a:lnTo>
                    <a:pt x="14591" y="85994"/>
                  </a:lnTo>
                  <a:lnTo>
                    <a:pt x="15522" y="82889"/>
                  </a:lnTo>
                  <a:lnTo>
                    <a:pt x="19869" y="82889"/>
                  </a:lnTo>
                  <a:lnTo>
                    <a:pt x="19869" y="85994"/>
                  </a:lnTo>
                  <a:lnTo>
                    <a:pt x="19869" y="88167"/>
                  </a:lnTo>
                  <a:lnTo>
                    <a:pt x="17695" y="90340"/>
                  </a:lnTo>
                  <a:lnTo>
                    <a:pt x="17695" y="92513"/>
                  </a:lnTo>
                  <a:lnTo>
                    <a:pt x="15522" y="93444"/>
                  </a:lnTo>
                  <a:lnTo>
                    <a:pt x="17695" y="97480"/>
                  </a:lnTo>
                  <a:lnTo>
                    <a:pt x="17695" y="100895"/>
                  </a:lnTo>
                  <a:lnTo>
                    <a:pt x="17695" y="102758"/>
                  </a:lnTo>
                  <a:lnTo>
                    <a:pt x="19869" y="104931"/>
                  </a:lnTo>
                  <a:lnTo>
                    <a:pt x="19869" y="106173"/>
                  </a:lnTo>
                  <a:lnTo>
                    <a:pt x="22973" y="106173"/>
                  </a:lnTo>
                  <a:lnTo>
                    <a:pt x="27009" y="108035"/>
                  </a:lnTo>
                  <a:lnTo>
                    <a:pt x="30113" y="108035"/>
                  </a:lnTo>
                  <a:lnTo>
                    <a:pt x="32286" y="108035"/>
                  </a:lnTo>
                  <a:lnTo>
                    <a:pt x="35391" y="110208"/>
                  </a:lnTo>
                  <a:lnTo>
                    <a:pt x="39737" y="112381"/>
                  </a:lnTo>
                  <a:lnTo>
                    <a:pt x="41600" y="112381"/>
                  </a:lnTo>
                  <a:lnTo>
                    <a:pt x="41600" y="113313"/>
                  </a:lnTo>
                  <a:lnTo>
                    <a:pt x="42842" y="113313"/>
                  </a:lnTo>
                  <a:lnTo>
                    <a:pt x="44704" y="117659"/>
                  </a:lnTo>
                  <a:lnTo>
                    <a:pt x="44704" y="119832"/>
                  </a:lnTo>
                  <a:lnTo>
                    <a:pt x="46877" y="120763"/>
                  </a:lnTo>
                  <a:lnTo>
                    <a:pt x="46877" y="122937"/>
                  </a:lnTo>
                  <a:lnTo>
                    <a:pt x="49051" y="126972"/>
                  </a:lnTo>
                  <a:lnTo>
                    <a:pt x="42842" y="130077"/>
                  </a:lnTo>
                  <a:lnTo>
                    <a:pt x="35391" y="134423"/>
                  </a:lnTo>
                  <a:lnTo>
                    <a:pt x="32286" y="137528"/>
                  </a:lnTo>
                  <a:lnTo>
                    <a:pt x="27009" y="142805"/>
                  </a:lnTo>
                  <a:lnTo>
                    <a:pt x="25146" y="150256"/>
                  </a:lnTo>
                  <a:lnTo>
                    <a:pt x="22973" y="154292"/>
                  </a:lnTo>
                  <a:lnTo>
                    <a:pt x="22973" y="156465"/>
                  </a:lnTo>
                  <a:lnTo>
                    <a:pt x="25146" y="157396"/>
                  </a:lnTo>
                  <a:lnTo>
                    <a:pt x="25146" y="159569"/>
                  </a:lnTo>
                  <a:lnTo>
                    <a:pt x="29182" y="163915"/>
                  </a:lnTo>
                  <a:lnTo>
                    <a:pt x="15522" y="167020"/>
                  </a:lnTo>
                  <a:lnTo>
                    <a:pt x="17695" y="172297"/>
                  </a:lnTo>
                  <a:lnTo>
                    <a:pt x="17695" y="176333"/>
                  </a:lnTo>
                  <a:lnTo>
                    <a:pt x="19869" y="178506"/>
                  </a:lnTo>
                  <a:lnTo>
                    <a:pt x="19869" y="179438"/>
                  </a:lnTo>
                  <a:lnTo>
                    <a:pt x="22973" y="181611"/>
                  </a:lnTo>
                  <a:lnTo>
                    <a:pt x="27009" y="181611"/>
                  </a:lnTo>
                  <a:lnTo>
                    <a:pt x="32286" y="181611"/>
                  </a:lnTo>
                  <a:lnTo>
                    <a:pt x="22973" y="198375"/>
                  </a:lnTo>
                  <a:lnTo>
                    <a:pt x="12418" y="214208"/>
                  </a:lnTo>
                  <a:lnTo>
                    <a:pt x="12418" y="218554"/>
                  </a:lnTo>
                  <a:lnTo>
                    <a:pt x="29182" y="216381"/>
                  </a:lnTo>
                  <a:lnTo>
                    <a:pt x="49051" y="211103"/>
                  </a:lnTo>
                  <a:lnTo>
                    <a:pt x="70782" y="205826"/>
                  </a:lnTo>
                  <a:lnTo>
                    <a:pt x="88477" y="198375"/>
                  </a:lnTo>
                  <a:lnTo>
                    <a:pt x="99964" y="191235"/>
                  </a:lnTo>
                  <a:lnTo>
                    <a:pt x="108346" y="183784"/>
                  </a:lnTo>
                  <a:lnTo>
                    <a:pt x="112692" y="171056"/>
                  </a:lnTo>
                  <a:lnTo>
                    <a:pt x="110519" y="15739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xmlns="" id="{CAD6849D-21D9-4C4C-9BFC-D05B7ED4D957}"/>
                </a:ext>
              </a:extLst>
            </p:cNvPr>
            <p:cNvSpPr/>
            <p:nvPr/>
          </p:nvSpPr>
          <p:spPr>
            <a:xfrm>
              <a:off x="5990923" y="2132201"/>
              <a:ext cx="27586" cy="37930"/>
            </a:xfrm>
            <a:custGeom>
              <a:avLst/>
              <a:gdLst>
                <a:gd name="connsiteX0" fmla="*/ 23904 w 24835"/>
                <a:gd name="connsiteY0" fmla="*/ 10555 h 34149"/>
                <a:gd name="connsiteX1" fmla="*/ 23904 w 24835"/>
                <a:gd name="connsiteY1" fmla="*/ 7451 h 34149"/>
                <a:gd name="connsiteX2" fmla="*/ 22042 w 24835"/>
                <a:gd name="connsiteY2" fmla="*/ 5278 h 34149"/>
                <a:gd name="connsiteX3" fmla="*/ 19869 w 24835"/>
                <a:gd name="connsiteY3" fmla="*/ 3104 h 34149"/>
                <a:gd name="connsiteX4" fmla="*/ 16764 w 24835"/>
                <a:gd name="connsiteY4" fmla="*/ 0 h 34149"/>
                <a:gd name="connsiteX5" fmla="*/ 9313 w 24835"/>
                <a:gd name="connsiteY5" fmla="*/ 10555 h 34149"/>
                <a:gd name="connsiteX6" fmla="*/ 2173 w 24835"/>
                <a:gd name="connsiteY6" fmla="*/ 14901 h 34149"/>
                <a:gd name="connsiteX7" fmla="*/ 0 w 24835"/>
                <a:gd name="connsiteY7" fmla="*/ 15833 h 34149"/>
                <a:gd name="connsiteX8" fmla="*/ 0 w 24835"/>
                <a:gd name="connsiteY8" fmla="*/ 18006 h 34149"/>
                <a:gd name="connsiteX9" fmla="*/ 3104 w 24835"/>
                <a:gd name="connsiteY9" fmla="*/ 23283 h 34149"/>
                <a:gd name="connsiteX10" fmla="*/ 9313 w 24835"/>
                <a:gd name="connsiteY10" fmla="*/ 35701 h 34149"/>
                <a:gd name="connsiteX11" fmla="*/ 12418 w 24835"/>
                <a:gd name="connsiteY11" fmla="*/ 35701 h 34149"/>
                <a:gd name="connsiteX12" fmla="*/ 14591 w 24835"/>
                <a:gd name="connsiteY12" fmla="*/ 34770 h 34149"/>
                <a:gd name="connsiteX13" fmla="*/ 16764 w 24835"/>
                <a:gd name="connsiteY13" fmla="*/ 34770 h 34149"/>
                <a:gd name="connsiteX14" fmla="*/ 17695 w 24835"/>
                <a:gd name="connsiteY14" fmla="*/ 34770 h 34149"/>
                <a:gd name="connsiteX15" fmla="*/ 19869 w 24835"/>
                <a:gd name="connsiteY15" fmla="*/ 32597 h 34149"/>
                <a:gd name="connsiteX16" fmla="*/ 22042 w 24835"/>
                <a:gd name="connsiteY16" fmla="*/ 30424 h 34149"/>
                <a:gd name="connsiteX17" fmla="*/ 22042 w 24835"/>
                <a:gd name="connsiteY17" fmla="*/ 28561 h 34149"/>
                <a:gd name="connsiteX18" fmla="*/ 22042 w 24835"/>
                <a:gd name="connsiteY18" fmla="*/ 27319 h 34149"/>
                <a:gd name="connsiteX19" fmla="*/ 22042 w 24835"/>
                <a:gd name="connsiteY19" fmla="*/ 25146 h 34149"/>
                <a:gd name="connsiteX20" fmla="*/ 23904 w 24835"/>
                <a:gd name="connsiteY20" fmla="*/ 23283 h 34149"/>
                <a:gd name="connsiteX21" fmla="*/ 25146 w 24835"/>
                <a:gd name="connsiteY21" fmla="*/ 19869 h 34149"/>
                <a:gd name="connsiteX22" fmla="*/ 23904 w 24835"/>
                <a:gd name="connsiteY22" fmla="*/ 14901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835" h="34149">
                  <a:moveTo>
                    <a:pt x="23904" y="10555"/>
                  </a:moveTo>
                  <a:lnTo>
                    <a:pt x="23904" y="7451"/>
                  </a:lnTo>
                  <a:lnTo>
                    <a:pt x="22042" y="5278"/>
                  </a:lnTo>
                  <a:lnTo>
                    <a:pt x="19869" y="3104"/>
                  </a:lnTo>
                  <a:lnTo>
                    <a:pt x="16764" y="0"/>
                  </a:lnTo>
                  <a:lnTo>
                    <a:pt x="9313" y="10555"/>
                  </a:lnTo>
                  <a:lnTo>
                    <a:pt x="2173" y="14901"/>
                  </a:lnTo>
                  <a:lnTo>
                    <a:pt x="0" y="15833"/>
                  </a:lnTo>
                  <a:lnTo>
                    <a:pt x="0" y="18006"/>
                  </a:lnTo>
                  <a:lnTo>
                    <a:pt x="3104" y="23283"/>
                  </a:lnTo>
                  <a:lnTo>
                    <a:pt x="9313" y="35701"/>
                  </a:lnTo>
                  <a:lnTo>
                    <a:pt x="12418" y="35701"/>
                  </a:lnTo>
                  <a:lnTo>
                    <a:pt x="14591" y="34770"/>
                  </a:lnTo>
                  <a:lnTo>
                    <a:pt x="16764" y="34770"/>
                  </a:lnTo>
                  <a:lnTo>
                    <a:pt x="17695" y="34770"/>
                  </a:lnTo>
                  <a:lnTo>
                    <a:pt x="19869" y="32597"/>
                  </a:lnTo>
                  <a:lnTo>
                    <a:pt x="22042" y="30424"/>
                  </a:lnTo>
                  <a:lnTo>
                    <a:pt x="22042" y="28561"/>
                  </a:lnTo>
                  <a:lnTo>
                    <a:pt x="22042" y="27319"/>
                  </a:lnTo>
                  <a:lnTo>
                    <a:pt x="22042" y="25146"/>
                  </a:lnTo>
                  <a:lnTo>
                    <a:pt x="23904" y="23283"/>
                  </a:lnTo>
                  <a:lnTo>
                    <a:pt x="25146" y="19869"/>
                  </a:lnTo>
                  <a:lnTo>
                    <a:pt x="23904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xmlns="" id="{97FC2CB3-5C47-4E98-80D9-B986C70E05CE}"/>
                </a:ext>
              </a:extLst>
            </p:cNvPr>
            <p:cNvSpPr/>
            <p:nvPr/>
          </p:nvSpPr>
          <p:spPr>
            <a:xfrm>
              <a:off x="8668089" y="1586354"/>
              <a:ext cx="55170" cy="31033"/>
            </a:xfrm>
            <a:custGeom>
              <a:avLst/>
              <a:gdLst>
                <a:gd name="connsiteX0" fmla="*/ 49051 w 49671"/>
                <a:gd name="connsiteY0" fmla="*/ 12418 h 27940"/>
                <a:gd name="connsiteX1" fmla="*/ 44704 w 49671"/>
                <a:gd name="connsiteY1" fmla="*/ 10555 h 27940"/>
                <a:gd name="connsiteX2" fmla="*/ 43773 w 49671"/>
                <a:gd name="connsiteY2" fmla="*/ 10555 h 27940"/>
                <a:gd name="connsiteX3" fmla="*/ 41600 w 49671"/>
                <a:gd name="connsiteY3" fmla="*/ 10555 h 27940"/>
                <a:gd name="connsiteX4" fmla="*/ 37564 w 49671"/>
                <a:gd name="connsiteY4" fmla="*/ 10555 h 27940"/>
                <a:gd name="connsiteX5" fmla="*/ 36322 w 49671"/>
                <a:gd name="connsiteY5" fmla="*/ 10555 h 27940"/>
                <a:gd name="connsiteX6" fmla="*/ 34460 w 49671"/>
                <a:gd name="connsiteY6" fmla="*/ 9313 h 27940"/>
                <a:gd name="connsiteX7" fmla="*/ 30113 w 49671"/>
                <a:gd name="connsiteY7" fmla="*/ 9313 h 27940"/>
                <a:gd name="connsiteX8" fmla="*/ 27009 w 49671"/>
                <a:gd name="connsiteY8" fmla="*/ 5278 h 27940"/>
                <a:gd name="connsiteX9" fmla="*/ 22973 w 49671"/>
                <a:gd name="connsiteY9" fmla="*/ 0 h 27940"/>
                <a:gd name="connsiteX10" fmla="*/ 15522 w 49671"/>
                <a:gd name="connsiteY10" fmla="*/ 3104 h 27940"/>
                <a:gd name="connsiteX11" fmla="*/ 10555 w 49671"/>
                <a:gd name="connsiteY11" fmla="*/ 7451 h 27940"/>
                <a:gd name="connsiteX12" fmla="*/ 5278 w 49671"/>
                <a:gd name="connsiteY12" fmla="*/ 10555 h 27940"/>
                <a:gd name="connsiteX13" fmla="*/ 0 w 49671"/>
                <a:gd name="connsiteY13" fmla="*/ 15833 h 27940"/>
                <a:gd name="connsiteX14" fmla="*/ 0 w 49671"/>
                <a:gd name="connsiteY14" fmla="*/ 30424 h 27940"/>
                <a:gd name="connsiteX15" fmla="*/ 36322 w 49671"/>
                <a:gd name="connsiteY15" fmla="*/ 27319 h 27940"/>
                <a:gd name="connsiteX16" fmla="*/ 43773 w 49671"/>
                <a:gd name="connsiteY16" fmla="*/ 22042 h 27940"/>
                <a:gd name="connsiteX17" fmla="*/ 50913 w 49671"/>
                <a:gd name="connsiteY17" fmla="*/ 15833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9671" h="27940">
                  <a:moveTo>
                    <a:pt x="49051" y="12418"/>
                  </a:moveTo>
                  <a:lnTo>
                    <a:pt x="44704" y="10555"/>
                  </a:lnTo>
                  <a:lnTo>
                    <a:pt x="43773" y="10555"/>
                  </a:lnTo>
                  <a:lnTo>
                    <a:pt x="41600" y="10555"/>
                  </a:lnTo>
                  <a:lnTo>
                    <a:pt x="37564" y="10555"/>
                  </a:lnTo>
                  <a:lnTo>
                    <a:pt x="36322" y="10555"/>
                  </a:lnTo>
                  <a:lnTo>
                    <a:pt x="34460" y="9313"/>
                  </a:lnTo>
                  <a:lnTo>
                    <a:pt x="30113" y="9313"/>
                  </a:lnTo>
                  <a:lnTo>
                    <a:pt x="27009" y="5278"/>
                  </a:lnTo>
                  <a:lnTo>
                    <a:pt x="22973" y="0"/>
                  </a:lnTo>
                  <a:lnTo>
                    <a:pt x="15522" y="3104"/>
                  </a:lnTo>
                  <a:lnTo>
                    <a:pt x="10555" y="7451"/>
                  </a:lnTo>
                  <a:lnTo>
                    <a:pt x="5278" y="10555"/>
                  </a:lnTo>
                  <a:lnTo>
                    <a:pt x="0" y="15833"/>
                  </a:lnTo>
                  <a:lnTo>
                    <a:pt x="0" y="30424"/>
                  </a:lnTo>
                  <a:lnTo>
                    <a:pt x="36322" y="27319"/>
                  </a:lnTo>
                  <a:lnTo>
                    <a:pt x="43773" y="22042"/>
                  </a:lnTo>
                  <a:lnTo>
                    <a:pt x="50913" y="1583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xmlns="" id="{E51584AC-CC17-4BCB-84C6-A3CE6F0F14D1}"/>
                </a:ext>
              </a:extLst>
            </p:cNvPr>
            <p:cNvSpPr/>
            <p:nvPr/>
          </p:nvSpPr>
          <p:spPr>
            <a:xfrm>
              <a:off x="6541942" y="1668076"/>
              <a:ext cx="17241" cy="10344"/>
            </a:xfrm>
            <a:custGeom>
              <a:avLst/>
              <a:gdLst>
                <a:gd name="connsiteX0" fmla="*/ 0 w 15522"/>
                <a:gd name="connsiteY0" fmla="*/ 931 h 9313"/>
                <a:gd name="connsiteX1" fmla="*/ 2173 w 15522"/>
                <a:gd name="connsiteY1" fmla="*/ 3104 h 9313"/>
                <a:gd name="connsiteX2" fmla="*/ 2173 w 15522"/>
                <a:gd name="connsiteY2" fmla="*/ 5278 h 9313"/>
                <a:gd name="connsiteX3" fmla="*/ 4036 w 15522"/>
                <a:gd name="connsiteY3" fmla="*/ 8382 h 9313"/>
                <a:gd name="connsiteX4" fmla="*/ 4036 w 15522"/>
                <a:gd name="connsiteY4" fmla="*/ 10245 h 9313"/>
                <a:gd name="connsiteX5" fmla="*/ 7140 w 15522"/>
                <a:gd name="connsiteY5" fmla="*/ 10245 h 9313"/>
                <a:gd name="connsiteX6" fmla="*/ 9313 w 15522"/>
                <a:gd name="connsiteY6" fmla="*/ 10245 h 9313"/>
                <a:gd name="connsiteX7" fmla="*/ 13349 w 15522"/>
                <a:gd name="connsiteY7" fmla="*/ 7140 h 9313"/>
                <a:gd name="connsiteX8" fmla="*/ 16764 w 15522"/>
                <a:gd name="connsiteY8" fmla="*/ 7140 h 9313"/>
                <a:gd name="connsiteX9" fmla="*/ 16764 w 15522"/>
                <a:gd name="connsiteY9" fmla="*/ 0 h 9313"/>
                <a:gd name="connsiteX10" fmla="*/ 0 w 15522"/>
                <a:gd name="connsiteY10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2" h="9313">
                  <a:moveTo>
                    <a:pt x="0" y="931"/>
                  </a:moveTo>
                  <a:lnTo>
                    <a:pt x="2173" y="3104"/>
                  </a:lnTo>
                  <a:lnTo>
                    <a:pt x="2173" y="5278"/>
                  </a:lnTo>
                  <a:lnTo>
                    <a:pt x="4036" y="8382"/>
                  </a:lnTo>
                  <a:lnTo>
                    <a:pt x="4036" y="10245"/>
                  </a:lnTo>
                  <a:lnTo>
                    <a:pt x="7140" y="10245"/>
                  </a:lnTo>
                  <a:lnTo>
                    <a:pt x="9313" y="10245"/>
                  </a:lnTo>
                  <a:lnTo>
                    <a:pt x="13349" y="7140"/>
                  </a:lnTo>
                  <a:lnTo>
                    <a:pt x="16764" y="7140"/>
                  </a:lnTo>
                  <a:lnTo>
                    <a:pt x="1676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xmlns="" id="{F07554C0-D58A-4FEA-9534-B5057D1CD107}"/>
                </a:ext>
              </a:extLst>
            </p:cNvPr>
            <p:cNvSpPr/>
            <p:nvPr/>
          </p:nvSpPr>
          <p:spPr>
            <a:xfrm>
              <a:off x="8050175" y="1469461"/>
              <a:ext cx="62067" cy="24137"/>
            </a:xfrm>
            <a:custGeom>
              <a:avLst/>
              <a:gdLst>
                <a:gd name="connsiteX0" fmla="*/ 51844 w 55880"/>
                <a:gd name="connsiteY0" fmla="*/ 7451 h 21731"/>
                <a:gd name="connsiteX1" fmla="*/ 36322 w 55880"/>
                <a:gd name="connsiteY1" fmla="*/ 4346 h 21731"/>
                <a:gd name="connsiteX2" fmla="*/ 19558 w 55880"/>
                <a:gd name="connsiteY2" fmla="*/ 0 h 21731"/>
                <a:gd name="connsiteX3" fmla="*/ 0 w 55880"/>
                <a:gd name="connsiteY3" fmla="*/ 0 h 21731"/>
                <a:gd name="connsiteX4" fmla="*/ 0 w 55880"/>
                <a:gd name="connsiteY4" fmla="*/ 7451 h 21731"/>
                <a:gd name="connsiteX5" fmla="*/ 931 w 55880"/>
                <a:gd name="connsiteY5" fmla="*/ 13660 h 21731"/>
                <a:gd name="connsiteX6" fmla="*/ 931 w 55880"/>
                <a:gd name="connsiteY6" fmla="*/ 18937 h 21731"/>
                <a:gd name="connsiteX7" fmla="*/ 3104 w 55880"/>
                <a:gd name="connsiteY7" fmla="*/ 24215 h 21731"/>
                <a:gd name="connsiteX8" fmla="*/ 56191 w 55880"/>
                <a:gd name="connsiteY8" fmla="*/ 24215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880" h="21731">
                  <a:moveTo>
                    <a:pt x="51844" y="7451"/>
                  </a:moveTo>
                  <a:lnTo>
                    <a:pt x="36322" y="4346"/>
                  </a:lnTo>
                  <a:lnTo>
                    <a:pt x="19558" y="0"/>
                  </a:lnTo>
                  <a:lnTo>
                    <a:pt x="0" y="0"/>
                  </a:lnTo>
                  <a:lnTo>
                    <a:pt x="0" y="7451"/>
                  </a:lnTo>
                  <a:lnTo>
                    <a:pt x="931" y="13660"/>
                  </a:lnTo>
                  <a:lnTo>
                    <a:pt x="931" y="18937"/>
                  </a:lnTo>
                  <a:lnTo>
                    <a:pt x="3104" y="24215"/>
                  </a:lnTo>
                  <a:lnTo>
                    <a:pt x="56191" y="2421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xmlns="" id="{7223281B-0D3E-43DD-822E-855835CC23B2}"/>
                </a:ext>
              </a:extLst>
            </p:cNvPr>
            <p:cNvSpPr/>
            <p:nvPr/>
          </p:nvSpPr>
          <p:spPr>
            <a:xfrm>
              <a:off x="6094025" y="2086685"/>
              <a:ext cx="20689" cy="31033"/>
            </a:xfrm>
            <a:custGeom>
              <a:avLst/>
              <a:gdLst>
                <a:gd name="connsiteX0" fmla="*/ 16454 w 18626"/>
                <a:gd name="connsiteY0" fmla="*/ 2173 h 27940"/>
                <a:gd name="connsiteX1" fmla="*/ 14591 w 18626"/>
                <a:gd name="connsiteY1" fmla="*/ 2173 h 27940"/>
                <a:gd name="connsiteX2" fmla="*/ 12418 w 18626"/>
                <a:gd name="connsiteY2" fmla="*/ 2173 h 27940"/>
                <a:gd name="connsiteX3" fmla="*/ 7140 w 18626"/>
                <a:gd name="connsiteY3" fmla="*/ 0 h 27940"/>
                <a:gd name="connsiteX4" fmla="*/ 7140 w 18626"/>
                <a:gd name="connsiteY4" fmla="*/ 5278 h 27940"/>
                <a:gd name="connsiteX5" fmla="*/ 5278 w 18626"/>
                <a:gd name="connsiteY5" fmla="*/ 9624 h 27940"/>
                <a:gd name="connsiteX6" fmla="*/ 3104 w 18626"/>
                <a:gd name="connsiteY6" fmla="*/ 12728 h 27940"/>
                <a:gd name="connsiteX7" fmla="*/ 0 w 18626"/>
                <a:gd name="connsiteY7" fmla="*/ 16764 h 27940"/>
                <a:gd name="connsiteX8" fmla="*/ 1863 w 18626"/>
                <a:gd name="connsiteY8" fmla="*/ 20179 h 27940"/>
                <a:gd name="connsiteX9" fmla="*/ 1863 w 18626"/>
                <a:gd name="connsiteY9" fmla="*/ 22042 h 27940"/>
                <a:gd name="connsiteX10" fmla="*/ 1863 w 18626"/>
                <a:gd name="connsiteY10" fmla="*/ 24215 h 27940"/>
                <a:gd name="connsiteX11" fmla="*/ 3104 w 18626"/>
                <a:gd name="connsiteY11" fmla="*/ 24215 h 27940"/>
                <a:gd name="connsiteX12" fmla="*/ 3104 w 18626"/>
                <a:gd name="connsiteY12" fmla="*/ 29492 h 27940"/>
                <a:gd name="connsiteX13" fmla="*/ 9313 w 18626"/>
                <a:gd name="connsiteY13" fmla="*/ 26388 h 27940"/>
                <a:gd name="connsiteX14" fmla="*/ 12418 w 18626"/>
                <a:gd name="connsiteY14" fmla="*/ 20179 h 27940"/>
                <a:gd name="connsiteX15" fmla="*/ 14591 w 18626"/>
                <a:gd name="connsiteY15" fmla="*/ 14901 h 27940"/>
                <a:gd name="connsiteX16" fmla="*/ 16454 w 18626"/>
                <a:gd name="connsiteY16" fmla="*/ 9624 h 27940"/>
                <a:gd name="connsiteX17" fmla="*/ 19868 w 18626"/>
                <a:gd name="connsiteY17" fmla="*/ 4346 h 27940"/>
                <a:gd name="connsiteX18" fmla="*/ 17695 w 18626"/>
                <a:gd name="connsiteY18" fmla="*/ 4346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626" h="27940">
                  <a:moveTo>
                    <a:pt x="16454" y="2173"/>
                  </a:moveTo>
                  <a:lnTo>
                    <a:pt x="14591" y="2173"/>
                  </a:lnTo>
                  <a:lnTo>
                    <a:pt x="12418" y="2173"/>
                  </a:lnTo>
                  <a:lnTo>
                    <a:pt x="7140" y="0"/>
                  </a:lnTo>
                  <a:lnTo>
                    <a:pt x="7140" y="5278"/>
                  </a:lnTo>
                  <a:lnTo>
                    <a:pt x="5278" y="9624"/>
                  </a:lnTo>
                  <a:lnTo>
                    <a:pt x="3104" y="12728"/>
                  </a:lnTo>
                  <a:lnTo>
                    <a:pt x="0" y="16764"/>
                  </a:lnTo>
                  <a:lnTo>
                    <a:pt x="1863" y="20179"/>
                  </a:lnTo>
                  <a:lnTo>
                    <a:pt x="1863" y="22042"/>
                  </a:lnTo>
                  <a:lnTo>
                    <a:pt x="1863" y="24215"/>
                  </a:lnTo>
                  <a:lnTo>
                    <a:pt x="3104" y="24215"/>
                  </a:lnTo>
                  <a:lnTo>
                    <a:pt x="3104" y="29492"/>
                  </a:lnTo>
                  <a:lnTo>
                    <a:pt x="9313" y="26388"/>
                  </a:lnTo>
                  <a:lnTo>
                    <a:pt x="12418" y="20179"/>
                  </a:lnTo>
                  <a:lnTo>
                    <a:pt x="14591" y="14901"/>
                  </a:lnTo>
                  <a:lnTo>
                    <a:pt x="16454" y="9624"/>
                  </a:lnTo>
                  <a:lnTo>
                    <a:pt x="19868" y="4346"/>
                  </a:lnTo>
                  <a:lnTo>
                    <a:pt x="17695" y="43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xmlns="" id="{8DD715CC-1422-448C-BDC1-301F27A20A23}"/>
                </a:ext>
              </a:extLst>
            </p:cNvPr>
            <p:cNvSpPr/>
            <p:nvPr/>
          </p:nvSpPr>
          <p:spPr>
            <a:xfrm>
              <a:off x="5663347" y="2163924"/>
              <a:ext cx="58619" cy="89653"/>
            </a:xfrm>
            <a:custGeom>
              <a:avLst/>
              <a:gdLst>
                <a:gd name="connsiteX0" fmla="*/ 34460 w 52775"/>
                <a:gd name="connsiteY0" fmla="*/ 1863 h 80715"/>
                <a:gd name="connsiteX1" fmla="*/ 23904 w 52775"/>
                <a:gd name="connsiteY1" fmla="*/ 7140 h 80715"/>
                <a:gd name="connsiteX2" fmla="*/ 14591 w 52775"/>
                <a:gd name="connsiteY2" fmla="*/ 14591 h 80715"/>
                <a:gd name="connsiteX3" fmla="*/ 4346 w 52775"/>
                <a:gd name="connsiteY3" fmla="*/ 23904 h 80715"/>
                <a:gd name="connsiteX4" fmla="*/ 5278 w 52775"/>
                <a:gd name="connsiteY4" fmla="*/ 42841 h 80715"/>
                <a:gd name="connsiteX5" fmla="*/ 5278 w 52775"/>
                <a:gd name="connsiteY5" fmla="*/ 58674 h 80715"/>
                <a:gd name="connsiteX6" fmla="*/ 0 w 52775"/>
                <a:gd name="connsiteY6" fmla="*/ 72334 h 80715"/>
                <a:gd name="connsiteX7" fmla="*/ 0 w 52775"/>
                <a:gd name="connsiteY7" fmla="*/ 80716 h 80715"/>
                <a:gd name="connsiteX8" fmla="*/ 19869 w 52775"/>
                <a:gd name="connsiteY8" fmla="*/ 79785 h 80715"/>
                <a:gd name="connsiteX9" fmla="*/ 33528 w 52775"/>
                <a:gd name="connsiteY9" fmla="*/ 75438 h 80715"/>
                <a:gd name="connsiteX10" fmla="*/ 48119 w 52775"/>
                <a:gd name="connsiteY10" fmla="*/ 67988 h 80715"/>
                <a:gd name="connsiteX11" fmla="*/ 53086 w 52775"/>
                <a:gd name="connsiteY11" fmla="*/ 44083 h 80715"/>
                <a:gd name="connsiteX12" fmla="*/ 55259 w 52775"/>
                <a:gd name="connsiteY12" fmla="*/ 22042 h 80715"/>
                <a:gd name="connsiteX13" fmla="*/ 51224 w 52775"/>
                <a:gd name="connsiteY13" fmla="*/ 0 h 8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75" h="80715">
                  <a:moveTo>
                    <a:pt x="34460" y="1863"/>
                  </a:moveTo>
                  <a:lnTo>
                    <a:pt x="23904" y="7140"/>
                  </a:lnTo>
                  <a:lnTo>
                    <a:pt x="14591" y="14591"/>
                  </a:lnTo>
                  <a:lnTo>
                    <a:pt x="4346" y="23904"/>
                  </a:lnTo>
                  <a:lnTo>
                    <a:pt x="5278" y="42841"/>
                  </a:lnTo>
                  <a:lnTo>
                    <a:pt x="5278" y="58674"/>
                  </a:lnTo>
                  <a:lnTo>
                    <a:pt x="0" y="72334"/>
                  </a:lnTo>
                  <a:lnTo>
                    <a:pt x="0" y="80716"/>
                  </a:lnTo>
                  <a:lnTo>
                    <a:pt x="19869" y="79785"/>
                  </a:lnTo>
                  <a:lnTo>
                    <a:pt x="33528" y="75438"/>
                  </a:lnTo>
                  <a:lnTo>
                    <a:pt x="48119" y="67988"/>
                  </a:lnTo>
                  <a:lnTo>
                    <a:pt x="53086" y="44083"/>
                  </a:lnTo>
                  <a:lnTo>
                    <a:pt x="55259" y="22042"/>
                  </a:lnTo>
                  <a:lnTo>
                    <a:pt x="51224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xmlns="" id="{008B631F-166F-460F-B7A8-017B7B37A494}"/>
                </a:ext>
              </a:extLst>
            </p:cNvPr>
            <p:cNvSpPr/>
            <p:nvPr/>
          </p:nvSpPr>
          <p:spPr>
            <a:xfrm>
              <a:off x="4812681" y="2299093"/>
              <a:ext cx="34482" cy="20689"/>
            </a:xfrm>
            <a:custGeom>
              <a:avLst/>
              <a:gdLst>
                <a:gd name="connsiteX0" fmla="*/ 0 w 31044"/>
                <a:gd name="connsiteY0" fmla="*/ 0 h 18626"/>
                <a:gd name="connsiteX1" fmla="*/ 4036 w 31044"/>
                <a:gd name="connsiteY1" fmla="*/ 5278 h 18626"/>
                <a:gd name="connsiteX2" fmla="*/ 6209 w 31044"/>
                <a:gd name="connsiteY2" fmla="*/ 8382 h 18626"/>
                <a:gd name="connsiteX3" fmla="*/ 7140 w 31044"/>
                <a:gd name="connsiteY3" fmla="*/ 12728 h 18626"/>
                <a:gd name="connsiteX4" fmla="*/ 9313 w 31044"/>
                <a:gd name="connsiteY4" fmla="*/ 14591 h 18626"/>
                <a:gd name="connsiteX5" fmla="*/ 13660 w 31044"/>
                <a:gd name="connsiteY5" fmla="*/ 19869 h 18626"/>
                <a:gd name="connsiteX6" fmla="*/ 18627 w 31044"/>
                <a:gd name="connsiteY6" fmla="*/ 18006 h 18626"/>
                <a:gd name="connsiteX7" fmla="*/ 21731 w 31044"/>
                <a:gd name="connsiteY7" fmla="*/ 18006 h 18626"/>
                <a:gd name="connsiteX8" fmla="*/ 26077 w 31044"/>
                <a:gd name="connsiteY8" fmla="*/ 18006 h 18626"/>
                <a:gd name="connsiteX9" fmla="*/ 29182 w 31044"/>
                <a:gd name="connsiteY9" fmla="*/ 15833 h 18626"/>
                <a:gd name="connsiteX10" fmla="*/ 33218 w 31044"/>
                <a:gd name="connsiteY10" fmla="*/ 15833 h 18626"/>
                <a:gd name="connsiteX11" fmla="*/ 33218 w 31044"/>
                <a:gd name="connsiteY11" fmla="*/ 7451 h 18626"/>
                <a:gd name="connsiteX12" fmla="*/ 21731 w 31044"/>
                <a:gd name="connsiteY12" fmla="*/ 3104 h 18626"/>
                <a:gd name="connsiteX13" fmla="*/ 13660 w 31044"/>
                <a:gd name="connsiteY13" fmla="*/ 931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044" h="18626">
                  <a:moveTo>
                    <a:pt x="0" y="0"/>
                  </a:moveTo>
                  <a:lnTo>
                    <a:pt x="4036" y="5278"/>
                  </a:lnTo>
                  <a:lnTo>
                    <a:pt x="6209" y="8382"/>
                  </a:lnTo>
                  <a:lnTo>
                    <a:pt x="7140" y="12728"/>
                  </a:lnTo>
                  <a:lnTo>
                    <a:pt x="9313" y="14591"/>
                  </a:lnTo>
                  <a:lnTo>
                    <a:pt x="13660" y="19869"/>
                  </a:lnTo>
                  <a:lnTo>
                    <a:pt x="18627" y="18006"/>
                  </a:lnTo>
                  <a:lnTo>
                    <a:pt x="21731" y="18006"/>
                  </a:lnTo>
                  <a:lnTo>
                    <a:pt x="26077" y="18006"/>
                  </a:lnTo>
                  <a:lnTo>
                    <a:pt x="29182" y="15833"/>
                  </a:lnTo>
                  <a:lnTo>
                    <a:pt x="33218" y="15833"/>
                  </a:lnTo>
                  <a:lnTo>
                    <a:pt x="33218" y="7451"/>
                  </a:lnTo>
                  <a:lnTo>
                    <a:pt x="21731" y="3104"/>
                  </a:lnTo>
                  <a:lnTo>
                    <a:pt x="13660" y="93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xmlns="" id="{00B1D73C-8E7C-4128-92E8-45A7A6778821}"/>
                </a:ext>
              </a:extLst>
            </p:cNvPr>
            <p:cNvSpPr/>
            <p:nvPr/>
          </p:nvSpPr>
          <p:spPr>
            <a:xfrm>
              <a:off x="5435422" y="1783590"/>
              <a:ext cx="175857" cy="131030"/>
            </a:xfrm>
            <a:custGeom>
              <a:avLst/>
              <a:gdLst>
                <a:gd name="connsiteX0" fmla="*/ 156154 w 158327"/>
                <a:gd name="connsiteY0" fmla="*/ 29182 h 117969"/>
                <a:gd name="connsiteX1" fmla="*/ 156154 w 158327"/>
                <a:gd name="connsiteY1" fmla="*/ 23904 h 117969"/>
                <a:gd name="connsiteX2" fmla="*/ 156154 w 158327"/>
                <a:gd name="connsiteY2" fmla="*/ 16764 h 117969"/>
                <a:gd name="connsiteX3" fmla="*/ 154292 w 158327"/>
                <a:gd name="connsiteY3" fmla="*/ 12418 h 117969"/>
                <a:gd name="connsiteX4" fmla="*/ 154292 w 158327"/>
                <a:gd name="connsiteY4" fmla="*/ 9313 h 117969"/>
                <a:gd name="connsiteX5" fmla="*/ 153050 w 158327"/>
                <a:gd name="connsiteY5" fmla="*/ 7140 h 117969"/>
                <a:gd name="connsiteX6" fmla="*/ 151187 w 158327"/>
                <a:gd name="connsiteY6" fmla="*/ 4036 h 117969"/>
                <a:gd name="connsiteX7" fmla="*/ 149014 w 158327"/>
                <a:gd name="connsiteY7" fmla="*/ 0 h 117969"/>
                <a:gd name="connsiteX8" fmla="*/ 134423 w 158327"/>
                <a:gd name="connsiteY8" fmla="*/ 1863 h 117969"/>
                <a:gd name="connsiteX9" fmla="*/ 126972 w 158327"/>
                <a:gd name="connsiteY9" fmla="*/ 7140 h 117969"/>
                <a:gd name="connsiteX10" fmla="*/ 119832 w 158327"/>
                <a:gd name="connsiteY10" fmla="*/ 12418 h 117969"/>
                <a:gd name="connsiteX11" fmla="*/ 114554 w 158327"/>
                <a:gd name="connsiteY11" fmla="*/ 18937 h 117969"/>
                <a:gd name="connsiteX12" fmla="*/ 105241 w 158327"/>
                <a:gd name="connsiteY12" fmla="*/ 23904 h 117969"/>
                <a:gd name="connsiteX13" fmla="*/ 102137 w 158327"/>
                <a:gd name="connsiteY13" fmla="*/ 23904 h 117969"/>
                <a:gd name="connsiteX14" fmla="*/ 99964 w 158327"/>
                <a:gd name="connsiteY14" fmla="*/ 23904 h 117969"/>
                <a:gd name="connsiteX15" fmla="*/ 97790 w 158327"/>
                <a:gd name="connsiteY15" fmla="*/ 23904 h 117969"/>
                <a:gd name="connsiteX16" fmla="*/ 97790 w 158327"/>
                <a:gd name="connsiteY16" fmla="*/ 22042 h 117969"/>
                <a:gd name="connsiteX17" fmla="*/ 94686 w 158327"/>
                <a:gd name="connsiteY17" fmla="*/ 19869 h 117969"/>
                <a:gd name="connsiteX18" fmla="*/ 92823 w 158327"/>
                <a:gd name="connsiteY18" fmla="*/ 14591 h 117969"/>
                <a:gd name="connsiteX19" fmla="*/ 78232 w 158327"/>
                <a:gd name="connsiteY19" fmla="*/ 19869 h 117969"/>
                <a:gd name="connsiteX20" fmla="*/ 67677 w 158327"/>
                <a:gd name="connsiteY20" fmla="*/ 27319 h 117969"/>
                <a:gd name="connsiteX21" fmla="*/ 56191 w 158327"/>
                <a:gd name="connsiteY21" fmla="*/ 36633 h 117969"/>
                <a:gd name="connsiteX22" fmla="*/ 53086 w 158327"/>
                <a:gd name="connsiteY22" fmla="*/ 29182 h 117969"/>
                <a:gd name="connsiteX23" fmla="*/ 49050 w 158327"/>
                <a:gd name="connsiteY23" fmla="*/ 26077 h 117969"/>
                <a:gd name="connsiteX24" fmla="*/ 45946 w 158327"/>
                <a:gd name="connsiteY24" fmla="*/ 19869 h 117969"/>
                <a:gd name="connsiteX25" fmla="*/ 39427 w 158327"/>
                <a:gd name="connsiteY25" fmla="*/ 14591 h 117969"/>
                <a:gd name="connsiteX26" fmla="*/ 24836 w 158327"/>
                <a:gd name="connsiteY26" fmla="*/ 18937 h 117969"/>
                <a:gd name="connsiteX27" fmla="*/ 16764 w 158327"/>
                <a:gd name="connsiteY27" fmla="*/ 22042 h 117969"/>
                <a:gd name="connsiteX28" fmla="*/ 9313 w 158327"/>
                <a:gd name="connsiteY28" fmla="*/ 29182 h 117969"/>
                <a:gd name="connsiteX29" fmla="*/ 0 w 158327"/>
                <a:gd name="connsiteY29" fmla="*/ 36633 h 117969"/>
                <a:gd name="connsiteX30" fmla="*/ 5278 w 158327"/>
                <a:gd name="connsiteY30" fmla="*/ 47188 h 117969"/>
                <a:gd name="connsiteX31" fmla="*/ 32286 w 158327"/>
                <a:gd name="connsiteY31" fmla="*/ 47188 h 117969"/>
                <a:gd name="connsiteX32" fmla="*/ 32286 w 158327"/>
                <a:gd name="connsiteY32" fmla="*/ 60847 h 117969"/>
                <a:gd name="connsiteX33" fmla="*/ 27009 w 158327"/>
                <a:gd name="connsiteY33" fmla="*/ 60847 h 117969"/>
                <a:gd name="connsiteX34" fmla="*/ 21731 w 158327"/>
                <a:gd name="connsiteY34" fmla="*/ 60847 h 117969"/>
                <a:gd name="connsiteX35" fmla="*/ 19868 w 158327"/>
                <a:gd name="connsiteY35" fmla="*/ 61779 h 117969"/>
                <a:gd name="connsiteX36" fmla="*/ 17695 w 158327"/>
                <a:gd name="connsiteY36" fmla="*/ 61779 h 117969"/>
                <a:gd name="connsiteX37" fmla="*/ 16764 w 158327"/>
                <a:gd name="connsiteY37" fmla="*/ 63952 h 117969"/>
                <a:gd name="connsiteX38" fmla="*/ 12418 w 158327"/>
                <a:gd name="connsiteY38" fmla="*/ 68298 h 117969"/>
                <a:gd name="connsiteX39" fmla="*/ 9313 w 158327"/>
                <a:gd name="connsiteY39" fmla="*/ 68298 h 117969"/>
                <a:gd name="connsiteX40" fmla="*/ 14591 w 158327"/>
                <a:gd name="connsiteY40" fmla="*/ 71403 h 117969"/>
                <a:gd name="connsiteX41" fmla="*/ 19868 w 158327"/>
                <a:gd name="connsiteY41" fmla="*/ 75438 h 117969"/>
                <a:gd name="connsiteX42" fmla="*/ 27009 w 158327"/>
                <a:gd name="connsiteY42" fmla="*/ 76680 h 117969"/>
                <a:gd name="connsiteX43" fmla="*/ 32286 w 158327"/>
                <a:gd name="connsiteY43" fmla="*/ 80716 h 117969"/>
                <a:gd name="connsiteX44" fmla="*/ 31355 w 158327"/>
                <a:gd name="connsiteY44" fmla="*/ 83820 h 117969"/>
                <a:gd name="connsiteX45" fmla="*/ 31355 w 158327"/>
                <a:gd name="connsiteY45" fmla="*/ 85993 h 117969"/>
                <a:gd name="connsiteX46" fmla="*/ 29182 w 158327"/>
                <a:gd name="connsiteY46" fmla="*/ 88167 h 117969"/>
                <a:gd name="connsiteX47" fmla="*/ 27009 w 158327"/>
                <a:gd name="connsiteY47" fmla="*/ 90340 h 117969"/>
                <a:gd name="connsiteX48" fmla="*/ 24836 w 158327"/>
                <a:gd name="connsiteY48" fmla="*/ 91271 h 117969"/>
                <a:gd name="connsiteX49" fmla="*/ 29182 w 158327"/>
                <a:gd name="connsiteY49" fmla="*/ 95307 h 117969"/>
                <a:gd name="connsiteX50" fmla="*/ 38495 w 158327"/>
                <a:gd name="connsiteY50" fmla="*/ 100584 h 117969"/>
                <a:gd name="connsiteX51" fmla="*/ 49050 w 158327"/>
                <a:gd name="connsiteY51" fmla="*/ 105862 h 117969"/>
                <a:gd name="connsiteX52" fmla="*/ 61468 w 158327"/>
                <a:gd name="connsiteY52" fmla="*/ 113313 h 117969"/>
                <a:gd name="connsiteX53" fmla="*/ 70782 w 158327"/>
                <a:gd name="connsiteY53" fmla="*/ 117659 h 117969"/>
                <a:gd name="connsiteX54" fmla="*/ 76059 w 158327"/>
                <a:gd name="connsiteY54" fmla="*/ 120763 h 117969"/>
                <a:gd name="connsiteX55" fmla="*/ 94686 w 158327"/>
                <a:gd name="connsiteY55" fmla="*/ 105862 h 117969"/>
                <a:gd name="connsiteX56" fmla="*/ 116728 w 158327"/>
                <a:gd name="connsiteY56" fmla="*/ 95307 h 117969"/>
                <a:gd name="connsiteX57" fmla="*/ 139701 w 158327"/>
                <a:gd name="connsiteY57" fmla="*/ 85993 h 117969"/>
                <a:gd name="connsiteX58" fmla="*/ 160501 w 158327"/>
                <a:gd name="connsiteY58" fmla="*/ 75438 h 117969"/>
                <a:gd name="connsiteX59" fmla="*/ 160501 w 158327"/>
                <a:gd name="connsiteY59" fmla="*/ 60847 h 117969"/>
                <a:gd name="connsiteX60" fmla="*/ 158327 w 158327"/>
                <a:gd name="connsiteY60" fmla="*/ 44083 h 11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158327" h="117969">
                  <a:moveTo>
                    <a:pt x="156154" y="29182"/>
                  </a:moveTo>
                  <a:lnTo>
                    <a:pt x="156154" y="23904"/>
                  </a:lnTo>
                  <a:lnTo>
                    <a:pt x="156154" y="16764"/>
                  </a:lnTo>
                  <a:lnTo>
                    <a:pt x="154292" y="12418"/>
                  </a:lnTo>
                  <a:lnTo>
                    <a:pt x="154292" y="9313"/>
                  </a:lnTo>
                  <a:lnTo>
                    <a:pt x="153050" y="7140"/>
                  </a:lnTo>
                  <a:lnTo>
                    <a:pt x="151187" y="4036"/>
                  </a:lnTo>
                  <a:lnTo>
                    <a:pt x="149014" y="0"/>
                  </a:lnTo>
                  <a:lnTo>
                    <a:pt x="134423" y="1863"/>
                  </a:lnTo>
                  <a:lnTo>
                    <a:pt x="126972" y="7140"/>
                  </a:lnTo>
                  <a:lnTo>
                    <a:pt x="119832" y="12418"/>
                  </a:lnTo>
                  <a:lnTo>
                    <a:pt x="114554" y="18937"/>
                  </a:lnTo>
                  <a:lnTo>
                    <a:pt x="105241" y="23904"/>
                  </a:lnTo>
                  <a:lnTo>
                    <a:pt x="102137" y="23904"/>
                  </a:lnTo>
                  <a:lnTo>
                    <a:pt x="99964" y="23904"/>
                  </a:lnTo>
                  <a:lnTo>
                    <a:pt x="97790" y="23904"/>
                  </a:lnTo>
                  <a:lnTo>
                    <a:pt x="97790" y="22042"/>
                  </a:lnTo>
                  <a:lnTo>
                    <a:pt x="94686" y="19869"/>
                  </a:lnTo>
                  <a:lnTo>
                    <a:pt x="92823" y="14591"/>
                  </a:lnTo>
                  <a:lnTo>
                    <a:pt x="78232" y="19869"/>
                  </a:lnTo>
                  <a:lnTo>
                    <a:pt x="67677" y="27319"/>
                  </a:lnTo>
                  <a:lnTo>
                    <a:pt x="56191" y="36633"/>
                  </a:lnTo>
                  <a:lnTo>
                    <a:pt x="53086" y="29182"/>
                  </a:lnTo>
                  <a:lnTo>
                    <a:pt x="49050" y="26077"/>
                  </a:lnTo>
                  <a:lnTo>
                    <a:pt x="45946" y="19869"/>
                  </a:lnTo>
                  <a:lnTo>
                    <a:pt x="39427" y="14591"/>
                  </a:lnTo>
                  <a:lnTo>
                    <a:pt x="24836" y="18937"/>
                  </a:lnTo>
                  <a:lnTo>
                    <a:pt x="16764" y="22042"/>
                  </a:lnTo>
                  <a:lnTo>
                    <a:pt x="9313" y="29182"/>
                  </a:lnTo>
                  <a:lnTo>
                    <a:pt x="0" y="36633"/>
                  </a:lnTo>
                  <a:lnTo>
                    <a:pt x="5278" y="47188"/>
                  </a:lnTo>
                  <a:lnTo>
                    <a:pt x="32286" y="47188"/>
                  </a:lnTo>
                  <a:lnTo>
                    <a:pt x="32286" y="60847"/>
                  </a:lnTo>
                  <a:lnTo>
                    <a:pt x="27009" y="60847"/>
                  </a:lnTo>
                  <a:lnTo>
                    <a:pt x="21731" y="60847"/>
                  </a:lnTo>
                  <a:lnTo>
                    <a:pt x="19868" y="61779"/>
                  </a:lnTo>
                  <a:lnTo>
                    <a:pt x="17695" y="61779"/>
                  </a:lnTo>
                  <a:lnTo>
                    <a:pt x="16764" y="63952"/>
                  </a:lnTo>
                  <a:lnTo>
                    <a:pt x="12418" y="68298"/>
                  </a:lnTo>
                  <a:lnTo>
                    <a:pt x="9313" y="68298"/>
                  </a:lnTo>
                  <a:lnTo>
                    <a:pt x="14591" y="71403"/>
                  </a:lnTo>
                  <a:lnTo>
                    <a:pt x="19868" y="75438"/>
                  </a:lnTo>
                  <a:lnTo>
                    <a:pt x="27009" y="76680"/>
                  </a:lnTo>
                  <a:lnTo>
                    <a:pt x="32286" y="80716"/>
                  </a:lnTo>
                  <a:lnTo>
                    <a:pt x="31355" y="83820"/>
                  </a:lnTo>
                  <a:lnTo>
                    <a:pt x="31355" y="85993"/>
                  </a:lnTo>
                  <a:lnTo>
                    <a:pt x="29182" y="88167"/>
                  </a:lnTo>
                  <a:lnTo>
                    <a:pt x="27009" y="90340"/>
                  </a:lnTo>
                  <a:lnTo>
                    <a:pt x="24836" y="91271"/>
                  </a:lnTo>
                  <a:lnTo>
                    <a:pt x="29182" y="95307"/>
                  </a:lnTo>
                  <a:lnTo>
                    <a:pt x="38495" y="100584"/>
                  </a:lnTo>
                  <a:lnTo>
                    <a:pt x="49050" y="105862"/>
                  </a:lnTo>
                  <a:lnTo>
                    <a:pt x="61468" y="113313"/>
                  </a:lnTo>
                  <a:lnTo>
                    <a:pt x="70782" y="117659"/>
                  </a:lnTo>
                  <a:lnTo>
                    <a:pt x="76059" y="120763"/>
                  </a:lnTo>
                  <a:lnTo>
                    <a:pt x="94686" y="105862"/>
                  </a:lnTo>
                  <a:lnTo>
                    <a:pt x="116728" y="95307"/>
                  </a:lnTo>
                  <a:lnTo>
                    <a:pt x="139701" y="85993"/>
                  </a:lnTo>
                  <a:lnTo>
                    <a:pt x="160501" y="75438"/>
                  </a:lnTo>
                  <a:lnTo>
                    <a:pt x="160501" y="60847"/>
                  </a:lnTo>
                  <a:lnTo>
                    <a:pt x="158327" y="440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37C7866E-54A3-4793-BC31-828FB8C61C80}"/>
              </a:ext>
            </a:extLst>
          </p:cNvPr>
          <p:cNvGrpSpPr/>
          <p:nvPr/>
        </p:nvGrpSpPr>
        <p:grpSpPr>
          <a:xfrm>
            <a:off x="9523584" y="113101"/>
            <a:ext cx="2500578" cy="850134"/>
            <a:chOff x="8204287" y="3652285"/>
            <a:chExt cx="3620670" cy="1230937"/>
          </a:xfrm>
          <a:solidFill>
            <a:schemeClr val="accent5"/>
          </a:solidFill>
        </p:grpSpPr>
        <p:sp>
          <p:nvSpPr>
            <p:cNvPr id="406" name="자유형: 도형 52">
              <a:extLst>
                <a:ext uri="{FF2B5EF4-FFF2-40B4-BE49-F238E27FC236}">
                  <a16:creationId xmlns:a16="http://schemas.microsoft.com/office/drawing/2014/main" xmlns="" id="{A20DCED9-8CCC-4C28-9B04-244E28F72CFC}"/>
                </a:ext>
              </a:extLst>
            </p:cNvPr>
            <p:cNvSpPr/>
            <p:nvPr/>
          </p:nvSpPr>
          <p:spPr>
            <a:xfrm>
              <a:off x="8204287" y="3715298"/>
              <a:ext cx="3620668" cy="1167924"/>
            </a:xfrm>
            <a:custGeom>
              <a:avLst/>
              <a:gdLst>
                <a:gd name="connsiteX0" fmla="*/ 160109 w 3195788"/>
                <a:gd name="connsiteY0" fmla="*/ 0 h 1160647"/>
                <a:gd name="connsiteX1" fmla="*/ 162135 w 3195788"/>
                <a:gd name="connsiteY1" fmla="*/ 246443 h 1160647"/>
                <a:gd name="connsiteX2" fmla="*/ 200642 w 3195788"/>
                <a:gd name="connsiteY2" fmla="*/ 326429 h 1160647"/>
                <a:gd name="connsiteX3" fmla="*/ 202669 w 3195788"/>
                <a:gd name="connsiteY3" fmla="*/ 326429 h 1160647"/>
                <a:gd name="connsiteX4" fmla="*/ 216856 w 3195788"/>
                <a:gd name="connsiteY4" fmla="*/ 326429 h 1160647"/>
                <a:gd name="connsiteX5" fmla="*/ 216856 w 3195788"/>
                <a:gd name="connsiteY5" fmla="*/ 350208 h 1160647"/>
                <a:gd name="connsiteX6" fmla="*/ 217363 w 3195788"/>
                <a:gd name="connsiteY6" fmla="*/ 351019 h 1160647"/>
                <a:gd name="connsiteX7" fmla="*/ 220909 w 3195788"/>
                <a:gd name="connsiteY7" fmla="*/ 356694 h 1160647"/>
                <a:gd name="connsiteX8" fmla="*/ 220909 w 3195788"/>
                <a:gd name="connsiteY8" fmla="*/ 471268 h 1160647"/>
                <a:gd name="connsiteX9" fmla="*/ 223189 w 3195788"/>
                <a:gd name="connsiteY9" fmla="*/ 471268 h 1160647"/>
                <a:gd name="connsiteX10" fmla="*/ 239150 w 3195788"/>
                <a:gd name="connsiteY10" fmla="*/ 471268 h 1160647"/>
                <a:gd name="connsiteX11" fmla="*/ 239150 w 3195788"/>
                <a:gd name="connsiteY11" fmla="*/ 611783 h 1160647"/>
                <a:gd name="connsiteX12" fmla="*/ 240670 w 3195788"/>
                <a:gd name="connsiteY12" fmla="*/ 611513 h 1160647"/>
                <a:gd name="connsiteX13" fmla="*/ 251310 w 3195788"/>
                <a:gd name="connsiteY13" fmla="*/ 609622 h 1160647"/>
                <a:gd name="connsiteX14" fmla="*/ 249283 w 3195788"/>
                <a:gd name="connsiteY14" fmla="*/ 698254 h 1160647"/>
                <a:gd name="connsiteX15" fmla="*/ 250803 w 3195788"/>
                <a:gd name="connsiteY15" fmla="*/ 698525 h 1160647"/>
                <a:gd name="connsiteX16" fmla="*/ 261443 w 3195788"/>
                <a:gd name="connsiteY16" fmla="*/ 700416 h 1160647"/>
                <a:gd name="connsiteX17" fmla="*/ 261696 w 3195788"/>
                <a:gd name="connsiteY17" fmla="*/ 701227 h 1160647"/>
                <a:gd name="connsiteX18" fmla="*/ 263470 w 3195788"/>
                <a:gd name="connsiteY18" fmla="*/ 706902 h 1160647"/>
                <a:gd name="connsiteX19" fmla="*/ 264230 w 3195788"/>
                <a:gd name="connsiteY19" fmla="*/ 704470 h 1160647"/>
                <a:gd name="connsiteX20" fmla="*/ 269550 w 3195788"/>
                <a:gd name="connsiteY20" fmla="*/ 687446 h 1160647"/>
                <a:gd name="connsiteX21" fmla="*/ 271323 w 3195788"/>
                <a:gd name="connsiteY21" fmla="*/ 687446 h 1160647"/>
                <a:gd name="connsiteX22" fmla="*/ 283737 w 3195788"/>
                <a:gd name="connsiteY22" fmla="*/ 687446 h 1160647"/>
                <a:gd name="connsiteX23" fmla="*/ 283737 w 3195788"/>
                <a:gd name="connsiteY23" fmla="*/ 719872 h 1160647"/>
                <a:gd name="connsiteX24" fmla="*/ 284750 w 3195788"/>
                <a:gd name="connsiteY24" fmla="*/ 720413 h 1160647"/>
                <a:gd name="connsiteX25" fmla="*/ 291844 w 3195788"/>
                <a:gd name="connsiteY25" fmla="*/ 724196 h 1160647"/>
                <a:gd name="connsiteX26" fmla="*/ 291844 w 3195788"/>
                <a:gd name="connsiteY26" fmla="*/ 725547 h 1160647"/>
                <a:gd name="connsiteX27" fmla="*/ 291844 w 3195788"/>
                <a:gd name="connsiteY27" fmla="*/ 735005 h 1160647"/>
                <a:gd name="connsiteX28" fmla="*/ 336431 w 3195788"/>
                <a:gd name="connsiteY28" fmla="*/ 735005 h 1160647"/>
                <a:gd name="connsiteX29" fmla="*/ 336431 w 3195788"/>
                <a:gd name="connsiteY29" fmla="*/ 736086 h 1160647"/>
                <a:gd name="connsiteX30" fmla="*/ 336431 w 3195788"/>
                <a:gd name="connsiteY30" fmla="*/ 743652 h 1160647"/>
                <a:gd name="connsiteX31" fmla="*/ 338457 w 3195788"/>
                <a:gd name="connsiteY31" fmla="*/ 743652 h 1160647"/>
                <a:gd name="connsiteX32" fmla="*/ 352644 w 3195788"/>
                <a:gd name="connsiteY32" fmla="*/ 743652 h 1160647"/>
                <a:gd name="connsiteX33" fmla="*/ 352644 w 3195788"/>
                <a:gd name="connsiteY33" fmla="*/ 713387 h 1160647"/>
                <a:gd name="connsiteX34" fmla="*/ 397231 w 3195788"/>
                <a:gd name="connsiteY34" fmla="*/ 713387 h 1160647"/>
                <a:gd name="connsiteX35" fmla="*/ 397231 w 3195788"/>
                <a:gd name="connsiteY35" fmla="*/ 712036 h 1160647"/>
                <a:gd name="connsiteX36" fmla="*/ 397231 w 3195788"/>
                <a:gd name="connsiteY36" fmla="*/ 702578 h 1160647"/>
                <a:gd name="connsiteX37" fmla="*/ 398245 w 3195788"/>
                <a:gd name="connsiteY37" fmla="*/ 702578 h 1160647"/>
                <a:gd name="connsiteX38" fmla="*/ 405338 w 3195788"/>
                <a:gd name="connsiteY38" fmla="*/ 702578 h 1160647"/>
                <a:gd name="connsiteX39" fmla="*/ 405338 w 3195788"/>
                <a:gd name="connsiteY39" fmla="*/ 700687 h 1160647"/>
                <a:gd name="connsiteX40" fmla="*/ 405338 w 3195788"/>
                <a:gd name="connsiteY40" fmla="*/ 687446 h 1160647"/>
                <a:gd name="connsiteX41" fmla="*/ 406098 w 3195788"/>
                <a:gd name="connsiteY41" fmla="*/ 687446 h 1160647"/>
                <a:gd name="connsiteX42" fmla="*/ 411418 w 3195788"/>
                <a:gd name="connsiteY42" fmla="*/ 687446 h 1160647"/>
                <a:gd name="connsiteX43" fmla="*/ 411418 w 3195788"/>
                <a:gd name="connsiteY43" fmla="*/ 686365 h 1160647"/>
                <a:gd name="connsiteX44" fmla="*/ 411418 w 3195788"/>
                <a:gd name="connsiteY44" fmla="*/ 678798 h 1160647"/>
                <a:gd name="connsiteX45" fmla="*/ 413445 w 3195788"/>
                <a:gd name="connsiteY45" fmla="*/ 678798 h 1160647"/>
                <a:gd name="connsiteX46" fmla="*/ 427632 w 3195788"/>
                <a:gd name="connsiteY46" fmla="*/ 678798 h 1160647"/>
                <a:gd name="connsiteX47" fmla="*/ 427632 w 3195788"/>
                <a:gd name="connsiteY47" fmla="*/ 679879 h 1160647"/>
                <a:gd name="connsiteX48" fmla="*/ 427632 w 3195788"/>
                <a:gd name="connsiteY48" fmla="*/ 687446 h 1160647"/>
                <a:gd name="connsiteX49" fmla="*/ 449925 w 3195788"/>
                <a:gd name="connsiteY49" fmla="*/ 687446 h 1160647"/>
                <a:gd name="connsiteX50" fmla="*/ 449925 w 3195788"/>
                <a:gd name="connsiteY50" fmla="*/ 685554 h 1160647"/>
                <a:gd name="connsiteX51" fmla="*/ 449925 w 3195788"/>
                <a:gd name="connsiteY51" fmla="*/ 672313 h 1160647"/>
                <a:gd name="connsiteX52" fmla="*/ 451699 w 3195788"/>
                <a:gd name="connsiteY52" fmla="*/ 672313 h 1160647"/>
                <a:gd name="connsiteX53" fmla="*/ 464112 w 3195788"/>
                <a:gd name="connsiteY53" fmla="*/ 672313 h 1160647"/>
                <a:gd name="connsiteX54" fmla="*/ 464112 w 3195788"/>
                <a:gd name="connsiteY54" fmla="*/ 696093 h 1160647"/>
                <a:gd name="connsiteX55" fmla="*/ 465126 w 3195788"/>
                <a:gd name="connsiteY55" fmla="*/ 696093 h 1160647"/>
                <a:gd name="connsiteX56" fmla="*/ 472219 w 3195788"/>
                <a:gd name="connsiteY56" fmla="*/ 696093 h 1160647"/>
                <a:gd name="connsiteX57" fmla="*/ 472219 w 3195788"/>
                <a:gd name="connsiteY57" fmla="*/ 695012 h 1160647"/>
                <a:gd name="connsiteX58" fmla="*/ 472219 w 3195788"/>
                <a:gd name="connsiteY58" fmla="*/ 687446 h 1160647"/>
                <a:gd name="connsiteX59" fmla="*/ 473992 w 3195788"/>
                <a:gd name="connsiteY59" fmla="*/ 687446 h 1160647"/>
                <a:gd name="connsiteX60" fmla="*/ 486406 w 3195788"/>
                <a:gd name="connsiteY60" fmla="*/ 687446 h 1160647"/>
                <a:gd name="connsiteX61" fmla="*/ 486406 w 3195788"/>
                <a:gd name="connsiteY61" fmla="*/ 713387 h 1160647"/>
                <a:gd name="connsiteX62" fmla="*/ 488433 w 3195788"/>
                <a:gd name="connsiteY62" fmla="*/ 713387 h 1160647"/>
                <a:gd name="connsiteX63" fmla="*/ 502619 w 3195788"/>
                <a:gd name="connsiteY63" fmla="*/ 713387 h 1160647"/>
                <a:gd name="connsiteX64" fmla="*/ 502619 w 3195788"/>
                <a:gd name="connsiteY64" fmla="*/ 715008 h 1160647"/>
                <a:gd name="connsiteX65" fmla="*/ 502619 w 3195788"/>
                <a:gd name="connsiteY65" fmla="*/ 726358 h 1160647"/>
                <a:gd name="connsiteX66" fmla="*/ 503379 w 3195788"/>
                <a:gd name="connsiteY66" fmla="*/ 726358 h 1160647"/>
                <a:gd name="connsiteX67" fmla="*/ 508700 w 3195788"/>
                <a:gd name="connsiteY67" fmla="*/ 726358 h 1160647"/>
                <a:gd name="connsiteX68" fmla="*/ 508700 w 3195788"/>
                <a:gd name="connsiteY68" fmla="*/ 725547 h 1160647"/>
                <a:gd name="connsiteX69" fmla="*/ 508700 w 3195788"/>
                <a:gd name="connsiteY69" fmla="*/ 719872 h 1160647"/>
                <a:gd name="connsiteX70" fmla="*/ 539100 w 3195788"/>
                <a:gd name="connsiteY70" fmla="*/ 719872 h 1160647"/>
                <a:gd name="connsiteX71" fmla="*/ 539100 w 3195788"/>
                <a:gd name="connsiteY71" fmla="*/ 743652 h 1160647"/>
                <a:gd name="connsiteX72" fmla="*/ 540113 w 3195788"/>
                <a:gd name="connsiteY72" fmla="*/ 743652 h 1160647"/>
                <a:gd name="connsiteX73" fmla="*/ 547207 w 3195788"/>
                <a:gd name="connsiteY73" fmla="*/ 743652 h 1160647"/>
                <a:gd name="connsiteX74" fmla="*/ 547207 w 3195788"/>
                <a:gd name="connsiteY74" fmla="*/ 744733 h 1160647"/>
                <a:gd name="connsiteX75" fmla="*/ 547207 w 3195788"/>
                <a:gd name="connsiteY75" fmla="*/ 752299 h 1160647"/>
                <a:gd name="connsiteX76" fmla="*/ 547967 w 3195788"/>
                <a:gd name="connsiteY76" fmla="*/ 752299 h 1160647"/>
                <a:gd name="connsiteX77" fmla="*/ 553287 w 3195788"/>
                <a:gd name="connsiteY77" fmla="*/ 752299 h 1160647"/>
                <a:gd name="connsiteX78" fmla="*/ 553287 w 3195788"/>
                <a:gd name="connsiteY78" fmla="*/ 750137 h 1160647"/>
                <a:gd name="connsiteX79" fmla="*/ 553287 w 3195788"/>
                <a:gd name="connsiteY79" fmla="*/ 735005 h 1160647"/>
                <a:gd name="connsiteX80" fmla="*/ 554300 w 3195788"/>
                <a:gd name="connsiteY80" fmla="*/ 735005 h 1160647"/>
                <a:gd name="connsiteX81" fmla="*/ 561394 w 3195788"/>
                <a:gd name="connsiteY81" fmla="*/ 735005 h 1160647"/>
                <a:gd name="connsiteX82" fmla="*/ 561394 w 3195788"/>
                <a:gd name="connsiteY82" fmla="*/ 736086 h 1160647"/>
                <a:gd name="connsiteX83" fmla="*/ 561394 w 3195788"/>
                <a:gd name="connsiteY83" fmla="*/ 743652 h 1160647"/>
                <a:gd name="connsiteX84" fmla="*/ 566714 w 3195788"/>
                <a:gd name="connsiteY84" fmla="*/ 741659 h 1160647"/>
                <a:gd name="connsiteX85" fmla="*/ 567474 w 3195788"/>
                <a:gd name="connsiteY85" fmla="*/ 740679 h 1160647"/>
                <a:gd name="connsiteX86" fmla="*/ 567474 w 3195788"/>
                <a:gd name="connsiteY86" fmla="*/ 735005 h 1160647"/>
                <a:gd name="connsiteX87" fmla="*/ 605981 w 3195788"/>
                <a:gd name="connsiteY87" fmla="*/ 735005 h 1160647"/>
                <a:gd name="connsiteX88" fmla="*/ 605981 w 3195788"/>
                <a:gd name="connsiteY88" fmla="*/ 758784 h 1160647"/>
                <a:gd name="connsiteX89" fmla="*/ 608007 w 3195788"/>
                <a:gd name="connsiteY89" fmla="*/ 758784 h 1160647"/>
                <a:gd name="connsiteX90" fmla="*/ 622194 w 3195788"/>
                <a:gd name="connsiteY90" fmla="*/ 758784 h 1160647"/>
                <a:gd name="connsiteX91" fmla="*/ 622194 w 3195788"/>
                <a:gd name="connsiteY91" fmla="*/ 759865 h 1160647"/>
                <a:gd name="connsiteX92" fmla="*/ 622194 w 3195788"/>
                <a:gd name="connsiteY92" fmla="*/ 767431 h 1160647"/>
                <a:gd name="connsiteX93" fmla="*/ 623968 w 3195788"/>
                <a:gd name="connsiteY93" fmla="*/ 767431 h 1160647"/>
                <a:gd name="connsiteX94" fmla="*/ 636381 w 3195788"/>
                <a:gd name="connsiteY94" fmla="*/ 767431 h 1160647"/>
                <a:gd name="connsiteX95" fmla="*/ 636381 w 3195788"/>
                <a:gd name="connsiteY95" fmla="*/ 743652 h 1160647"/>
                <a:gd name="connsiteX96" fmla="*/ 637394 w 3195788"/>
                <a:gd name="connsiteY96" fmla="*/ 743652 h 1160647"/>
                <a:gd name="connsiteX97" fmla="*/ 644488 w 3195788"/>
                <a:gd name="connsiteY97" fmla="*/ 743652 h 1160647"/>
                <a:gd name="connsiteX98" fmla="*/ 644488 w 3195788"/>
                <a:gd name="connsiteY98" fmla="*/ 711225 h 1160647"/>
                <a:gd name="connsiteX99" fmla="*/ 645501 w 3195788"/>
                <a:gd name="connsiteY99" fmla="*/ 711225 h 1160647"/>
                <a:gd name="connsiteX100" fmla="*/ 652595 w 3195788"/>
                <a:gd name="connsiteY100" fmla="*/ 711225 h 1160647"/>
                <a:gd name="connsiteX101" fmla="*/ 652595 w 3195788"/>
                <a:gd name="connsiteY101" fmla="*/ 709334 h 1160647"/>
                <a:gd name="connsiteX102" fmla="*/ 652595 w 3195788"/>
                <a:gd name="connsiteY102" fmla="*/ 696093 h 1160647"/>
                <a:gd name="connsiteX103" fmla="*/ 651328 w 3195788"/>
                <a:gd name="connsiteY103" fmla="*/ 694471 h 1160647"/>
                <a:gd name="connsiteX104" fmla="*/ 656648 w 3195788"/>
                <a:gd name="connsiteY104" fmla="*/ 683122 h 1160647"/>
                <a:gd name="connsiteX105" fmla="*/ 664755 w 3195788"/>
                <a:gd name="connsiteY105" fmla="*/ 711225 h 1160647"/>
                <a:gd name="connsiteX106" fmla="*/ 665515 w 3195788"/>
                <a:gd name="connsiteY106" fmla="*/ 711225 h 1160647"/>
                <a:gd name="connsiteX107" fmla="*/ 670835 w 3195788"/>
                <a:gd name="connsiteY107" fmla="*/ 711225 h 1160647"/>
                <a:gd name="connsiteX108" fmla="*/ 670835 w 3195788"/>
                <a:gd name="connsiteY108" fmla="*/ 605298 h 1160647"/>
                <a:gd name="connsiteX109" fmla="*/ 672355 w 3195788"/>
                <a:gd name="connsiteY109" fmla="*/ 605298 h 1160647"/>
                <a:gd name="connsiteX110" fmla="*/ 682995 w 3195788"/>
                <a:gd name="connsiteY110" fmla="*/ 605298 h 1160647"/>
                <a:gd name="connsiteX111" fmla="*/ 682995 w 3195788"/>
                <a:gd name="connsiteY111" fmla="*/ 557739 h 1160647"/>
                <a:gd name="connsiteX112" fmla="*/ 709342 w 3195788"/>
                <a:gd name="connsiteY112" fmla="*/ 557739 h 1160647"/>
                <a:gd name="connsiteX113" fmla="*/ 709342 w 3195788"/>
                <a:gd name="connsiteY113" fmla="*/ 536121 h 1160647"/>
                <a:gd name="connsiteX114" fmla="*/ 743796 w 3195788"/>
                <a:gd name="connsiteY114" fmla="*/ 536121 h 1160647"/>
                <a:gd name="connsiteX115" fmla="*/ 743796 w 3195788"/>
                <a:gd name="connsiteY115" fmla="*/ 538553 h 1160647"/>
                <a:gd name="connsiteX116" fmla="*/ 743796 w 3195788"/>
                <a:gd name="connsiteY116" fmla="*/ 555577 h 1160647"/>
                <a:gd name="connsiteX117" fmla="*/ 746076 w 3195788"/>
                <a:gd name="connsiteY117" fmla="*/ 555577 h 1160647"/>
                <a:gd name="connsiteX118" fmla="*/ 762036 w 3195788"/>
                <a:gd name="connsiteY118" fmla="*/ 555577 h 1160647"/>
                <a:gd name="connsiteX119" fmla="*/ 762036 w 3195788"/>
                <a:gd name="connsiteY119" fmla="*/ 603136 h 1160647"/>
                <a:gd name="connsiteX120" fmla="*/ 763049 w 3195788"/>
                <a:gd name="connsiteY120" fmla="*/ 603136 h 1160647"/>
                <a:gd name="connsiteX121" fmla="*/ 770143 w 3195788"/>
                <a:gd name="connsiteY121" fmla="*/ 603136 h 1160647"/>
                <a:gd name="connsiteX122" fmla="*/ 784330 w 3195788"/>
                <a:gd name="connsiteY122" fmla="*/ 607460 h 1160647"/>
                <a:gd name="connsiteX123" fmla="*/ 784330 w 3195788"/>
                <a:gd name="connsiteY123" fmla="*/ 646372 h 1160647"/>
                <a:gd name="connsiteX124" fmla="*/ 785343 w 3195788"/>
                <a:gd name="connsiteY124" fmla="*/ 646372 h 1160647"/>
                <a:gd name="connsiteX125" fmla="*/ 792436 w 3195788"/>
                <a:gd name="connsiteY125" fmla="*/ 646372 h 1160647"/>
                <a:gd name="connsiteX126" fmla="*/ 792436 w 3195788"/>
                <a:gd name="connsiteY126" fmla="*/ 647993 h 1160647"/>
                <a:gd name="connsiteX127" fmla="*/ 792436 w 3195788"/>
                <a:gd name="connsiteY127" fmla="*/ 659342 h 1160647"/>
                <a:gd name="connsiteX128" fmla="*/ 794463 w 3195788"/>
                <a:gd name="connsiteY128" fmla="*/ 659342 h 1160647"/>
                <a:gd name="connsiteX129" fmla="*/ 808650 w 3195788"/>
                <a:gd name="connsiteY129" fmla="*/ 659342 h 1160647"/>
                <a:gd name="connsiteX130" fmla="*/ 814730 w 3195788"/>
                <a:gd name="connsiteY130" fmla="*/ 665828 h 1160647"/>
                <a:gd name="connsiteX131" fmla="*/ 814730 w 3195788"/>
                <a:gd name="connsiteY131" fmla="*/ 687446 h 1160647"/>
                <a:gd name="connsiteX132" fmla="*/ 817010 w 3195788"/>
                <a:gd name="connsiteY132" fmla="*/ 687446 h 1160647"/>
                <a:gd name="connsiteX133" fmla="*/ 832970 w 3195788"/>
                <a:gd name="connsiteY133" fmla="*/ 687446 h 1160647"/>
                <a:gd name="connsiteX134" fmla="*/ 832970 w 3195788"/>
                <a:gd name="connsiteY134" fmla="*/ 688526 h 1160647"/>
                <a:gd name="connsiteX135" fmla="*/ 832970 w 3195788"/>
                <a:gd name="connsiteY135" fmla="*/ 696093 h 1160647"/>
                <a:gd name="connsiteX136" fmla="*/ 834237 w 3195788"/>
                <a:gd name="connsiteY136" fmla="*/ 696093 h 1160647"/>
                <a:gd name="connsiteX137" fmla="*/ 843104 w 3195788"/>
                <a:gd name="connsiteY137" fmla="*/ 696093 h 1160647"/>
                <a:gd name="connsiteX138" fmla="*/ 843104 w 3195788"/>
                <a:gd name="connsiteY138" fmla="*/ 698254 h 1160647"/>
                <a:gd name="connsiteX139" fmla="*/ 843104 w 3195788"/>
                <a:gd name="connsiteY139" fmla="*/ 713387 h 1160647"/>
                <a:gd name="connsiteX140" fmla="*/ 847157 w 3195788"/>
                <a:gd name="connsiteY140" fmla="*/ 711495 h 1160647"/>
                <a:gd name="connsiteX141" fmla="*/ 847157 w 3195788"/>
                <a:gd name="connsiteY141" fmla="*/ 698254 h 1160647"/>
                <a:gd name="connsiteX142" fmla="*/ 848170 w 3195788"/>
                <a:gd name="connsiteY142" fmla="*/ 698254 h 1160647"/>
                <a:gd name="connsiteX143" fmla="*/ 855264 w 3195788"/>
                <a:gd name="connsiteY143" fmla="*/ 698254 h 1160647"/>
                <a:gd name="connsiteX144" fmla="*/ 855264 w 3195788"/>
                <a:gd name="connsiteY144" fmla="*/ 699876 h 1160647"/>
                <a:gd name="connsiteX145" fmla="*/ 855264 w 3195788"/>
                <a:gd name="connsiteY145" fmla="*/ 711225 h 1160647"/>
                <a:gd name="connsiteX146" fmla="*/ 856024 w 3195788"/>
                <a:gd name="connsiteY146" fmla="*/ 711225 h 1160647"/>
                <a:gd name="connsiteX147" fmla="*/ 861344 w 3195788"/>
                <a:gd name="connsiteY147" fmla="*/ 711225 h 1160647"/>
                <a:gd name="connsiteX148" fmla="*/ 909984 w 3195788"/>
                <a:gd name="connsiteY148" fmla="*/ 706902 h 1160647"/>
                <a:gd name="connsiteX149" fmla="*/ 909984 w 3195788"/>
                <a:gd name="connsiteY149" fmla="*/ 708253 h 1160647"/>
                <a:gd name="connsiteX150" fmla="*/ 909984 w 3195788"/>
                <a:gd name="connsiteY150" fmla="*/ 717710 h 1160647"/>
                <a:gd name="connsiteX151" fmla="*/ 910744 w 3195788"/>
                <a:gd name="connsiteY151" fmla="*/ 717710 h 1160647"/>
                <a:gd name="connsiteX152" fmla="*/ 916065 w 3195788"/>
                <a:gd name="connsiteY152" fmla="*/ 717710 h 1160647"/>
                <a:gd name="connsiteX153" fmla="*/ 916065 w 3195788"/>
                <a:gd name="connsiteY153" fmla="*/ 719872 h 1160647"/>
                <a:gd name="connsiteX154" fmla="*/ 916065 w 3195788"/>
                <a:gd name="connsiteY154" fmla="*/ 735005 h 1160647"/>
                <a:gd name="connsiteX155" fmla="*/ 918091 w 3195788"/>
                <a:gd name="connsiteY155" fmla="*/ 733654 h 1160647"/>
                <a:gd name="connsiteX156" fmla="*/ 932278 w 3195788"/>
                <a:gd name="connsiteY156" fmla="*/ 724196 h 1160647"/>
                <a:gd name="connsiteX157" fmla="*/ 938358 w 3195788"/>
                <a:gd name="connsiteY157" fmla="*/ 683122 h 1160647"/>
                <a:gd name="connsiteX158" fmla="*/ 939118 w 3195788"/>
                <a:gd name="connsiteY158" fmla="*/ 682852 h 1160647"/>
                <a:gd name="connsiteX159" fmla="*/ 944438 w 3195788"/>
                <a:gd name="connsiteY159" fmla="*/ 680960 h 1160647"/>
                <a:gd name="connsiteX160" fmla="*/ 946465 w 3195788"/>
                <a:gd name="connsiteY160" fmla="*/ 611783 h 1160647"/>
                <a:gd name="connsiteX161" fmla="*/ 948492 w 3195788"/>
                <a:gd name="connsiteY161" fmla="*/ 680960 h 1160647"/>
                <a:gd name="connsiteX162" fmla="*/ 949252 w 3195788"/>
                <a:gd name="connsiteY162" fmla="*/ 681230 h 1160647"/>
                <a:gd name="connsiteX163" fmla="*/ 954572 w 3195788"/>
                <a:gd name="connsiteY163" fmla="*/ 683122 h 1160647"/>
                <a:gd name="connsiteX164" fmla="*/ 954572 w 3195788"/>
                <a:gd name="connsiteY164" fmla="*/ 596651 h 1160647"/>
                <a:gd name="connsiteX165" fmla="*/ 958625 w 3195788"/>
                <a:gd name="connsiteY165" fmla="*/ 564224 h 1160647"/>
                <a:gd name="connsiteX166" fmla="*/ 997132 w 3195788"/>
                <a:gd name="connsiteY166" fmla="*/ 564224 h 1160647"/>
                <a:gd name="connsiteX167" fmla="*/ 997132 w 3195788"/>
                <a:gd name="connsiteY167" fmla="*/ 596651 h 1160647"/>
                <a:gd name="connsiteX168" fmla="*/ 997892 w 3195788"/>
                <a:gd name="connsiteY168" fmla="*/ 596651 h 1160647"/>
                <a:gd name="connsiteX169" fmla="*/ 1003212 w 3195788"/>
                <a:gd name="connsiteY169" fmla="*/ 596651 h 1160647"/>
                <a:gd name="connsiteX170" fmla="*/ 1003212 w 3195788"/>
                <a:gd name="connsiteY170" fmla="*/ 514503 h 1160647"/>
                <a:gd name="connsiteX171" fmla="*/ 1004986 w 3195788"/>
                <a:gd name="connsiteY171" fmla="*/ 514503 h 1160647"/>
                <a:gd name="connsiteX172" fmla="*/ 1017399 w 3195788"/>
                <a:gd name="connsiteY172" fmla="*/ 514503 h 1160647"/>
                <a:gd name="connsiteX173" fmla="*/ 1017399 w 3195788"/>
                <a:gd name="connsiteY173" fmla="*/ 512612 h 1160647"/>
                <a:gd name="connsiteX174" fmla="*/ 1017399 w 3195788"/>
                <a:gd name="connsiteY174" fmla="*/ 499371 h 1160647"/>
                <a:gd name="connsiteX175" fmla="*/ 1039693 w 3195788"/>
                <a:gd name="connsiteY175" fmla="*/ 499371 h 1160647"/>
                <a:gd name="connsiteX176" fmla="*/ 1039693 w 3195788"/>
                <a:gd name="connsiteY176" fmla="*/ 498290 h 1160647"/>
                <a:gd name="connsiteX177" fmla="*/ 1039693 w 3195788"/>
                <a:gd name="connsiteY177" fmla="*/ 490724 h 1160647"/>
                <a:gd name="connsiteX178" fmla="*/ 1041466 w 3195788"/>
                <a:gd name="connsiteY178" fmla="*/ 490724 h 1160647"/>
                <a:gd name="connsiteX179" fmla="*/ 1053880 w 3195788"/>
                <a:gd name="connsiteY179" fmla="*/ 490724 h 1160647"/>
                <a:gd name="connsiteX180" fmla="*/ 1053880 w 3195788"/>
                <a:gd name="connsiteY180" fmla="*/ 491805 h 1160647"/>
                <a:gd name="connsiteX181" fmla="*/ 1053880 w 3195788"/>
                <a:gd name="connsiteY181" fmla="*/ 499371 h 1160647"/>
                <a:gd name="connsiteX182" fmla="*/ 1054640 w 3195788"/>
                <a:gd name="connsiteY182" fmla="*/ 499371 h 1160647"/>
                <a:gd name="connsiteX183" fmla="*/ 1059960 w 3195788"/>
                <a:gd name="connsiteY183" fmla="*/ 499371 h 1160647"/>
                <a:gd name="connsiteX184" fmla="*/ 1070093 w 3195788"/>
                <a:gd name="connsiteY184" fmla="*/ 495047 h 1160647"/>
                <a:gd name="connsiteX185" fmla="*/ 1074146 w 3195788"/>
                <a:gd name="connsiteY185" fmla="*/ 498290 h 1160647"/>
                <a:gd name="connsiteX186" fmla="*/ 1074146 w 3195788"/>
                <a:gd name="connsiteY186" fmla="*/ 490724 h 1160647"/>
                <a:gd name="connsiteX187" fmla="*/ 1076426 w 3195788"/>
                <a:gd name="connsiteY187" fmla="*/ 490724 h 1160647"/>
                <a:gd name="connsiteX188" fmla="*/ 1092387 w 3195788"/>
                <a:gd name="connsiteY188" fmla="*/ 490724 h 1160647"/>
                <a:gd name="connsiteX189" fmla="*/ 1092387 w 3195788"/>
                <a:gd name="connsiteY189" fmla="*/ 491805 h 1160647"/>
                <a:gd name="connsiteX190" fmla="*/ 1092387 w 3195788"/>
                <a:gd name="connsiteY190" fmla="*/ 499371 h 1160647"/>
                <a:gd name="connsiteX191" fmla="*/ 1122787 w 3195788"/>
                <a:gd name="connsiteY191" fmla="*/ 499371 h 1160647"/>
                <a:gd name="connsiteX192" fmla="*/ 1122787 w 3195788"/>
                <a:gd name="connsiteY192" fmla="*/ 500992 h 1160647"/>
                <a:gd name="connsiteX193" fmla="*/ 1122787 w 3195788"/>
                <a:gd name="connsiteY193" fmla="*/ 512342 h 1160647"/>
                <a:gd name="connsiteX194" fmla="*/ 1149134 w 3195788"/>
                <a:gd name="connsiteY194" fmla="*/ 512342 h 1160647"/>
                <a:gd name="connsiteX195" fmla="*/ 1149134 w 3195788"/>
                <a:gd name="connsiteY195" fmla="*/ 542606 h 1160647"/>
                <a:gd name="connsiteX196" fmla="*/ 1149894 w 3195788"/>
                <a:gd name="connsiteY196" fmla="*/ 542606 h 1160647"/>
                <a:gd name="connsiteX197" fmla="*/ 1155214 w 3195788"/>
                <a:gd name="connsiteY197" fmla="*/ 542606 h 1160647"/>
                <a:gd name="connsiteX198" fmla="*/ 1155214 w 3195788"/>
                <a:gd name="connsiteY198" fmla="*/ 543687 h 1160647"/>
                <a:gd name="connsiteX199" fmla="*/ 1155214 w 3195788"/>
                <a:gd name="connsiteY199" fmla="*/ 551254 h 1160647"/>
                <a:gd name="connsiteX200" fmla="*/ 1159268 w 3195788"/>
                <a:gd name="connsiteY200" fmla="*/ 581518 h 1160647"/>
                <a:gd name="connsiteX201" fmla="*/ 1160028 w 3195788"/>
                <a:gd name="connsiteY201" fmla="*/ 581518 h 1160647"/>
                <a:gd name="connsiteX202" fmla="*/ 1165348 w 3195788"/>
                <a:gd name="connsiteY202" fmla="*/ 581518 h 1160647"/>
                <a:gd name="connsiteX203" fmla="*/ 1165348 w 3195788"/>
                <a:gd name="connsiteY203" fmla="*/ 582329 h 1160647"/>
                <a:gd name="connsiteX204" fmla="*/ 1165348 w 3195788"/>
                <a:gd name="connsiteY204" fmla="*/ 588004 h 1160647"/>
                <a:gd name="connsiteX205" fmla="*/ 1166361 w 3195788"/>
                <a:gd name="connsiteY205" fmla="*/ 588004 h 1160647"/>
                <a:gd name="connsiteX206" fmla="*/ 1173454 w 3195788"/>
                <a:gd name="connsiteY206" fmla="*/ 588004 h 1160647"/>
                <a:gd name="connsiteX207" fmla="*/ 1173454 w 3195788"/>
                <a:gd name="connsiteY207" fmla="*/ 618269 h 1160647"/>
                <a:gd name="connsiteX208" fmla="*/ 1175481 w 3195788"/>
                <a:gd name="connsiteY208" fmla="*/ 618269 h 1160647"/>
                <a:gd name="connsiteX209" fmla="*/ 1189668 w 3195788"/>
                <a:gd name="connsiteY209" fmla="*/ 618269 h 1160647"/>
                <a:gd name="connsiteX210" fmla="*/ 1189668 w 3195788"/>
                <a:gd name="connsiteY210" fmla="*/ 642048 h 1160647"/>
                <a:gd name="connsiteX211" fmla="*/ 1191695 w 3195788"/>
                <a:gd name="connsiteY211" fmla="*/ 643669 h 1160647"/>
                <a:gd name="connsiteX212" fmla="*/ 1191695 w 3195788"/>
                <a:gd name="connsiteY212" fmla="*/ 655019 h 1160647"/>
                <a:gd name="connsiteX213" fmla="*/ 1192455 w 3195788"/>
                <a:gd name="connsiteY213" fmla="*/ 655019 h 1160647"/>
                <a:gd name="connsiteX214" fmla="*/ 1197775 w 3195788"/>
                <a:gd name="connsiteY214" fmla="*/ 655019 h 1160647"/>
                <a:gd name="connsiteX215" fmla="*/ 1197775 w 3195788"/>
                <a:gd name="connsiteY215" fmla="*/ 678798 h 1160647"/>
                <a:gd name="connsiteX216" fmla="*/ 1199041 w 3195788"/>
                <a:gd name="connsiteY216" fmla="*/ 678798 h 1160647"/>
                <a:gd name="connsiteX217" fmla="*/ 1207908 w 3195788"/>
                <a:gd name="connsiteY217" fmla="*/ 678798 h 1160647"/>
                <a:gd name="connsiteX218" fmla="*/ 1209935 w 3195788"/>
                <a:gd name="connsiteY218" fmla="*/ 682852 h 1160647"/>
                <a:gd name="connsiteX219" fmla="*/ 1209935 w 3195788"/>
                <a:gd name="connsiteY219" fmla="*/ 696093 h 1160647"/>
                <a:gd name="connsiteX220" fmla="*/ 1211455 w 3195788"/>
                <a:gd name="connsiteY220" fmla="*/ 694201 h 1160647"/>
                <a:gd name="connsiteX221" fmla="*/ 1222095 w 3195788"/>
                <a:gd name="connsiteY221" fmla="*/ 680960 h 1160647"/>
                <a:gd name="connsiteX222" fmla="*/ 1250469 w 3195788"/>
                <a:gd name="connsiteY222" fmla="*/ 680960 h 1160647"/>
                <a:gd name="connsiteX223" fmla="*/ 1250469 w 3195788"/>
                <a:gd name="connsiteY223" fmla="*/ 767431 h 1160647"/>
                <a:gd name="connsiteX224" fmla="*/ 1251229 w 3195788"/>
                <a:gd name="connsiteY224" fmla="*/ 767431 h 1160647"/>
                <a:gd name="connsiteX225" fmla="*/ 1256549 w 3195788"/>
                <a:gd name="connsiteY225" fmla="*/ 767431 h 1160647"/>
                <a:gd name="connsiteX226" fmla="*/ 1257309 w 3195788"/>
                <a:gd name="connsiteY226" fmla="*/ 766080 h 1160647"/>
                <a:gd name="connsiteX227" fmla="*/ 1262629 w 3195788"/>
                <a:gd name="connsiteY227" fmla="*/ 756622 h 1160647"/>
                <a:gd name="connsiteX228" fmla="*/ 1262629 w 3195788"/>
                <a:gd name="connsiteY228" fmla="*/ 758514 h 1160647"/>
                <a:gd name="connsiteX229" fmla="*/ 1262629 w 3195788"/>
                <a:gd name="connsiteY229" fmla="*/ 771755 h 1160647"/>
                <a:gd name="connsiteX230" fmla="*/ 1266682 w 3195788"/>
                <a:gd name="connsiteY230" fmla="*/ 726358 h 1160647"/>
                <a:gd name="connsiteX231" fmla="*/ 1267442 w 3195788"/>
                <a:gd name="connsiteY231" fmla="*/ 726358 h 1160647"/>
                <a:gd name="connsiteX232" fmla="*/ 1272762 w 3195788"/>
                <a:gd name="connsiteY232" fmla="*/ 726358 h 1160647"/>
                <a:gd name="connsiteX233" fmla="*/ 1272762 w 3195788"/>
                <a:gd name="connsiteY233" fmla="*/ 661504 h 1160647"/>
                <a:gd name="connsiteX234" fmla="*/ 1273776 w 3195788"/>
                <a:gd name="connsiteY234" fmla="*/ 661504 h 1160647"/>
                <a:gd name="connsiteX235" fmla="*/ 1280869 w 3195788"/>
                <a:gd name="connsiteY235" fmla="*/ 661504 h 1160647"/>
                <a:gd name="connsiteX236" fmla="*/ 1293029 w 3195788"/>
                <a:gd name="connsiteY236" fmla="*/ 618269 h 1160647"/>
                <a:gd name="connsiteX237" fmla="*/ 1294296 w 3195788"/>
                <a:gd name="connsiteY237" fmla="*/ 618269 h 1160647"/>
                <a:gd name="connsiteX238" fmla="*/ 1303163 w 3195788"/>
                <a:gd name="connsiteY238" fmla="*/ 618269 h 1160647"/>
                <a:gd name="connsiteX239" fmla="*/ 1313296 w 3195788"/>
                <a:gd name="connsiteY239" fmla="*/ 661504 h 1160647"/>
                <a:gd name="connsiteX240" fmla="*/ 1314309 w 3195788"/>
                <a:gd name="connsiteY240" fmla="*/ 661504 h 1160647"/>
                <a:gd name="connsiteX241" fmla="*/ 1321403 w 3195788"/>
                <a:gd name="connsiteY241" fmla="*/ 661504 h 1160647"/>
                <a:gd name="connsiteX242" fmla="*/ 1321403 w 3195788"/>
                <a:gd name="connsiteY242" fmla="*/ 700416 h 1160647"/>
                <a:gd name="connsiteX243" fmla="*/ 1323176 w 3195788"/>
                <a:gd name="connsiteY243" fmla="*/ 700416 h 1160647"/>
                <a:gd name="connsiteX244" fmla="*/ 1335590 w 3195788"/>
                <a:gd name="connsiteY244" fmla="*/ 700416 h 1160647"/>
                <a:gd name="connsiteX245" fmla="*/ 1335590 w 3195788"/>
                <a:gd name="connsiteY245" fmla="*/ 702578 h 1160647"/>
                <a:gd name="connsiteX246" fmla="*/ 1335590 w 3195788"/>
                <a:gd name="connsiteY246" fmla="*/ 717710 h 1160647"/>
                <a:gd name="connsiteX247" fmla="*/ 1339643 w 3195788"/>
                <a:gd name="connsiteY247" fmla="*/ 715549 h 1160647"/>
                <a:gd name="connsiteX248" fmla="*/ 1339643 w 3195788"/>
                <a:gd name="connsiteY248" fmla="*/ 700416 h 1160647"/>
                <a:gd name="connsiteX249" fmla="*/ 1341163 w 3195788"/>
                <a:gd name="connsiteY249" fmla="*/ 700416 h 1160647"/>
                <a:gd name="connsiteX250" fmla="*/ 1351803 w 3195788"/>
                <a:gd name="connsiteY250" fmla="*/ 700416 h 1160647"/>
                <a:gd name="connsiteX251" fmla="*/ 1351803 w 3195788"/>
                <a:gd name="connsiteY251" fmla="*/ 702037 h 1160647"/>
                <a:gd name="connsiteX252" fmla="*/ 1351803 w 3195788"/>
                <a:gd name="connsiteY252" fmla="*/ 713387 h 1160647"/>
                <a:gd name="connsiteX253" fmla="*/ 1382204 w 3195788"/>
                <a:gd name="connsiteY253" fmla="*/ 713387 h 1160647"/>
                <a:gd name="connsiteX254" fmla="*/ 1382204 w 3195788"/>
                <a:gd name="connsiteY254" fmla="*/ 676637 h 1160647"/>
                <a:gd name="connsiteX255" fmla="*/ 1383470 w 3195788"/>
                <a:gd name="connsiteY255" fmla="*/ 676637 h 1160647"/>
                <a:gd name="connsiteX256" fmla="*/ 1392337 w 3195788"/>
                <a:gd name="connsiteY256" fmla="*/ 676637 h 1160647"/>
                <a:gd name="connsiteX257" fmla="*/ 1392337 w 3195788"/>
                <a:gd name="connsiteY257" fmla="*/ 698254 h 1160647"/>
                <a:gd name="connsiteX258" fmla="*/ 1394364 w 3195788"/>
                <a:gd name="connsiteY258" fmla="*/ 665828 h 1160647"/>
                <a:gd name="connsiteX259" fmla="*/ 1416657 w 3195788"/>
                <a:gd name="connsiteY259" fmla="*/ 665828 h 1160647"/>
                <a:gd name="connsiteX260" fmla="*/ 1416657 w 3195788"/>
                <a:gd name="connsiteY260" fmla="*/ 664206 h 1160647"/>
                <a:gd name="connsiteX261" fmla="*/ 1416657 w 3195788"/>
                <a:gd name="connsiteY261" fmla="*/ 652857 h 1160647"/>
                <a:gd name="connsiteX262" fmla="*/ 1417417 w 3195788"/>
                <a:gd name="connsiteY262" fmla="*/ 652857 h 1160647"/>
                <a:gd name="connsiteX263" fmla="*/ 1422737 w 3195788"/>
                <a:gd name="connsiteY263" fmla="*/ 652857 h 1160647"/>
                <a:gd name="connsiteX264" fmla="*/ 1422737 w 3195788"/>
                <a:gd name="connsiteY264" fmla="*/ 650966 h 1160647"/>
                <a:gd name="connsiteX265" fmla="*/ 1422737 w 3195788"/>
                <a:gd name="connsiteY265" fmla="*/ 637725 h 1160647"/>
                <a:gd name="connsiteX266" fmla="*/ 1426791 w 3195788"/>
                <a:gd name="connsiteY266" fmla="*/ 644210 h 1160647"/>
                <a:gd name="connsiteX267" fmla="*/ 1429071 w 3195788"/>
                <a:gd name="connsiteY267" fmla="*/ 644210 h 1160647"/>
                <a:gd name="connsiteX268" fmla="*/ 1445031 w 3195788"/>
                <a:gd name="connsiteY268" fmla="*/ 644210 h 1160647"/>
                <a:gd name="connsiteX269" fmla="*/ 1445031 w 3195788"/>
                <a:gd name="connsiteY269" fmla="*/ 643399 h 1160647"/>
                <a:gd name="connsiteX270" fmla="*/ 1445031 w 3195788"/>
                <a:gd name="connsiteY270" fmla="*/ 637725 h 1160647"/>
                <a:gd name="connsiteX271" fmla="*/ 1445791 w 3195788"/>
                <a:gd name="connsiteY271" fmla="*/ 637725 h 1160647"/>
                <a:gd name="connsiteX272" fmla="*/ 1451111 w 3195788"/>
                <a:gd name="connsiteY272" fmla="*/ 637725 h 1160647"/>
                <a:gd name="connsiteX273" fmla="*/ 1451111 w 3195788"/>
                <a:gd name="connsiteY273" fmla="*/ 639076 h 1160647"/>
                <a:gd name="connsiteX274" fmla="*/ 1451111 w 3195788"/>
                <a:gd name="connsiteY274" fmla="*/ 648534 h 1160647"/>
                <a:gd name="connsiteX275" fmla="*/ 1489618 w 3195788"/>
                <a:gd name="connsiteY275" fmla="*/ 648534 h 1160647"/>
                <a:gd name="connsiteX276" fmla="*/ 1489618 w 3195788"/>
                <a:gd name="connsiteY276" fmla="*/ 786887 h 1160647"/>
                <a:gd name="connsiteX277" fmla="*/ 1491138 w 3195788"/>
                <a:gd name="connsiteY277" fmla="*/ 786887 h 1160647"/>
                <a:gd name="connsiteX278" fmla="*/ 1501778 w 3195788"/>
                <a:gd name="connsiteY278" fmla="*/ 786887 h 1160647"/>
                <a:gd name="connsiteX279" fmla="*/ 1501778 w 3195788"/>
                <a:gd name="connsiteY279" fmla="*/ 773917 h 1160647"/>
                <a:gd name="connsiteX280" fmla="*/ 1505832 w 3195788"/>
                <a:gd name="connsiteY280" fmla="*/ 773917 h 1160647"/>
                <a:gd name="connsiteX281" fmla="*/ 1505832 w 3195788"/>
                <a:gd name="connsiteY281" fmla="*/ 786887 h 1160647"/>
                <a:gd name="connsiteX282" fmla="*/ 1536232 w 3195788"/>
                <a:gd name="connsiteY282" fmla="*/ 786887 h 1160647"/>
                <a:gd name="connsiteX283" fmla="*/ 1536232 w 3195788"/>
                <a:gd name="connsiteY283" fmla="*/ 756622 h 1160647"/>
                <a:gd name="connsiteX284" fmla="*/ 1548392 w 3195788"/>
                <a:gd name="connsiteY284" fmla="*/ 756622 h 1160647"/>
                <a:gd name="connsiteX285" fmla="*/ 1560552 w 3195788"/>
                <a:gd name="connsiteY285" fmla="*/ 754461 h 1160647"/>
                <a:gd name="connsiteX286" fmla="*/ 1564606 w 3195788"/>
                <a:gd name="connsiteY286" fmla="*/ 756622 h 1160647"/>
                <a:gd name="connsiteX287" fmla="*/ 1574739 w 3195788"/>
                <a:gd name="connsiteY287" fmla="*/ 756622 h 1160647"/>
                <a:gd name="connsiteX288" fmla="*/ 1574739 w 3195788"/>
                <a:gd name="connsiteY288" fmla="*/ 786887 h 1160647"/>
                <a:gd name="connsiteX289" fmla="*/ 1582846 w 3195788"/>
                <a:gd name="connsiteY289" fmla="*/ 786887 h 1160647"/>
                <a:gd name="connsiteX290" fmla="*/ 1582846 w 3195788"/>
                <a:gd name="connsiteY290" fmla="*/ 804182 h 1160647"/>
                <a:gd name="connsiteX291" fmla="*/ 1592182 w 3195788"/>
                <a:gd name="connsiteY291" fmla="*/ 805087 h 1160647"/>
                <a:gd name="connsiteX292" fmla="*/ 1605140 w 3195788"/>
                <a:gd name="connsiteY292" fmla="*/ 805087 h 1160647"/>
                <a:gd name="connsiteX293" fmla="*/ 1605140 w 3195788"/>
                <a:gd name="connsiteY293" fmla="*/ 789049 h 1160647"/>
                <a:gd name="connsiteX294" fmla="*/ 1673096 w 3195788"/>
                <a:gd name="connsiteY294" fmla="*/ 789049 h 1160647"/>
                <a:gd name="connsiteX295" fmla="*/ 1673096 w 3195788"/>
                <a:gd name="connsiteY295" fmla="*/ 703796 h 1160647"/>
                <a:gd name="connsiteX296" fmla="*/ 1745104 w 3195788"/>
                <a:gd name="connsiteY296" fmla="*/ 703796 h 1160647"/>
                <a:gd name="connsiteX297" fmla="*/ 1745104 w 3195788"/>
                <a:gd name="connsiteY297" fmla="*/ 782564 h 1160647"/>
                <a:gd name="connsiteX298" fmla="*/ 1747008 w 3195788"/>
                <a:gd name="connsiteY298" fmla="*/ 782564 h 1160647"/>
                <a:gd name="connsiteX299" fmla="*/ 1748250 w 3195788"/>
                <a:gd name="connsiteY299" fmla="*/ 805087 h 1160647"/>
                <a:gd name="connsiteX300" fmla="*/ 1757926 w 3195788"/>
                <a:gd name="connsiteY300" fmla="*/ 805087 h 1160647"/>
                <a:gd name="connsiteX301" fmla="*/ 1759168 w 3195788"/>
                <a:gd name="connsiteY301" fmla="*/ 782564 h 1160647"/>
                <a:gd name="connsiteX302" fmla="*/ 1765248 w 3195788"/>
                <a:gd name="connsiteY302" fmla="*/ 782564 h 1160647"/>
                <a:gd name="connsiteX303" fmla="*/ 1766490 w 3195788"/>
                <a:gd name="connsiteY303" fmla="*/ 805087 h 1160647"/>
                <a:gd name="connsiteX304" fmla="*/ 1817112 w 3195788"/>
                <a:gd name="connsiteY304" fmla="*/ 805087 h 1160647"/>
                <a:gd name="connsiteX305" fmla="*/ 1817112 w 3195788"/>
                <a:gd name="connsiteY305" fmla="*/ 642059 h 1160647"/>
                <a:gd name="connsiteX306" fmla="*/ 2014439 w 3195788"/>
                <a:gd name="connsiteY306" fmla="*/ 642059 h 1160647"/>
                <a:gd name="connsiteX307" fmla="*/ 2014439 w 3195788"/>
                <a:gd name="connsiteY307" fmla="*/ 805087 h 1160647"/>
                <a:gd name="connsiteX308" fmla="*/ 2033136 w 3195788"/>
                <a:gd name="connsiteY308" fmla="*/ 805087 h 1160647"/>
                <a:gd name="connsiteX309" fmla="*/ 2033136 w 3195788"/>
                <a:gd name="connsiteY309" fmla="*/ 722394 h 1160647"/>
                <a:gd name="connsiteX310" fmla="*/ 2128256 w 3195788"/>
                <a:gd name="connsiteY310" fmla="*/ 722394 h 1160647"/>
                <a:gd name="connsiteX311" fmla="*/ 2140186 w 3195788"/>
                <a:gd name="connsiteY311" fmla="*/ 404253 h 1160647"/>
                <a:gd name="connsiteX312" fmla="*/ 2128026 w 3195788"/>
                <a:gd name="connsiteY312" fmla="*/ 382635 h 1160647"/>
                <a:gd name="connsiteX313" fmla="*/ 2121946 w 3195788"/>
                <a:gd name="connsiteY313" fmla="*/ 378311 h 1160647"/>
                <a:gd name="connsiteX314" fmla="*/ 2130053 w 3195788"/>
                <a:gd name="connsiteY314" fmla="*/ 354532 h 1160647"/>
                <a:gd name="connsiteX315" fmla="*/ 2130053 w 3195788"/>
                <a:gd name="connsiteY315" fmla="*/ 337238 h 1160647"/>
                <a:gd name="connsiteX316" fmla="*/ 2144240 w 3195788"/>
                <a:gd name="connsiteY316" fmla="*/ 337238 h 1160647"/>
                <a:gd name="connsiteX317" fmla="*/ 2144240 w 3195788"/>
                <a:gd name="connsiteY317" fmla="*/ 315620 h 1160647"/>
                <a:gd name="connsiteX318" fmla="*/ 2146266 w 3195788"/>
                <a:gd name="connsiteY318" fmla="*/ 311296 h 1160647"/>
                <a:gd name="connsiteX319" fmla="*/ 2146266 w 3195788"/>
                <a:gd name="connsiteY319" fmla="*/ 233472 h 1160647"/>
                <a:gd name="connsiteX320" fmla="*/ 2144240 w 3195788"/>
                <a:gd name="connsiteY320" fmla="*/ 226987 h 1160647"/>
                <a:gd name="connsiteX321" fmla="*/ 2150320 w 3195788"/>
                <a:gd name="connsiteY321" fmla="*/ 220501 h 1160647"/>
                <a:gd name="connsiteX322" fmla="*/ 2150320 w 3195788"/>
                <a:gd name="connsiteY322" fmla="*/ 162133 h 1160647"/>
                <a:gd name="connsiteX323" fmla="*/ 2152346 w 3195788"/>
                <a:gd name="connsiteY323" fmla="*/ 157810 h 1160647"/>
                <a:gd name="connsiteX324" fmla="*/ 2152346 w 3195788"/>
                <a:gd name="connsiteY324" fmla="*/ 101604 h 1160647"/>
                <a:gd name="connsiteX325" fmla="*/ 2154373 w 3195788"/>
                <a:gd name="connsiteY325" fmla="*/ 82148 h 1160647"/>
                <a:gd name="connsiteX326" fmla="*/ 2158427 w 3195788"/>
                <a:gd name="connsiteY326" fmla="*/ 99442 h 1160647"/>
                <a:gd name="connsiteX327" fmla="*/ 2160453 w 3195788"/>
                <a:gd name="connsiteY327" fmla="*/ 157810 h 1160647"/>
                <a:gd name="connsiteX328" fmla="*/ 2162480 w 3195788"/>
                <a:gd name="connsiteY328" fmla="*/ 220501 h 1160647"/>
                <a:gd name="connsiteX329" fmla="*/ 2168560 w 3195788"/>
                <a:gd name="connsiteY329" fmla="*/ 226987 h 1160647"/>
                <a:gd name="connsiteX330" fmla="*/ 2166533 w 3195788"/>
                <a:gd name="connsiteY330" fmla="*/ 233472 h 1160647"/>
                <a:gd name="connsiteX331" fmla="*/ 2166533 w 3195788"/>
                <a:gd name="connsiteY331" fmla="*/ 311296 h 1160647"/>
                <a:gd name="connsiteX332" fmla="*/ 2168560 w 3195788"/>
                <a:gd name="connsiteY332" fmla="*/ 315620 h 1160647"/>
                <a:gd name="connsiteX333" fmla="*/ 2168560 w 3195788"/>
                <a:gd name="connsiteY333" fmla="*/ 337238 h 1160647"/>
                <a:gd name="connsiteX334" fmla="*/ 2182747 w 3195788"/>
                <a:gd name="connsiteY334" fmla="*/ 337238 h 1160647"/>
                <a:gd name="connsiteX335" fmla="*/ 2182747 w 3195788"/>
                <a:gd name="connsiteY335" fmla="*/ 354532 h 1160647"/>
                <a:gd name="connsiteX336" fmla="*/ 2190854 w 3195788"/>
                <a:gd name="connsiteY336" fmla="*/ 378311 h 1160647"/>
                <a:gd name="connsiteX337" fmla="*/ 2184774 w 3195788"/>
                <a:gd name="connsiteY337" fmla="*/ 382635 h 1160647"/>
                <a:gd name="connsiteX338" fmla="*/ 2172613 w 3195788"/>
                <a:gd name="connsiteY338" fmla="*/ 404253 h 1160647"/>
                <a:gd name="connsiteX339" fmla="*/ 2180720 w 3195788"/>
                <a:gd name="connsiteY339" fmla="*/ 657181 h 1160647"/>
                <a:gd name="connsiteX340" fmla="*/ 2245574 w 3195788"/>
                <a:gd name="connsiteY340" fmla="*/ 657181 h 1160647"/>
                <a:gd name="connsiteX341" fmla="*/ 2245574 w 3195788"/>
                <a:gd name="connsiteY341" fmla="*/ 732843 h 1160647"/>
                <a:gd name="connsiteX342" fmla="*/ 2253681 w 3195788"/>
                <a:gd name="connsiteY342" fmla="*/ 732843 h 1160647"/>
                <a:gd name="connsiteX343" fmla="*/ 2255708 w 3195788"/>
                <a:gd name="connsiteY343" fmla="*/ 726358 h 1160647"/>
                <a:gd name="connsiteX344" fmla="*/ 2261788 w 3195788"/>
                <a:gd name="connsiteY344" fmla="*/ 726358 h 1160647"/>
                <a:gd name="connsiteX345" fmla="*/ 2263815 w 3195788"/>
                <a:gd name="connsiteY345" fmla="*/ 735005 h 1160647"/>
                <a:gd name="connsiteX346" fmla="*/ 2275975 w 3195788"/>
                <a:gd name="connsiteY346" fmla="*/ 735005 h 1160647"/>
                <a:gd name="connsiteX347" fmla="*/ 2275975 w 3195788"/>
                <a:gd name="connsiteY347" fmla="*/ 728519 h 1160647"/>
                <a:gd name="connsiteX348" fmla="*/ 2298268 w 3195788"/>
                <a:gd name="connsiteY348" fmla="*/ 728519 h 1160647"/>
                <a:gd name="connsiteX349" fmla="*/ 2298268 w 3195788"/>
                <a:gd name="connsiteY349" fmla="*/ 735005 h 1160647"/>
                <a:gd name="connsiteX350" fmla="*/ 2318535 w 3195788"/>
                <a:gd name="connsiteY350" fmla="*/ 735005 h 1160647"/>
                <a:gd name="connsiteX351" fmla="*/ 2318535 w 3195788"/>
                <a:gd name="connsiteY351" fmla="*/ 780402 h 1160647"/>
                <a:gd name="connsiteX352" fmla="*/ 2332722 w 3195788"/>
                <a:gd name="connsiteY352" fmla="*/ 780402 h 1160647"/>
                <a:gd name="connsiteX353" fmla="*/ 2332722 w 3195788"/>
                <a:gd name="connsiteY353" fmla="*/ 767431 h 1160647"/>
                <a:gd name="connsiteX354" fmla="*/ 2348936 w 3195788"/>
                <a:gd name="connsiteY354" fmla="*/ 767431 h 1160647"/>
                <a:gd name="connsiteX355" fmla="*/ 2348936 w 3195788"/>
                <a:gd name="connsiteY355" fmla="*/ 588004 h 1160647"/>
                <a:gd name="connsiteX356" fmla="*/ 2355016 w 3195788"/>
                <a:gd name="connsiteY356" fmla="*/ 581518 h 1160647"/>
                <a:gd name="connsiteX357" fmla="*/ 2427977 w 3195788"/>
                <a:gd name="connsiteY357" fmla="*/ 581518 h 1160647"/>
                <a:gd name="connsiteX358" fmla="*/ 2427977 w 3195788"/>
                <a:gd name="connsiteY358" fmla="*/ 590166 h 1160647"/>
                <a:gd name="connsiteX359" fmla="*/ 2438110 w 3195788"/>
                <a:gd name="connsiteY359" fmla="*/ 590166 h 1160647"/>
                <a:gd name="connsiteX360" fmla="*/ 2438110 w 3195788"/>
                <a:gd name="connsiteY360" fmla="*/ 704740 h 1160647"/>
                <a:gd name="connsiteX361" fmla="*/ 2460404 w 3195788"/>
                <a:gd name="connsiteY361" fmla="*/ 704740 h 1160647"/>
                <a:gd name="connsiteX362" fmla="*/ 2460404 w 3195788"/>
                <a:gd name="connsiteY362" fmla="*/ 637725 h 1160647"/>
                <a:gd name="connsiteX363" fmla="*/ 2486751 w 3195788"/>
                <a:gd name="connsiteY363" fmla="*/ 637725 h 1160647"/>
                <a:gd name="connsiteX364" fmla="*/ 2490804 w 3195788"/>
                <a:gd name="connsiteY364" fmla="*/ 633401 h 1160647"/>
                <a:gd name="connsiteX365" fmla="*/ 2498911 w 3195788"/>
                <a:gd name="connsiteY365" fmla="*/ 633401 h 1160647"/>
                <a:gd name="connsiteX366" fmla="*/ 2502964 w 3195788"/>
                <a:gd name="connsiteY366" fmla="*/ 637725 h 1160647"/>
                <a:gd name="connsiteX367" fmla="*/ 2525258 w 3195788"/>
                <a:gd name="connsiteY367" fmla="*/ 637725 h 1160647"/>
                <a:gd name="connsiteX368" fmla="*/ 2525258 w 3195788"/>
                <a:gd name="connsiteY368" fmla="*/ 520989 h 1160647"/>
                <a:gd name="connsiteX369" fmla="*/ 2582005 w 3195788"/>
                <a:gd name="connsiteY369" fmla="*/ 510180 h 1160647"/>
                <a:gd name="connsiteX370" fmla="*/ 2582005 w 3195788"/>
                <a:gd name="connsiteY370" fmla="*/ 511261 h 1160647"/>
                <a:gd name="connsiteX371" fmla="*/ 2582005 w 3195788"/>
                <a:gd name="connsiteY371" fmla="*/ 518827 h 1160647"/>
                <a:gd name="connsiteX372" fmla="*/ 2608352 w 3195788"/>
                <a:gd name="connsiteY372" fmla="*/ 518827 h 1160647"/>
                <a:gd name="connsiteX373" fmla="*/ 2608352 w 3195788"/>
                <a:gd name="connsiteY373" fmla="*/ 773917 h 1160647"/>
                <a:gd name="connsiteX374" fmla="*/ 2630646 w 3195788"/>
                <a:gd name="connsiteY374" fmla="*/ 773917 h 1160647"/>
                <a:gd name="connsiteX375" fmla="*/ 2630646 w 3195788"/>
                <a:gd name="connsiteY375" fmla="*/ 769593 h 1160647"/>
                <a:gd name="connsiteX376" fmla="*/ 2642806 w 3195788"/>
                <a:gd name="connsiteY376" fmla="*/ 769593 h 1160647"/>
                <a:gd name="connsiteX377" fmla="*/ 2642806 w 3195788"/>
                <a:gd name="connsiteY377" fmla="*/ 773917 h 1160647"/>
                <a:gd name="connsiteX378" fmla="*/ 2667126 w 3195788"/>
                <a:gd name="connsiteY378" fmla="*/ 773917 h 1160647"/>
                <a:gd name="connsiteX379" fmla="*/ 2667126 w 3195788"/>
                <a:gd name="connsiteY379" fmla="*/ 760946 h 1160647"/>
                <a:gd name="connsiteX380" fmla="*/ 2695500 w 3195788"/>
                <a:gd name="connsiteY380" fmla="*/ 760946 h 1160647"/>
                <a:gd name="connsiteX381" fmla="*/ 2707660 w 3195788"/>
                <a:gd name="connsiteY381" fmla="*/ 756622 h 1160647"/>
                <a:gd name="connsiteX382" fmla="*/ 2727927 w 3195788"/>
                <a:gd name="connsiteY382" fmla="*/ 760946 h 1160647"/>
                <a:gd name="connsiteX383" fmla="*/ 2727927 w 3195788"/>
                <a:gd name="connsiteY383" fmla="*/ 743652 h 1160647"/>
                <a:gd name="connsiteX384" fmla="*/ 2736034 w 3195788"/>
                <a:gd name="connsiteY384" fmla="*/ 743652 h 1160647"/>
                <a:gd name="connsiteX385" fmla="*/ 2736034 w 3195788"/>
                <a:gd name="connsiteY385" fmla="*/ 730681 h 1160647"/>
                <a:gd name="connsiteX386" fmla="*/ 2792781 w 3195788"/>
                <a:gd name="connsiteY386" fmla="*/ 730681 h 1160647"/>
                <a:gd name="connsiteX387" fmla="*/ 2792781 w 3195788"/>
                <a:gd name="connsiteY387" fmla="*/ 700416 h 1160647"/>
                <a:gd name="connsiteX388" fmla="*/ 2811021 w 3195788"/>
                <a:gd name="connsiteY388" fmla="*/ 700416 h 1160647"/>
                <a:gd name="connsiteX389" fmla="*/ 2811021 w 3195788"/>
                <a:gd name="connsiteY389" fmla="*/ 693931 h 1160647"/>
                <a:gd name="connsiteX390" fmla="*/ 2823181 w 3195788"/>
                <a:gd name="connsiteY390" fmla="*/ 693931 h 1160647"/>
                <a:gd name="connsiteX391" fmla="*/ 2823181 w 3195788"/>
                <a:gd name="connsiteY391" fmla="*/ 700416 h 1160647"/>
                <a:gd name="connsiteX392" fmla="*/ 2839395 w 3195788"/>
                <a:gd name="connsiteY392" fmla="*/ 700416 h 1160647"/>
                <a:gd name="connsiteX393" fmla="*/ 2839395 w 3195788"/>
                <a:gd name="connsiteY393" fmla="*/ 750137 h 1160647"/>
                <a:gd name="connsiteX394" fmla="*/ 2871822 w 3195788"/>
                <a:gd name="connsiteY394" fmla="*/ 750137 h 1160647"/>
                <a:gd name="connsiteX395" fmla="*/ 2871822 w 3195788"/>
                <a:gd name="connsiteY395" fmla="*/ 724196 h 1160647"/>
                <a:gd name="connsiteX396" fmla="*/ 2910329 w 3195788"/>
                <a:gd name="connsiteY396" fmla="*/ 724196 h 1160647"/>
                <a:gd name="connsiteX397" fmla="*/ 2910329 w 3195788"/>
                <a:gd name="connsiteY397" fmla="*/ 693931 h 1160647"/>
                <a:gd name="connsiteX398" fmla="*/ 2958970 w 3195788"/>
                <a:gd name="connsiteY398" fmla="*/ 693931 h 1160647"/>
                <a:gd name="connsiteX399" fmla="*/ 2958970 w 3195788"/>
                <a:gd name="connsiteY399" fmla="*/ 805087 h 1160647"/>
                <a:gd name="connsiteX400" fmla="*/ 2958970 w 3195788"/>
                <a:gd name="connsiteY400" fmla="*/ 818866 h 1160647"/>
                <a:gd name="connsiteX401" fmla="*/ 2968113 w 3195788"/>
                <a:gd name="connsiteY401" fmla="*/ 818866 h 1160647"/>
                <a:gd name="connsiteX402" fmla="*/ 2968113 w 3195788"/>
                <a:gd name="connsiteY402" fmla="*/ 762555 h 1160647"/>
                <a:gd name="connsiteX403" fmla="*/ 2971450 w 3195788"/>
                <a:gd name="connsiteY403" fmla="*/ 756622 h 1160647"/>
                <a:gd name="connsiteX404" fmla="*/ 2971450 w 3195788"/>
                <a:gd name="connsiteY404" fmla="*/ 758514 h 1160647"/>
                <a:gd name="connsiteX405" fmla="*/ 2971450 w 3195788"/>
                <a:gd name="connsiteY405" fmla="*/ 771755 h 1160647"/>
                <a:gd name="connsiteX406" fmla="*/ 2975503 w 3195788"/>
                <a:gd name="connsiteY406" fmla="*/ 726358 h 1160647"/>
                <a:gd name="connsiteX407" fmla="*/ 2976263 w 3195788"/>
                <a:gd name="connsiteY407" fmla="*/ 726358 h 1160647"/>
                <a:gd name="connsiteX408" fmla="*/ 2981583 w 3195788"/>
                <a:gd name="connsiteY408" fmla="*/ 726358 h 1160647"/>
                <a:gd name="connsiteX409" fmla="*/ 2981583 w 3195788"/>
                <a:gd name="connsiteY409" fmla="*/ 661504 h 1160647"/>
                <a:gd name="connsiteX410" fmla="*/ 2982597 w 3195788"/>
                <a:gd name="connsiteY410" fmla="*/ 661504 h 1160647"/>
                <a:gd name="connsiteX411" fmla="*/ 2989690 w 3195788"/>
                <a:gd name="connsiteY411" fmla="*/ 661504 h 1160647"/>
                <a:gd name="connsiteX412" fmla="*/ 3001850 w 3195788"/>
                <a:gd name="connsiteY412" fmla="*/ 618269 h 1160647"/>
                <a:gd name="connsiteX413" fmla="*/ 3003117 w 3195788"/>
                <a:gd name="connsiteY413" fmla="*/ 618269 h 1160647"/>
                <a:gd name="connsiteX414" fmla="*/ 3011984 w 3195788"/>
                <a:gd name="connsiteY414" fmla="*/ 618269 h 1160647"/>
                <a:gd name="connsiteX415" fmla="*/ 3022117 w 3195788"/>
                <a:gd name="connsiteY415" fmla="*/ 661504 h 1160647"/>
                <a:gd name="connsiteX416" fmla="*/ 3023130 w 3195788"/>
                <a:gd name="connsiteY416" fmla="*/ 661504 h 1160647"/>
                <a:gd name="connsiteX417" fmla="*/ 3030224 w 3195788"/>
                <a:gd name="connsiteY417" fmla="*/ 661504 h 1160647"/>
                <a:gd name="connsiteX418" fmla="*/ 3030224 w 3195788"/>
                <a:gd name="connsiteY418" fmla="*/ 700416 h 1160647"/>
                <a:gd name="connsiteX419" fmla="*/ 3031997 w 3195788"/>
                <a:gd name="connsiteY419" fmla="*/ 700416 h 1160647"/>
                <a:gd name="connsiteX420" fmla="*/ 3044411 w 3195788"/>
                <a:gd name="connsiteY420" fmla="*/ 700416 h 1160647"/>
                <a:gd name="connsiteX421" fmla="*/ 3044411 w 3195788"/>
                <a:gd name="connsiteY421" fmla="*/ 702578 h 1160647"/>
                <a:gd name="connsiteX422" fmla="*/ 3044411 w 3195788"/>
                <a:gd name="connsiteY422" fmla="*/ 717710 h 1160647"/>
                <a:gd name="connsiteX423" fmla="*/ 3048464 w 3195788"/>
                <a:gd name="connsiteY423" fmla="*/ 715549 h 1160647"/>
                <a:gd name="connsiteX424" fmla="*/ 3048464 w 3195788"/>
                <a:gd name="connsiteY424" fmla="*/ 700416 h 1160647"/>
                <a:gd name="connsiteX425" fmla="*/ 3049984 w 3195788"/>
                <a:gd name="connsiteY425" fmla="*/ 700416 h 1160647"/>
                <a:gd name="connsiteX426" fmla="*/ 3060624 w 3195788"/>
                <a:gd name="connsiteY426" fmla="*/ 700416 h 1160647"/>
                <a:gd name="connsiteX427" fmla="*/ 3060624 w 3195788"/>
                <a:gd name="connsiteY427" fmla="*/ 702037 h 1160647"/>
                <a:gd name="connsiteX428" fmla="*/ 3060624 w 3195788"/>
                <a:gd name="connsiteY428" fmla="*/ 713387 h 1160647"/>
                <a:gd name="connsiteX429" fmla="*/ 3091025 w 3195788"/>
                <a:gd name="connsiteY429" fmla="*/ 713387 h 1160647"/>
                <a:gd name="connsiteX430" fmla="*/ 3091025 w 3195788"/>
                <a:gd name="connsiteY430" fmla="*/ 676637 h 1160647"/>
                <a:gd name="connsiteX431" fmla="*/ 3092291 w 3195788"/>
                <a:gd name="connsiteY431" fmla="*/ 676637 h 1160647"/>
                <a:gd name="connsiteX432" fmla="*/ 3101158 w 3195788"/>
                <a:gd name="connsiteY432" fmla="*/ 676637 h 1160647"/>
                <a:gd name="connsiteX433" fmla="*/ 3101158 w 3195788"/>
                <a:gd name="connsiteY433" fmla="*/ 698254 h 1160647"/>
                <a:gd name="connsiteX434" fmla="*/ 3103185 w 3195788"/>
                <a:gd name="connsiteY434" fmla="*/ 665828 h 1160647"/>
                <a:gd name="connsiteX435" fmla="*/ 3125478 w 3195788"/>
                <a:gd name="connsiteY435" fmla="*/ 665828 h 1160647"/>
                <a:gd name="connsiteX436" fmla="*/ 3125478 w 3195788"/>
                <a:gd name="connsiteY436" fmla="*/ 664206 h 1160647"/>
                <a:gd name="connsiteX437" fmla="*/ 3125478 w 3195788"/>
                <a:gd name="connsiteY437" fmla="*/ 652857 h 1160647"/>
                <a:gd name="connsiteX438" fmla="*/ 3126238 w 3195788"/>
                <a:gd name="connsiteY438" fmla="*/ 652857 h 1160647"/>
                <a:gd name="connsiteX439" fmla="*/ 3131558 w 3195788"/>
                <a:gd name="connsiteY439" fmla="*/ 652857 h 1160647"/>
                <a:gd name="connsiteX440" fmla="*/ 3131558 w 3195788"/>
                <a:gd name="connsiteY440" fmla="*/ 650966 h 1160647"/>
                <a:gd name="connsiteX441" fmla="*/ 3131558 w 3195788"/>
                <a:gd name="connsiteY441" fmla="*/ 637725 h 1160647"/>
                <a:gd name="connsiteX442" fmla="*/ 3135612 w 3195788"/>
                <a:gd name="connsiteY442" fmla="*/ 644210 h 1160647"/>
                <a:gd name="connsiteX443" fmla="*/ 3137892 w 3195788"/>
                <a:gd name="connsiteY443" fmla="*/ 644210 h 1160647"/>
                <a:gd name="connsiteX444" fmla="*/ 3153852 w 3195788"/>
                <a:gd name="connsiteY444" fmla="*/ 644210 h 1160647"/>
                <a:gd name="connsiteX445" fmla="*/ 3153852 w 3195788"/>
                <a:gd name="connsiteY445" fmla="*/ 643399 h 1160647"/>
                <a:gd name="connsiteX446" fmla="*/ 3153852 w 3195788"/>
                <a:gd name="connsiteY446" fmla="*/ 637725 h 1160647"/>
                <a:gd name="connsiteX447" fmla="*/ 3154612 w 3195788"/>
                <a:gd name="connsiteY447" fmla="*/ 637725 h 1160647"/>
                <a:gd name="connsiteX448" fmla="*/ 3159932 w 3195788"/>
                <a:gd name="connsiteY448" fmla="*/ 637725 h 1160647"/>
                <a:gd name="connsiteX449" fmla="*/ 3159932 w 3195788"/>
                <a:gd name="connsiteY449" fmla="*/ 639076 h 1160647"/>
                <a:gd name="connsiteX450" fmla="*/ 3159932 w 3195788"/>
                <a:gd name="connsiteY450" fmla="*/ 648534 h 1160647"/>
                <a:gd name="connsiteX451" fmla="*/ 3195788 w 3195788"/>
                <a:gd name="connsiteY451" fmla="*/ 648534 h 1160647"/>
                <a:gd name="connsiteX452" fmla="*/ 3195788 w 3195788"/>
                <a:gd name="connsiteY452" fmla="*/ 1159457 h 1160647"/>
                <a:gd name="connsiteX453" fmla="*/ 3031533 w 3195788"/>
                <a:gd name="connsiteY453" fmla="*/ 1159331 h 1160647"/>
                <a:gd name="connsiteX454" fmla="*/ 3031520 w 3195788"/>
                <a:gd name="connsiteY454" fmla="*/ 1160647 h 1160647"/>
                <a:gd name="connsiteX455" fmla="*/ 2054 w 3195788"/>
                <a:gd name="connsiteY455" fmla="*/ 1158314 h 1160647"/>
                <a:gd name="connsiteX456" fmla="*/ 0 w 3195788"/>
                <a:gd name="connsiteY456" fmla="*/ 724196 h 1160647"/>
                <a:gd name="connsiteX457" fmla="*/ 20267 w 3195788"/>
                <a:gd name="connsiteY457" fmla="*/ 724196 h 1160647"/>
                <a:gd name="connsiteX458" fmla="*/ 20774 w 3195788"/>
                <a:gd name="connsiteY458" fmla="*/ 723115 h 1160647"/>
                <a:gd name="connsiteX459" fmla="*/ 24320 w 3195788"/>
                <a:gd name="connsiteY459" fmla="*/ 715549 h 1160647"/>
                <a:gd name="connsiteX460" fmla="*/ 26094 w 3195788"/>
                <a:gd name="connsiteY460" fmla="*/ 715819 h 1160647"/>
                <a:gd name="connsiteX461" fmla="*/ 38507 w 3195788"/>
                <a:gd name="connsiteY461" fmla="*/ 717710 h 1160647"/>
                <a:gd name="connsiteX462" fmla="*/ 39014 w 3195788"/>
                <a:gd name="connsiteY462" fmla="*/ 719062 h 1160647"/>
                <a:gd name="connsiteX463" fmla="*/ 42560 w 3195788"/>
                <a:gd name="connsiteY463" fmla="*/ 728519 h 1160647"/>
                <a:gd name="connsiteX464" fmla="*/ 68907 w 3195788"/>
                <a:gd name="connsiteY464" fmla="*/ 730681 h 1160647"/>
                <a:gd name="connsiteX465" fmla="*/ 68907 w 3195788"/>
                <a:gd name="connsiteY465" fmla="*/ 607460 h 1160647"/>
                <a:gd name="connsiteX466" fmla="*/ 70934 w 3195788"/>
                <a:gd name="connsiteY466" fmla="*/ 607460 h 1160647"/>
                <a:gd name="connsiteX467" fmla="*/ 85121 w 3195788"/>
                <a:gd name="connsiteY467" fmla="*/ 607460 h 1160647"/>
                <a:gd name="connsiteX468" fmla="*/ 85121 w 3195788"/>
                <a:gd name="connsiteY468" fmla="*/ 471268 h 1160647"/>
                <a:gd name="connsiteX469" fmla="*/ 86894 w 3195788"/>
                <a:gd name="connsiteY469" fmla="*/ 471268 h 1160647"/>
                <a:gd name="connsiteX470" fmla="*/ 99308 w 3195788"/>
                <a:gd name="connsiteY470" fmla="*/ 471268 h 1160647"/>
                <a:gd name="connsiteX471" fmla="*/ 99308 w 3195788"/>
                <a:gd name="connsiteY471" fmla="*/ 356694 h 1160647"/>
                <a:gd name="connsiteX472" fmla="*/ 103361 w 3195788"/>
                <a:gd name="connsiteY472" fmla="*/ 328590 h 1160647"/>
                <a:gd name="connsiteX473" fmla="*/ 105388 w 3195788"/>
                <a:gd name="connsiteY473" fmla="*/ 328590 h 1160647"/>
                <a:gd name="connsiteX474" fmla="*/ 119575 w 3195788"/>
                <a:gd name="connsiteY474" fmla="*/ 328590 h 1160647"/>
                <a:gd name="connsiteX475" fmla="*/ 156055 w 3195788"/>
                <a:gd name="connsiteY475" fmla="*/ 246443 h 1160647"/>
                <a:gd name="connsiteX476" fmla="*/ 160109 w 3195788"/>
                <a:gd name="connsiteY476" fmla="*/ 0 h 1160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</a:cxnLst>
              <a:rect l="l" t="t" r="r" b="b"/>
              <a:pathLst>
                <a:path w="3195788" h="1160647">
                  <a:moveTo>
                    <a:pt x="160109" y="0"/>
                  </a:moveTo>
                  <a:cubicBezTo>
                    <a:pt x="160109" y="18"/>
                    <a:pt x="160125" y="2040"/>
                    <a:pt x="162135" y="246443"/>
                  </a:cubicBezTo>
                  <a:cubicBezTo>
                    <a:pt x="162147" y="246467"/>
                    <a:pt x="162792" y="247808"/>
                    <a:pt x="200642" y="326429"/>
                  </a:cubicBezTo>
                  <a:lnTo>
                    <a:pt x="202669" y="326429"/>
                  </a:lnTo>
                  <a:lnTo>
                    <a:pt x="216856" y="326429"/>
                  </a:lnTo>
                  <a:lnTo>
                    <a:pt x="216856" y="350208"/>
                  </a:lnTo>
                  <a:cubicBezTo>
                    <a:pt x="216858" y="350214"/>
                    <a:pt x="216896" y="350272"/>
                    <a:pt x="217363" y="351019"/>
                  </a:cubicBezTo>
                  <a:lnTo>
                    <a:pt x="220909" y="356694"/>
                  </a:lnTo>
                  <a:lnTo>
                    <a:pt x="220909" y="471268"/>
                  </a:lnTo>
                  <a:lnTo>
                    <a:pt x="223189" y="471268"/>
                  </a:lnTo>
                  <a:lnTo>
                    <a:pt x="239150" y="471268"/>
                  </a:lnTo>
                  <a:lnTo>
                    <a:pt x="239150" y="611783"/>
                  </a:lnTo>
                  <a:cubicBezTo>
                    <a:pt x="239160" y="611782"/>
                    <a:pt x="239272" y="611761"/>
                    <a:pt x="240670" y="611513"/>
                  </a:cubicBezTo>
                  <a:lnTo>
                    <a:pt x="251310" y="609622"/>
                  </a:lnTo>
                  <a:cubicBezTo>
                    <a:pt x="251310" y="609644"/>
                    <a:pt x="251280" y="610978"/>
                    <a:pt x="249283" y="698254"/>
                  </a:cubicBezTo>
                  <a:cubicBezTo>
                    <a:pt x="249293" y="698256"/>
                    <a:pt x="249404" y="698276"/>
                    <a:pt x="250803" y="698525"/>
                  </a:cubicBezTo>
                  <a:lnTo>
                    <a:pt x="261443" y="700416"/>
                  </a:lnTo>
                  <a:cubicBezTo>
                    <a:pt x="261445" y="700423"/>
                    <a:pt x="261465" y="700487"/>
                    <a:pt x="261696" y="701227"/>
                  </a:cubicBezTo>
                  <a:lnTo>
                    <a:pt x="263470" y="706902"/>
                  </a:lnTo>
                  <a:cubicBezTo>
                    <a:pt x="263472" y="706893"/>
                    <a:pt x="263517" y="706750"/>
                    <a:pt x="264230" y="704470"/>
                  </a:cubicBezTo>
                  <a:lnTo>
                    <a:pt x="269550" y="687446"/>
                  </a:lnTo>
                  <a:lnTo>
                    <a:pt x="271323" y="687446"/>
                  </a:lnTo>
                  <a:lnTo>
                    <a:pt x="283737" y="687446"/>
                  </a:lnTo>
                  <a:lnTo>
                    <a:pt x="283737" y="719872"/>
                  </a:lnTo>
                  <a:cubicBezTo>
                    <a:pt x="283743" y="719877"/>
                    <a:pt x="283820" y="719917"/>
                    <a:pt x="284750" y="720413"/>
                  </a:cubicBezTo>
                  <a:lnTo>
                    <a:pt x="291844" y="724196"/>
                  </a:lnTo>
                  <a:lnTo>
                    <a:pt x="291844" y="725547"/>
                  </a:lnTo>
                  <a:lnTo>
                    <a:pt x="291844" y="735005"/>
                  </a:lnTo>
                  <a:lnTo>
                    <a:pt x="336431" y="735005"/>
                  </a:lnTo>
                  <a:lnTo>
                    <a:pt x="336431" y="736086"/>
                  </a:lnTo>
                  <a:lnTo>
                    <a:pt x="336431" y="743652"/>
                  </a:lnTo>
                  <a:lnTo>
                    <a:pt x="338457" y="743652"/>
                  </a:lnTo>
                  <a:lnTo>
                    <a:pt x="352644" y="743652"/>
                  </a:lnTo>
                  <a:lnTo>
                    <a:pt x="352644" y="713387"/>
                  </a:lnTo>
                  <a:lnTo>
                    <a:pt x="397231" y="713387"/>
                  </a:lnTo>
                  <a:lnTo>
                    <a:pt x="397231" y="712036"/>
                  </a:lnTo>
                  <a:lnTo>
                    <a:pt x="397231" y="702578"/>
                  </a:lnTo>
                  <a:lnTo>
                    <a:pt x="398245" y="702578"/>
                  </a:lnTo>
                  <a:lnTo>
                    <a:pt x="405338" y="702578"/>
                  </a:lnTo>
                  <a:lnTo>
                    <a:pt x="405338" y="700687"/>
                  </a:lnTo>
                  <a:lnTo>
                    <a:pt x="405338" y="687446"/>
                  </a:lnTo>
                  <a:lnTo>
                    <a:pt x="406098" y="687446"/>
                  </a:lnTo>
                  <a:lnTo>
                    <a:pt x="411418" y="687446"/>
                  </a:lnTo>
                  <a:lnTo>
                    <a:pt x="411418" y="686365"/>
                  </a:lnTo>
                  <a:lnTo>
                    <a:pt x="411418" y="678798"/>
                  </a:lnTo>
                  <a:lnTo>
                    <a:pt x="413445" y="678798"/>
                  </a:lnTo>
                  <a:lnTo>
                    <a:pt x="427632" y="678798"/>
                  </a:lnTo>
                  <a:lnTo>
                    <a:pt x="427632" y="679879"/>
                  </a:lnTo>
                  <a:lnTo>
                    <a:pt x="427632" y="687446"/>
                  </a:lnTo>
                  <a:lnTo>
                    <a:pt x="449925" y="687446"/>
                  </a:lnTo>
                  <a:lnTo>
                    <a:pt x="449925" y="685554"/>
                  </a:lnTo>
                  <a:lnTo>
                    <a:pt x="449925" y="672313"/>
                  </a:lnTo>
                  <a:lnTo>
                    <a:pt x="451699" y="672313"/>
                  </a:lnTo>
                  <a:lnTo>
                    <a:pt x="464112" y="672313"/>
                  </a:lnTo>
                  <a:lnTo>
                    <a:pt x="464112" y="696093"/>
                  </a:lnTo>
                  <a:lnTo>
                    <a:pt x="465126" y="696093"/>
                  </a:lnTo>
                  <a:lnTo>
                    <a:pt x="472219" y="696093"/>
                  </a:lnTo>
                  <a:lnTo>
                    <a:pt x="472219" y="695012"/>
                  </a:lnTo>
                  <a:lnTo>
                    <a:pt x="472219" y="687446"/>
                  </a:lnTo>
                  <a:lnTo>
                    <a:pt x="473992" y="687446"/>
                  </a:lnTo>
                  <a:lnTo>
                    <a:pt x="486406" y="687446"/>
                  </a:lnTo>
                  <a:lnTo>
                    <a:pt x="486406" y="713387"/>
                  </a:lnTo>
                  <a:lnTo>
                    <a:pt x="488433" y="713387"/>
                  </a:lnTo>
                  <a:lnTo>
                    <a:pt x="502619" y="713387"/>
                  </a:lnTo>
                  <a:lnTo>
                    <a:pt x="502619" y="715008"/>
                  </a:lnTo>
                  <a:lnTo>
                    <a:pt x="502619" y="726358"/>
                  </a:lnTo>
                  <a:lnTo>
                    <a:pt x="503379" y="726358"/>
                  </a:lnTo>
                  <a:lnTo>
                    <a:pt x="508700" y="726358"/>
                  </a:lnTo>
                  <a:lnTo>
                    <a:pt x="508700" y="725547"/>
                  </a:lnTo>
                  <a:lnTo>
                    <a:pt x="508700" y="719872"/>
                  </a:lnTo>
                  <a:lnTo>
                    <a:pt x="539100" y="719872"/>
                  </a:lnTo>
                  <a:lnTo>
                    <a:pt x="539100" y="743652"/>
                  </a:lnTo>
                  <a:lnTo>
                    <a:pt x="540113" y="743652"/>
                  </a:lnTo>
                  <a:lnTo>
                    <a:pt x="547207" y="743652"/>
                  </a:lnTo>
                  <a:lnTo>
                    <a:pt x="547207" y="744733"/>
                  </a:lnTo>
                  <a:lnTo>
                    <a:pt x="547207" y="752299"/>
                  </a:lnTo>
                  <a:lnTo>
                    <a:pt x="547967" y="752299"/>
                  </a:lnTo>
                  <a:lnTo>
                    <a:pt x="553287" y="752299"/>
                  </a:lnTo>
                  <a:lnTo>
                    <a:pt x="553287" y="750137"/>
                  </a:lnTo>
                  <a:lnTo>
                    <a:pt x="553287" y="735005"/>
                  </a:lnTo>
                  <a:lnTo>
                    <a:pt x="554300" y="735005"/>
                  </a:lnTo>
                  <a:lnTo>
                    <a:pt x="561394" y="735005"/>
                  </a:lnTo>
                  <a:lnTo>
                    <a:pt x="561394" y="736086"/>
                  </a:lnTo>
                  <a:lnTo>
                    <a:pt x="561394" y="743652"/>
                  </a:lnTo>
                  <a:lnTo>
                    <a:pt x="566714" y="741659"/>
                  </a:lnTo>
                  <a:cubicBezTo>
                    <a:pt x="567474" y="741287"/>
                    <a:pt x="567474" y="741085"/>
                    <a:pt x="567474" y="740679"/>
                  </a:cubicBezTo>
                  <a:lnTo>
                    <a:pt x="567474" y="735005"/>
                  </a:lnTo>
                  <a:lnTo>
                    <a:pt x="605981" y="735005"/>
                  </a:lnTo>
                  <a:lnTo>
                    <a:pt x="605981" y="758784"/>
                  </a:lnTo>
                  <a:lnTo>
                    <a:pt x="608007" y="758784"/>
                  </a:lnTo>
                  <a:lnTo>
                    <a:pt x="622194" y="758784"/>
                  </a:lnTo>
                  <a:lnTo>
                    <a:pt x="622194" y="759865"/>
                  </a:lnTo>
                  <a:lnTo>
                    <a:pt x="622194" y="767431"/>
                  </a:lnTo>
                  <a:lnTo>
                    <a:pt x="623968" y="767431"/>
                  </a:lnTo>
                  <a:lnTo>
                    <a:pt x="636381" y="767431"/>
                  </a:lnTo>
                  <a:lnTo>
                    <a:pt x="636381" y="743652"/>
                  </a:lnTo>
                  <a:lnTo>
                    <a:pt x="637394" y="743652"/>
                  </a:lnTo>
                  <a:lnTo>
                    <a:pt x="644488" y="743652"/>
                  </a:lnTo>
                  <a:lnTo>
                    <a:pt x="644488" y="711225"/>
                  </a:lnTo>
                  <a:lnTo>
                    <a:pt x="645501" y="711225"/>
                  </a:lnTo>
                  <a:lnTo>
                    <a:pt x="652595" y="711225"/>
                  </a:lnTo>
                  <a:lnTo>
                    <a:pt x="652595" y="709334"/>
                  </a:lnTo>
                  <a:lnTo>
                    <a:pt x="652595" y="696093"/>
                  </a:lnTo>
                  <a:cubicBezTo>
                    <a:pt x="650568" y="696093"/>
                    <a:pt x="650568" y="696093"/>
                    <a:pt x="651328" y="694471"/>
                  </a:cubicBezTo>
                  <a:lnTo>
                    <a:pt x="656648" y="683122"/>
                  </a:lnTo>
                  <a:cubicBezTo>
                    <a:pt x="656653" y="683139"/>
                    <a:pt x="656848" y="683813"/>
                    <a:pt x="664755" y="711225"/>
                  </a:cubicBezTo>
                  <a:lnTo>
                    <a:pt x="665515" y="711225"/>
                  </a:lnTo>
                  <a:lnTo>
                    <a:pt x="670835" y="711225"/>
                  </a:lnTo>
                  <a:lnTo>
                    <a:pt x="670835" y="605298"/>
                  </a:lnTo>
                  <a:lnTo>
                    <a:pt x="672355" y="605298"/>
                  </a:lnTo>
                  <a:lnTo>
                    <a:pt x="682995" y="605298"/>
                  </a:lnTo>
                  <a:lnTo>
                    <a:pt x="682995" y="557739"/>
                  </a:lnTo>
                  <a:lnTo>
                    <a:pt x="709342" y="557739"/>
                  </a:lnTo>
                  <a:lnTo>
                    <a:pt x="709342" y="536121"/>
                  </a:lnTo>
                  <a:lnTo>
                    <a:pt x="743796" y="536121"/>
                  </a:lnTo>
                  <a:lnTo>
                    <a:pt x="743796" y="538553"/>
                  </a:lnTo>
                  <a:lnTo>
                    <a:pt x="743796" y="555577"/>
                  </a:lnTo>
                  <a:lnTo>
                    <a:pt x="746076" y="555577"/>
                  </a:lnTo>
                  <a:lnTo>
                    <a:pt x="762036" y="555577"/>
                  </a:lnTo>
                  <a:lnTo>
                    <a:pt x="762036" y="603136"/>
                  </a:lnTo>
                  <a:lnTo>
                    <a:pt x="763049" y="603136"/>
                  </a:lnTo>
                  <a:lnTo>
                    <a:pt x="770143" y="603136"/>
                  </a:lnTo>
                  <a:lnTo>
                    <a:pt x="784330" y="607460"/>
                  </a:lnTo>
                  <a:lnTo>
                    <a:pt x="784330" y="646372"/>
                  </a:lnTo>
                  <a:lnTo>
                    <a:pt x="785343" y="646372"/>
                  </a:lnTo>
                  <a:lnTo>
                    <a:pt x="792436" y="646372"/>
                  </a:lnTo>
                  <a:lnTo>
                    <a:pt x="792436" y="647993"/>
                  </a:lnTo>
                  <a:lnTo>
                    <a:pt x="792436" y="659342"/>
                  </a:lnTo>
                  <a:lnTo>
                    <a:pt x="794463" y="659342"/>
                  </a:lnTo>
                  <a:lnTo>
                    <a:pt x="808650" y="659342"/>
                  </a:lnTo>
                  <a:lnTo>
                    <a:pt x="814730" y="665828"/>
                  </a:lnTo>
                  <a:lnTo>
                    <a:pt x="814730" y="687446"/>
                  </a:lnTo>
                  <a:lnTo>
                    <a:pt x="817010" y="687446"/>
                  </a:lnTo>
                  <a:lnTo>
                    <a:pt x="832970" y="687446"/>
                  </a:lnTo>
                  <a:lnTo>
                    <a:pt x="832970" y="688526"/>
                  </a:lnTo>
                  <a:lnTo>
                    <a:pt x="832970" y="696093"/>
                  </a:lnTo>
                  <a:lnTo>
                    <a:pt x="834237" y="696093"/>
                  </a:lnTo>
                  <a:lnTo>
                    <a:pt x="843104" y="696093"/>
                  </a:lnTo>
                  <a:lnTo>
                    <a:pt x="843104" y="698254"/>
                  </a:lnTo>
                  <a:lnTo>
                    <a:pt x="843104" y="713387"/>
                  </a:lnTo>
                  <a:cubicBezTo>
                    <a:pt x="847157" y="713387"/>
                    <a:pt x="847157" y="713387"/>
                    <a:pt x="847157" y="711495"/>
                  </a:cubicBezTo>
                  <a:lnTo>
                    <a:pt x="847157" y="698254"/>
                  </a:lnTo>
                  <a:lnTo>
                    <a:pt x="848170" y="698254"/>
                  </a:lnTo>
                  <a:lnTo>
                    <a:pt x="855264" y="698254"/>
                  </a:lnTo>
                  <a:lnTo>
                    <a:pt x="855264" y="699876"/>
                  </a:lnTo>
                  <a:lnTo>
                    <a:pt x="855264" y="711225"/>
                  </a:lnTo>
                  <a:lnTo>
                    <a:pt x="856024" y="711225"/>
                  </a:lnTo>
                  <a:lnTo>
                    <a:pt x="861344" y="711225"/>
                  </a:lnTo>
                  <a:cubicBezTo>
                    <a:pt x="861344" y="706902"/>
                    <a:pt x="861344" y="706902"/>
                    <a:pt x="909984" y="706902"/>
                  </a:cubicBezTo>
                  <a:lnTo>
                    <a:pt x="909984" y="708253"/>
                  </a:lnTo>
                  <a:lnTo>
                    <a:pt x="909984" y="717710"/>
                  </a:lnTo>
                  <a:lnTo>
                    <a:pt x="910744" y="717710"/>
                  </a:lnTo>
                  <a:lnTo>
                    <a:pt x="916065" y="717710"/>
                  </a:lnTo>
                  <a:lnTo>
                    <a:pt x="916065" y="719872"/>
                  </a:lnTo>
                  <a:lnTo>
                    <a:pt x="916065" y="735005"/>
                  </a:lnTo>
                  <a:cubicBezTo>
                    <a:pt x="916073" y="735001"/>
                    <a:pt x="916189" y="734923"/>
                    <a:pt x="918091" y="733654"/>
                  </a:cubicBezTo>
                  <a:lnTo>
                    <a:pt x="932278" y="724196"/>
                  </a:lnTo>
                  <a:cubicBezTo>
                    <a:pt x="932280" y="724177"/>
                    <a:pt x="932411" y="723302"/>
                    <a:pt x="938358" y="683122"/>
                  </a:cubicBezTo>
                  <a:cubicBezTo>
                    <a:pt x="938367" y="683120"/>
                    <a:pt x="938436" y="683094"/>
                    <a:pt x="939118" y="682852"/>
                  </a:cubicBezTo>
                  <a:lnTo>
                    <a:pt x="944438" y="680960"/>
                  </a:lnTo>
                  <a:cubicBezTo>
                    <a:pt x="944438" y="680944"/>
                    <a:pt x="944471" y="679883"/>
                    <a:pt x="946465" y="611783"/>
                  </a:cubicBezTo>
                  <a:cubicBezTo>
                    <a:pt x="946465" y="611801"/>
                    <a:pt x="946498" y="612892"/>
                    <a:pt x="948492" y="680960"/>
                  </a:cubicBezTo>
                  <a:cubicBezTo>
                    <a:pt x="948501" y="680963"/>
                    <a:pt x="948572" y="680988"/>
                    <a:pt x="949252" y="681230"/>
                  </a:cubicBezTo>
                  <a:lnTo>
                    <a:pt x="954572" y="683122"/>
                  </a:lnTo>
                  <a:lnTo>
                    <a:pt x="954572" y="596651"/>
                  </a:lnTo>
                  <a:cubicBezTo>
                    <a:pt x="958625" y="596651"/>
                    <a:pt x="958625" y="596651"/>
                    <a:pt x="958625" y="564224"/>
                  </a:cubicBezTo>
                  <a:lnTo>
                    <a:pt x="997132" y="564224"/>
                  </a:lnTo>
                  <a:lnTo>
                    <a:pt x="997132" y="596651"/>
                  </a:lnTo>
                  <a:lnTo>
                    <a:pt x="997892" y="596651"/>
                  </a:lnTo>
                  <a:lnTo>
                    <a:pt x="1003212" y="596651"/>
                  </a:lnTo>
                  <a:lnTo>
                    <a:pt x="1003212" y="514503"/>
                  </a:lnTo>
                  <a:lnTo>
                    <a:pt x="1004986" y="514503"/>
                  </a:lnTo>
                  <a:lnTo>
                    <a:pt x="1017399" y="514503"/>
                  </a:lnTo>
                  <a:lnTo>
                    <a:pt x="1017399" y="512612"/>
                  </a:lnTo>
                  <a:lnTo>
                    <a:pt x="1017399" y="499371"/>
                  </a:lnTo>
                  <a:lnTo>
                    <a:pt x="1039693" y="499371"/>
                  </a:lnTo>
                  <a:lnTo>
                    <a:pt x="1039693" y="498290"/>
                  </a:lnTo>
                  <a:lnTo>
                    <a:pt x="1039693" y="490724"/>
                  </a:lnTo>
                  <a:lnTo>
                    <a:pt x="1041466" y="490724"/>
                  </a:lnTo>
                  <a:lnTo>
                    <a:pt x="1053880" y="490724"/>
                  </a:lnTo>
                  <a:lnTo>
                    <a:pt x="1053880" y="491805"/>
                  </a:lnTo>
                  <a:lnTo>
                    <a:pt x="1053880" y="499371"/>
                  </a:lnTo>
                  <a:lnTo>
                    <a:pt x="1054640" y="499371"/>
                  </a:lnTo>
                  <a:lnTo>
                    <a:pt x="1059960" y="499371"/>
                  </a:lnTo>
                  <a:lnTo>
                    <a:pt x="1070093" y="495047"/>
                  </a:lnTo>
                  <a:lnTo>
                    <a:pt x="1074146" y="498290"/>
                  </a:lnTo>
                  <a:lnTo>
                    <a:pt x="1074146" y="490724"/>
                  </a:lnTo>
                  <a:lnTo>
                    <a:pt x="1076426" y="490724"/>
                  </a:lnTo>
                  <a:lnTo>
                    <a:pt x="1092387" y="490724"/>
                  </a:lnTo>
                  <a:lnTo>
                    <a:pt x="1092387" y="491805"/>
                  </a:lnTo>
                  <a:lnTo>
                    <a:pt x="1092387" y="499371"/>
                  </a:lnTo>
                  <a:lnTo>
                    <a:pt x="1122787" y="499371"/>
                  </a:lnTo>
                  <a:lnTo>
                    <a:pt x="1122787" y="500992"/>
                  </a:lnTo>
                  <a:lnTo>
                    <a:pt x="1122787" y="512342"/>
                  </a:lnTo>
                  <a:lnTo>
                    <a:pt x="1149134" y="512342"/>
                  </a:lnTo>
                  <a:lnTo>
                    <a:pt x="1149134" y="542606"/>
                  </a:lnTo>
                  <a:lnTo>
                    <a:pt x="1149894" y="542606"/>
                  </a:lnTo>
                  <a:lnTo>
                    <a:pt x="1155214" y="542606"/>
                  </a:lnTo>
                  <a:lnTo>
                    <a:pt x="1155214" y="543687"/>
                  </a:lnTo>
                  <a:lnTo>
                    <a:pt x="1155214" y="551254"/>
                  </a:lnTo>
                  <a:cubicBezTo>
                    <a:pt x="1159268" y="551254"/>
                    <a:pt x="1159268" y="551254"/>
                    <a:pt x="1159268" y="581518"/>
                  </a:cubicBezTo>
                  <a:lnTo>
                    <a:pt x="1160028" y="581518"/>
                  </a:lnTo>
                  <a:lnTo>
                    <a:pt x="1165348" y="581518"/>
                  </a:lnTo>
                  <a:lnTo>
                    <a:pt x="1165348" y="582329"/>
                  </a:lnTo>
                  <a:lnTo>
                    <a:pt x="1165348" y="588004"/>
                  </a:lnTo>
                  <a:lnTo>
                    <a:pt x="1166361" y="588004"/>
                  </a:lnTo>
                  <a:lnTo>
                    <a:pt x="1173454" y="588004"/>
                  </a:lnTo>
                  <a:lnTo>
                    <a:pt x="1173454" y="618269"/>
                  </a:lnTo>
                  <a:lnTo>
                    <a:pt x="1175481" y="618269"/>
                  </a:lnTo>
                  <a:lnTo>
                    <a:pt x="1189668" y="618269"/>
                  </a:lnTo>
                  <a:lnTo>
                    <a:pt x="1189668" y="642048"/>
                  </a:lnTo>
                  <a:cubicBezTo>
                    <a:pt x="1191695" y="642048"/>
                    <a:pt x="1191695" y="642048"/>
                    <a:pt x="1191695" y="643669"/>
                  </a:cubicBezTo>
                  <a:lnTo>
                    <a:pt x="1191695" y="655019"/>
                  </a:lnTo>
                  <a:lnTo>
                    <a:pt x="1192455" y="655019"/>
                  </a:lnTo>
                  <a:lnTo>
                    <a:pt x="1197775" y="655019"/>
                  </a:lnTo>
                  <a:lnTo>
                    <a:pt x="1197775" y="678798"/>
                  </a:lnTo>
                  <a:lnTo>
                    <a:pt x="1199041" y="678798"/>
                  </a:lnTo>
                  <a:lnTo>
                    <a:pt x="1207908" y="678798"/>
                  </a:lnTo>
                  <a:cubicBezTo>
                    <a:pt x="1209935" y="680960"/>
                    <a:pt x="1209935" y="680960"/>
                    <a:pt x="1209935" y="682852"/>
                  </a:cubicBezTo>
                  <a:lnTo>
                    <a:pt x="1209935" y="696093"/>
                  </a:lnTo>
                  <a:cubicBezTo>
                    <a:pt x="1209940" y="696086"/>
                    <a:pt x="1210027" y="695979"/>
                    <a:pt x="1211455" y="694201"/>
                  </a:cubicBezTo>
                  <a:lnTo>
                    <a:pt x="1222095" y="680960"/>
                  </a:lnTo>
                  <a:lnTo>
                    <a:pt x="1250469" y="680960"/>
                  </a:lnTo>
                  <a:lnTo>
                    <a:pt x="1250469" y="767431"/>
                  </a:lnTo>
                  <a:lnTo>
                    <a:pt x="1251229" y="767431"/>
                  </a:lnTo>
                  <a:lnTo>
                    <a:pt x="1256549" y="767431"/>
                  </a:lnTo>
                  <a:cubicBezTo>
                    <a:pt x="1256553" y="767423"/>
                    <a:pt x="1256612" y="767323"/>
                    <a:pt x="1257309" y="766080"/>
                  </a:cubicBezTo>
                  <a:lnTo>
                    <a:pt x="1262629" y="756622"/>
                  </a:lnTo>
                  <a:lnTo>
                    <a:pt x="1262629" y="758514"/>
                  </a:lnTo>
                  <a:lnTo>
                    <a:pt x="1262629" y="771755"/>
                  </a:lnTo>
                  <a:cubicBezTo>
                    <a:pt x="1266682" y="771755"/>
                    <a:pt x="1266682" y="771755"/>
                    <a:pt x="1266682" y="726358"/>
                  </a:cubicBezTo>
                  <a:lnTo>
                    <a:pt x="1267442" y="726358"/>
                  </a:lnTo>
                  <a:lnTo>
                    <a:pt x="1272762" y="726358"/>
                  </a:lnTo>
                  <a:lnTo>
                    <a:pt x="1272762" y="661504"/>
                  </a:lnTo>
                  <a:lnTo>
                    <a:pt x="1273776" y="661504"/>
                  </a:lnTo>
                  <a:lnTo>
                    <a:pt x="1280869" y="661504"/>
                  </a:lnTo>
                  <a:cubicBezTo>
                    <a:pt x="1280875" y="661483"/>
                    <a:pt x="1281139" y="660543"/>
                    <a:pt x="1293029" y="618269"/>
                  </a:cubicBezTo>
                  <a:lnTo>
                    <a:pt x="1294296" y="618269"/>
                  </a:lnTo>
                  <a:lnTo>
                    <a:pt x="1303163" y="618269"/>
                  </a:lnTo>
                  <a:cubicBezTo>
                    <a:pt x="1303168" y="618292"/>
                    <a:pt x="1303394" y="619258"/>
                    <a:pt x="1313296" y="661504"/>
                  </a:cubicBezTo>
                  <a:lnTo>
                    <a:pt x="1314309" y="661504"/>
                  </a:lnTo>
                  <a:lnTo>
                    <a:pt x="1321403" y="661504"/>
                  </a:lnTo>
                  <a:lnTo>
                    <a:pt x="1321403" y="700416"/>
                  </a:lnTo>
                  <a:lnTo>
                    <a:pt x="1323176" y="700416"/>
                  </a:lnTo>
                  <a:lnTo>
                    <a:pt x="1335590" y="700416"/>
                  </a:lnTo>
                  <a:lnTo>
                    <a:pt x="1335590" y="702578"/>
                  </a:lnTo>
                  <a:lnTo>
                    <a:pt x="1335590" y="717710"/>
                  </a:lnTo>
                  <a:cubicBezTo>
                    <a:pt x="1339643" y="717710"/>
                    <a:pt x="1339643" y="717710"/>
                    <a:pt x="1339643" y="715549"/>
                  </a:cubicBezTo>
                  <a:lnTo>
                    <a:pt x="1339643" y="700416"/>
                  </a:lnTo>
                  <a:lnTo>
                    <a:pt x="1341163" y="700416"/>
                  </a:lnTo>
                  <a:lnTo>
                    <a:pt x="1351803" y="700416"/>
                  </a:lnTo>
                  <a:lnTo>
                    <a:pt x="1351803" y="702037"/>
                  </a:lnTo>
                  <a:lnTo>
                    <a:pt x="1351803" y="713387"/>
                  </a:lnTo>
                  <a:lnTo>
                    <a:pt x="1382204" y="713387"/>
                  </a:lnTo>
                  <a:lnTo>
                    <a:pt x="1382204" y="676637"/>
                  </a:lnTo>
                  <a:lnTo>
                    <a:pt x="1383470" y="676637"/>
                  </a:lnTo>
                  <a:lnTo>
                    <a:pt x="1392337" y="676637"/>
                  </a:lnTo>
                  <a:lnTo>
                    <a:pt x="1392337" y="698254"/>
                  </a:lnTo>
                  <a:cubicBezTo>
                    <a:pt x="1394364" y="698254"/>
                    <a:pt x="1394364" y="698254"/>
                    <a:pt x="1394364" y="665828"/>
                  </a:cubicBezTo>
                  <a:lnTo>
                    <a:pt x="1416657" y="665828"/>
                  </a:lnTo>
                  <a:lnTo>
                    <a:pt x="1416657" y="664206"/>
                  </a:lnTo>
                  <a:lnTo>
                    <a:pt x="1416657" y="652857"/>
                  </a:lnTo>
                  <a:lnTo>
                    <a:pt x="1417417" y="652857"/>
                  </a:lnTo>
                  <a:lnTo>
                    <a:pt x="1422737" y="652857"/>
                  </a:lnTo>
                  <a:lnTo>
                    <a:pt x="1422737" y="650966"/>
                  </a:lnTo>
                  <a:lnTo>
                    <a:pt x="1422737" y="637725"/>
                  </a:lnTo>
                  <a:lnTo>
                    <a:pt x="1426791" y="644210"/>
                  </a:lnTo>
                  <a:lnTo>
                    <a:pt x="1429071" y="644210"/>
                  </a:lnTo>
                  <a:lnTo>
                    <a:pt x="1445031" y="644210"/>
                  </a:lnTo>
                  <a:lnTo>
                    <a:pt x="1445031" y="643399"/>
                  </a:lnTo>
                  <a:lnTo>
                    <a:pt x="1445031" y="637725"/>
                  </a:lnTo>
                  <a:lnTo>
                    <a:pt x="1445791" y="637725"/>
                  </a:lnTo>
                  <a:lnTo>
                    <a:pt x="1451111" y="637725"/>
                  </a:lnTo>
                  <a:lnTo>
                    <a:pt x="1451111" y="639076"/>
                  </a:lnTo>
                  <a:lnTo>
                    <a:pt x="1451111" y="648534"/>
                  </a:lnTo>
                  <a:lnTo>
                    <a:pt x="1489618" y="648534"/>
                  </a:lnTo>
                  <a:lnTo>
                    <a:pt x="1489618" y="786887"/>
                  </a:lnTo>
                  <a:lnTo>
                    <a:pt x="1491138" y="786887"/>
                  </a:lnTo>
                  <a:lnTo>
                    <a:pt x="1501778" y="786887"/>
                  </a:lnTo>
                  <a:lnTo>
                    <a:pt x="1501778" y="773917"/>
                  </a:lnTo>
                  <a:lnTo>
                    <a:pt x="1505832" y="773917"/>
                  </a:lnTo>
                  <a:lnTo>
                    <a:pt x="1505832" y="786887"/>
                  </a:lnTo>
                  <a:lnTo>
                    <a:pt x="1536232" y="786887"/>
                  </a:lnTo>
                  <a:lnTo>
                    <a:pt x="1536232" y="756622"/>
                  </a:lnTo>
                  <a:lnTo>
                    <a:pt x="1548392" y="756622"/>
                  </a:lnTo>
                  <a:lnTo>
                    <a:pt x="1560552" y="754461"/>
                  </a:lnTo>
                  <a:cubicBezTo>
                    <a:pt x="1562579" y="754461"/>
                    <a:pt x="1562579" y="756622"/>
                    <a:pt x="1564606" y="756622"/>
                  </a:cubicBezTo>
                  <a:lnTo>
                    <a:pt x="1574739" y="756622"/>
                  </a:lnTo>
                  <a:lnTo>
                    <a:pt x="1574739" y="786887"/>
                  </a:lnTo>
                  <a:lnTo>
                    <a:pt x="1582846" y="786887"/>
                  </a:lnTo>
                  <a:lnTo>
                    <a:pt x="1582846" y="804182"/>
                  </a:lnTo>
                  <a:lnTo>
                    <a:pt x="1592182" y="805087"/>
                  </a:lnTo>
                  <a:lnTo>
                    <a:pt x="1605140" y="805087"/>
                  </a:lnTo>
                  <a:lnTo>
                    <a:pt x="1605140" y="789049"/>
                  </a:lnTo>
                  <a:lnTo>
                    <a:pt x="1673096" y="789049"/>
                  </a:lnTo>
                  <a:lnTo>
                    <a:pt x="1673096" y="703796"/>
                  </a:lnTo>
                  <a:lnTo>
                    <a:pt x="1745104" y="703796"/>
                  </a:lnTo>
                  <a:lnTo>
                    <a:pt x="1745104" y="782564"/>
                  </a:lnTo>
                  <a:lnTo>
                    <a:pt x="1747008" y="782564"/>
                  </a:lnTo>
                  <a:lnTo>
                    <a:pt x="1748250" y="805087"/>
                  </a:lnTo>
                  <a:lnTo>
                    <a:pt x="1757926" y="805087"/>
                  </a:lnTo>
                  <a:cubicBezTo>
                    <a:pt x="1758462" y="797873"/>
                    <a:pt x="1759168" y="790219"/>
                    <a:pt x="1759168" y="782564"/>
                  </a:cubicBezTo>
                  <a:lnTo>
                    <a:pt x="1765248" y="782564"/>
                  </a:lnTo>
                  <a:lnTo>
                    <a:pt x="1766490" y="805087"/>
                  </a:lnTo>
                  <a:lnTo>
                    <a:pt x="1817112" y="805087"/>
                  </a:lnTo>
                  <a:lnTo>
                    <a:pt x="1817112" y="642059"/>
                  </a:lnTo>
                  <a:lnTo>
                    <a:pt x="2014439" y="642059"/>
                  </a:lnTo>
                  <a:lnTo>
                    <a:pt x="2014439" y="805087"/>
                  </a:lnTo>
                  <a:lnTo>
                    <a:pt x="2033136" y="805087"/>
                  </a:lnTo>
                  <a:lnTo>
                    <a:pt x="2033136" y="722394"/>
                  </a:lnTo>
                  <a:lnTo>
                    <a:pt x="2128256" y="722394"/>
                  </a:lnTo>
                  <a:cubicBezTo>
                    <a:pt x="2132331" y="616373"/>
                    <a:pt x="2135709" y="510899"/>
                    <a:pt x="2140186" y="404253"/>
                  </a:cubicBezTo>
                  <a:cubicBezTo>
                    <a:pt x="2130053" y="404253"/>
                    <a:pt x="2105733" y="391282"/>
                    <a:pt x="2128026" y="382635"/>
                  </a:cubicBezTo>
                  <a:cubicBezTo>
                    <a:pt x="2125999" y="380473"/>
                    <a:pt x="2123973" y="378311"/>
                    <a:pt x="2121946" y="378311"/>
                  </a:cubicBezTo>
                  <a:cubicBezTo>
                    <a:pt x="2121946" y="365341"/>
                    <a:pt x="2119919" y="363179"/>
                    <a:pt x="2130053" y="354532"/>
                  </a:cubicBezTo>
                  <a:lnTo>
                    <a:pt x="2130053" y="337238"/>
                  </a:lnTo>
                  <a:lnTo>
                    <a:pt x="2144240" y="337238"/>
                  </a:lnTo>
                  <a:lnTo>
                    <a:pt x="2144240" y="315620"/>
                  </a:lnTo>
                  <a:cubicBezTo>
                    <a:pt x="2144240" y="313458"/>
                    <a:pt x="2146266" y="313458"/>
                    <a:pt x="2146266" y="311296"/>
                  </a:cubicBezTo>
                  <a:lnTo>
                    <a:pt x="2146266" y="233472"/>
                  </a:lnTo>
                  <a:cubicBezTo>
                    <a:pt x="2146266" y="231310"/>
                    <a:pt x="2144240" y="229149"/>
                    <a:pt x="2144240" y="226987"/>
                  </a:cubicBezTo>
                  <a:lnTo>
                    <a:pt x="2150320" y="220501"/>
                  </a:lnTo>
                  <a:lnTo>
                    <a:pt x="2150320" y="162133"/>
                  </a:lnTo>
                  <a:cubicBezTo>
                    <a:pt x="2150320" y="159972"/>
                    <a:pt x="2150320" y="159972"/>
                    <a:pt x="2152346" y="157810"/>
                  </a:cubicBezTo>
                  <a:lnTo>
                    <a:pt x="2152346" y="101604"/>
                  </a:lnTo>
                  <a:cubicBezTo>
                    <a:pt x="2154373" y="92957"/>
                    <a:pt x="2154373" y="88633"/>
                    <a:pt x="2154373" y="82148"/>
                  </a:cubicBezTo>
                  <a:cubicBezTo>
                    <a:pt x="2158427" y="88633"/>
                    <a:pt x="2158427" y="92957"/>
                    <a:pt x="2158427" y="99442"/>
                  </a:cubicBezTo>
                  <a:cubicBezTo>
                    <a:pt x="2160453" y="121060"/>
                    <a:pt x="2160453" y="140516"/>
                    <a:pt x="2160453" y="157810"/>
                  </a:cubicBezTo>
                  <a:cubicBezTo>
                    <a:pt x="2162480" y="181589"/>
                    <a:pt x="2162480" y="201045"/>
                    <a:pt x="2162480" y="220501"/>
                  </a:cubicBezTo>
                  <a:lnTo>
                    <a:pt x="2168560" y="226987"/>
                  </a:lnTo>
                  <a:cubicBezTo>
                    <a:pt x="2168560" y="229149"/>
                    <a:pt x="2166533" y="231310"/>
                    <a:pt x="2166533" y="233472"/>
                  </a:cubicBezTo>
                  <a:lnTo>
                    <a:pt x="2166533" y="311296"/>
                  </a:lnTo>
                  <a:cubicBezTo>
                    <a:pt x="2166533" y="313458"/>
                    <a:pt x="2168560" y="313458"/>
                    <a:pt x="2168560" y="315620"/>
                  </a:cubicBezTo>
                  <a:lnTo>
                    <a:pt x="2168560" y="337238"/>
                  </a:lnTo>
                  <a:lnTo>
                    <a:pt x="2182747" y="337238"/>
                  </a:lnTo>
                  <a:lnTo>
                    <a:pt x="2182747" y="354532"/>
                  </a:lnTo>
                  <a:cubicBezTo>
                    <a:pt x="2190854" y="363179"/>
                    <a:pt x="2190854" y="363179"/>
                    <a:pt x="2190854" y="378311"/>
                  </a:cubicBezTo>
                  <a:cubicBezTo>
                    <a:pt x="2188827" y="378311"/>
                    <a:pt x="2186800" y="380473"/>
                    <a:pt x="2184774" y="382635"/>
                  </a:cubicBezTo>
                  <a:cubicBezTo>
                    <a:pt x="2205040" y="393444"/>
                    <a:pt x="2180720" y="402091"/>
                    <a:pt x="2172613" y="404253"/>
                  </a:cubicBezTo>
                  <a:cubicBezTo>
                    <a:pt x="2174640" y="488562"/>
                    <a:pt x="2178693" y="572871"/>
                    <a:pt x="2180720" y="657181"/>
                  </a:cubicBezTo>
                  <a:lnTo>
                    <a:pt x="2245574" y="657181"/>
                  </a:lnTo>
                  <a:lnTo>
                    <a:pt x="2245574" y="732843"/>
                  </a:lnTo>
                  <a:lnTo>
                    <a:pt x="2253681" y="732843"/>
                  </a:lnTo>
                  <a:cubicBezTo>
                    <a:pt x="2253681" y="730681"/>
                    <a:pt x="2255708" y="728519"/>
                    <a:pt x="2255708" y="726358"/>
                  </a:cubicBezTo>
                  <a:lnTo>
                    <a:pt x="2261788" y="726358"/>
                  </a:lnTo>
                  <a:cubicBezTo>
                    <a:pt x="2261788" y="728519"/>
                    <a:pt x="2261788" y="730681"/>
                    <a:pt x="2263815" y="735005"/>
                  </a:cubicBezTo>
                  <a:lnTo>
                    <a:pt x="2275975" y="735005"/>
                  </a:lnTo>
                  <a:lnTo>
                    <a:pt x="2275975" y="728519"/>
                  </a:lnTo>
                  <a:lnTo>
                    <a:pt x="2298268" y="728519"/>
                  </a:lnTo>
                  <a:lnTo>
                    <a:pt x="2298268" y="735005"/>
                  </a:lnTo>
                  <a:lnTo>
                    <a:pt x="2318535" y="735005"/>
                  </a:lnTo>
                  <a:lnTo>
                    <a:pt x="2318535" y="780402"/>
                  </a:lnTo>
                  <a:lnTo>
                    <a:pt x="2332722" y="780402"/>
                  </a:lnTo>
                  <a:lnTo>
                    <a:pt x="2332722" y="767431"/>
                  </a:lnTo>
                  <a:lnTo>
                    <a:pt x="2348936" y="767431"/>
                  </a:lnTo>
                  <a:lnTo>
                    <a:pt x="2348936" y="588004"/>
                  </a:lnTo>
                  <a:lnTo>
                    <a:pt x="2355016" y="581518"/>
                  </a:lnTo>
                  <a:lnTo>
                    <a:pt x="2427977" y="581518"/>
                  </a:lnTo>
                  <a:lnTo>
                    <a:pt x="2427977" y="590166"/>
                  </a:lnTo>
                  <a:lnTo>
                    <a:pt x="2438110" y="590166"/>
                  </a:lnTo>
                  <a:lnTo>
                    <a:pt x="2438110" y="704740"/>
                  </a:lnTo>
                  <a:lnTo>
                    <a:pt x="2460404" y="704740"/>
                  </a:lnTo>
                  <a:lnTo>
                    <a:pt x="2460404" y="637725"/>
                  </a:lnTo>
                  <a:lnTo>
                    <a:pt x="2486751" y="637725"/>
                  </a:lnTo>
                  <a:cubicBezTo>
                    <a:pt x="2488777" y="637725"/>
                    <a:pt x="2488777" y="635563"/>
                    <a:pt x="2490804" y="633401"/>
                  </a:cubicBezTo>
                  <a:lnTo>
                    <a:pt x="2498911" y="633401"/>
                  </a:lnTo>
                  <a:cubicBezTo>
                    <a:pt x="2500937" y="635563"/>
                    <a:pt x="2500937" y="637725"/>
                    <a:pt x="2502964" y="637725"/>
                  </a:cubicBezTo>
                  <a:lnTo>
                    <a:pt x="2525258" y="637725"/>
                  </a:lnTo>
                  <a:lnTo>
                    <a:pt x="2525258" y="520989"/>
                  </a:lnTo>
                  <a:cubicBezTo>
                    <a:pt x="2525272" y="520986"/>
                    <a:pt x="2526139" y="520822"/>
                    <a:pt x="2582005" y="510180"/>
                  </a:cubicBezTo>
                  <a:lnTo>
                    <a:pt x="2582005" y="511261"/>
                  </a:lnTo>
                  <a:lnTo>
                    <a:pt x="2582005" y="518827"/>
                  </a:lnTo>
                  <a:lnTo>
                    <a:pt x="2608352" y="518827"/>
                  </a:lnTo>
                  <a:lnTo>
                    <a:pt x="2608352" y="773917"/>
                  </a:lnTo>
                  <a:lnTo>
                    <a:pt x="2630646" y="773917"/>
                  </a:lnTo>
                  <a:lnTo>
                    <a:pt x="2630646" y="769593"/>
                  </a:lnTo>
                  <a:lnTo>
                    <a:pt x="2642806" y="769593"/>
                  </a:lnTo>
                  <a:lnTo>
                    <a:pt x="2642806" y="773917"/>
                  </a:lnTo>
                  <a:lnTo>
                    <a:pt x="2667126" y="773917"/>
                  </a:lnTo>
                  <a:lnTo>
                    <a:pt x="2667126" y="760946"/>
                  </a:lnTo>
                  <a:lnTo>
                    <a:pt x="2695500" y="760946"/>
                  </a:lnTo>
                  <a:cubicBezTo>
                    <a:pt x="2699553" y="756622"/>
                    <a:pt x="2703607" y="756622"/>
                    <a:pt x="2707660" y="756622"/>
                  </a:cubicBezTo>
                  <a:cubicBezTo>
                    <a:pt x="2713740" y="760946"/>
                    <a:pt x="2721847" y="760946"/>
                    <a:pt x="2727927" y="760946"/>
                  </a:cubicBezTo>
                  <a:lnTo>
                    <a:pt x="2727927" y="743652"/>
                  </a:lnTo>
                  <a:lnTo>
                    <a:pt x="2736034" y="743652"/>
                  </a:lnTo>
                  <a:lnTo>
                    <a:pt x="2736034" y="730681"/>
                  </a:lnTo>
                  <a:lnTo>
                    <a:pt x="2792781" y="730681"/>
                  </a:lnTo>
                  <a:lnTo>
                    <a:pt x="2792781" y="700416"/>
                  </a:lnTo>
                  <a:lnTo>
                    <a:pt x="2811021" y="700416"/>
                  </a:lnTo>
                  <a:lnTo>
                    <a:pt x="2811021" y="693931"/>
                  </a:lnTo>
                  <a:lnTo>
                    <a:pt x="2823181" y="693931"/>
                  </a:lnTo>
                  <a:lnTo>
                    <a:pt x="2823181" y="700416"/>
                  </a:lnTo>
                  <a:lnTo>
                    <a:pt x="2839395" y="700416"/>
                  </a:lnTo>
                  <a:lnTo>
                    <a:pt x="2839395" y="750137"/>
                  </a:lnTo>
                  <a:lnTo>
                    <a:pt x="2871822" y="750137"/>
                  </a:lnTo>
                  <a:lnTo>
                    <a:pt x="2871822" y="724196"/>
                  </a:lnTo>
                  <a:lnTo>
                    <a:pt x="2910329" y="724196"/>
                  </a:lnTo>
                  <a:lnTo>
                    <a:pt x="2910329" y="693931"/>
                  </a:lnTo>
                  <a:lnTo>
                    <a:pt x="2958970" y="693931"/>
                  </a:lnTo>
                  <a:lnTo>
                    <a:pt x="2958970" y="805087"/>
                  </a:lnTo>
                  <a:lnTo>
                    <a:pt x="2958970" y="818866"/>
                  </a:lnTo>
                  <a:lnTo>
                    <a:pt x="2968113" y="818866"/>
                  </a:lnTo>
                  <a:lnTo>
                    <a:pt x="2968113" y="762555"/>
                  </a:lnTo>
                  <a:lnTo>
                    <a:pt x="2971450" y="756622"/>
                  </a:lnTo>
                  <a:lnTo>
                    <a:pt x="2971450" y="758514"/>
                  </a:lnTo>
                  <a:lnTo>
                    <a:pt x="2971450" y="771755"/>
                  </a:lnTo>
                  <a:cubicBezTo>
                    <a:pt x="2975503" y="771755"/>
                    <a:pt x="2975503" y="771755"/>
                    <a:pt x="2975503" y="726358"/>
                  </a:cubicBezTo>
                  <a:lnTo>
                    <a:pt x="2976263" y="726358"/>
                  </a:lnTo>
                  <a:lnTo>
                    <a:pt x="2981583" y="726358"/>
                  </a:lnTo>
                  <a:lnTo>
                    <a:pt x="2981583" y="661504"/>
                  </a:lnTo>
                  <a:lnTo>
                    <a:pt x="2982597" y="661504"/>
                  </a:lnTo>
                  <a:lnTo>
                    <a:pt x="2989690" y="661504"/>
                  </a:lnTo>
                  <a:cubicBezTo>
                    <a:pt x="2989696" y="661483"/>
                    <a:pt x="2989960" y="660543"/>
                    <a:pt x="3001850" y="618269"/>
                  </a:cubicBezTo>
                  <a:lnTo>
                    <a:pt x="3003117" y="618269"/>
                  </a:lnTo>
                  <a:lnTo>
                    <a:pt x="3011984" y="618269"/>
                  </a:lnTo>
                  <a:cubicBezTo>
                    <a:pt x="3011989" y="618292"/>
                    <a:pt x="3012215" y="619258"/>
                    <a:pt x="3022117" y="661504"/>
                  </a:cubicBezTo>
                  <a:lnTo>
                    <a:pt x="3023130" y="661504"/>
                  </a:lnTo>
                  <a:lnTo>
                    <a:pt x="3030224" y="661504"/>
                  </a:lnTo>
                  <a:lnTo>
                    <a:pt x="3030224" y="700416"/>
                  </a:lnTo>
                  <a:lnTo>
                    <a:pt x="3031997" y="700416"/>
                  </a:lnTo>
                  <a:lnTo>
                    <a:pt x="3044411" y="700416"/>
                  </a:lnTo>
                  <a:lnTo>
                    <a:pt x="3044411" y="702578"/>
                  </a:lnTo>
                  <a:lnTo>
                    <a:pt x="3044411" y="717710"/>
                  </a:lnTo>
                  <a:cubicBezTo>
                    <a:pt x="3048464" y="717710"/>
                    <a:pt x="3048464" y="717710"/>
                    <a:pt x="3048464" y="715549"/>
                  </a:cubicBezTo>
                  <a:lnTo>
                    <a:pt x="3048464" y="700416"/>
                  </a:lnTo>
                  <a:lnTo>
                    <a:pt x="3049984" y="700416"/>
                  </a:lnTo>
                  <a:lnTo>
                    <a:pt x="3060624" y="700416"/>
                  </a:lnTo>
                  <a:lnTo>
                    <a:pt x="3060624" y="702037"/>
                  </a:lnTo>
                  <a:lnTo>
                    <a:pt x="3060624" y="713387"/>
                  </a:lnTo>
                  <a:lnTo>
                    <a:pt x="3091025" y="713387"/>
                  </a:lnTo>
                  <a:lnTo>
                    <a:pt x="3091025" y="676637"/>
                  </a:lnTo>
                  <a:lnTo>
                    <a:pt x="3092291" y="676637"/>
                  </a:lnTo>
                  <a:lnTo>
                    <a:pt x="3101158" y="676637"/>
                  </a:lnTo>
                  <a:lnTo>
                    <a:pt x="3101158" y="698254"/>
                  </a:lnTo>
                  <a:cubicBezTo>
                    <a:pt x="3103185" y="698254"/>
                    <a:pt x="3103185" y="698254"/>
                    <a:pt x="3103185" y="665828"/>
                  </a:cubicBezTo>
                  <a:lnTo>
                    <a:pt x="3125478" y="665828"/>
                  </a:lnTo>
                  <a:lnTo>
                    <a:pt x="3125478" y="664206"/>
                  </a:lnTo>
                  <a:lnTo>
                    <a:pt x="3125478" y="652857"/>
                  </a:lnTo>
                  <a:lnTo>
                    <a:pt x="3126238" y="652857"/>
                  </a:lnTo>
                  <a:lnTo>
                    <a:pt x="3131558" y="652857"/>
                  </a:lnTo>
                  <a:lnTo>
                    <a:pt x="3131558" y="650966"/>
                  </a:lnTo>
                  <a:lnTo>
                    <a:pt x="3131558" y="637725"/>
                  </a:lnTo>
                  <a:lnTo>
                    <a:pt x="3135612" y="644210"/>
                  </a:lnTo>
                  <a:lnTo>
                    <a:pt x="3137892" y="644210"/>
                  </a:lnTo>
                  <a:lnTo>
                    <a:pt x="3153852" y="644210"/>
                  </a:lnTo>
                  <a:lnTo>
                    <a:pt x="3153852" y="643399"/>
                  </a:lnTo>
                  <a:lnTo>
                    <a:pt x="3153852" y="637725"/>
                  </a:lnTo>
                  <a:lnTo>
                    <a:pt x="3154612" y="637725"/>
                  </a:lnTo>
                  <a:lnTo>
                    <a:pt x="3159932" y="637725"/>
                  </a:lnTo>
                  <a:lnTo>
                    <a:pt x="3159932" y="639076"/>
                  </a:lnTo>
                  <a:lnTo>
                    <a:pt x="3159932" y="648534"/>
                  </a:lnTo>
                  <a:lnTo>
                    <a:pt x="3195788" y="648534"/>
                  </a:lnTo>
                  <a:lnTo>
                    <a:pt x="3195788" y="1159457"/>
                  </a:lnTo>
                  <a:lnTo>
                    <a:pt x="3031533" y="1159331"/>
                  </a:lnTo>
                  <a:lnTo>
                    <a:pt x="3031520" y="1160647"/>
                  </a:lnTo>
                  <a:lnTo>
                    <a:pt x="2054" y="1158314"/>
                  </a:lnTo>
                  <a:cubicBezTo>
                    <a:pt x="1369" y="1010750"/>
                    <a:pt x="685" y="871760"/>
                    <a:pt x="0" y="724196"/>
                  </a:cubicBezTo>
                  <a:lnTo>
                    <a:pt x="20267" y="724196"/>
                  </a:lnTo>
                  <a:cubicBezTo>
                    <a:pt x="20271" y="724190"/>
                    <a:pt x="20308" y="724108"/>
                    <a:pt x="20774" y="723115"/>
                  </a:cubicBezTo>
                  <a:lnTo>
                    <a:pt x="24320" y="715549"/>
                  </a:lnTo>
                  <a:cubicBezTo>
                    <a:pt x="24329" y="715550"/>
                    <a:pt x="24442" y="715568"/>
                    <a:pt x="26094" y="715819"/>
                  </a:cubicBezTo>
                  <a:lnTo>
                    <a:pt x="38507" y="717710"/>
                  </a:lnTo>
                  <a:cubicBezTo>
                    <a:pt x="38510" y="717720"/>
                    <a:pt x="38548" y="717821"/>
                    <a:pt x="39014" y="719062"/>
                  </a:cubicBezTo>
                  <a:lnTo>
                    <a:pt x="42560" y="728519"/>
                  </a:lnTo>
                  <a:cubicBezTo>
                    <a:pt x="42574" y="728520"/>
                    <a:pt x="43170" y="728570"/>
                    <a:pt x="68907" y="730681"/>
                  </a:cubicBezTo>
                  <a:lnTo>
                    <a:pt x="68907" y="607460"/>
                  </a:lnTo>
                  <a:lnTo>
                    <a:pt x="70934" y="607460"/>
                  </a:lnTo>
                  <a:lnTo>
                    <a:pt x="85121" y="607460"/>
                  </a:lnTo>
                  <a:lnTo>
                    <a:pt x="85121" y="471268"/>
                  </a:lnTo>
                  <a:lnTo>
                    <a:pt x="86894" y="471268"/>
                  </a:lnTo>
                  <a:lnTo>
                    <a:pt x="99308" y="471268"/>
                  </a:lnTo>
                  <a:lnTo>
                    <a:pt x="99308" y="356694"/>
                  </a:lnTo>
                  <a:cubicBezTo>
                    <a:pt x="103361" y="354532"/>
                    <a:pt x="103361" y="354532"/>
                    <a:pt x="103361" y="328590"/>
                  </a:cubicBezTo>
                  <a:lnTo>
                    <a:pt x="105388" y="328590"/>
                  </a:lnTo>
                  <a:lnTo>
                    <a:pt x="119575" y="328590"/>
                  </a:lnTo>
                  <a:cubicBezTo>
                    <a:pt x="119586" y="328567"/>
                    <a:pt x="120192" y="327200"/>
                    <a:pt x="156055" y="246443"/>
                  </a:cubicBezTo>
                  <a:cubicBezTo>
                    <a:pt x="156055" y="246429"/>
                    <a:pt x="156089" y="244478"/>
                    <a:pt x="160109" y="0"/>
                  </a:cubicBez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xmlns="" id="{3FE9DCB8-7988-4D37-8798-DE11EEA18309}"/>
                </a:ext>
              </a:extLst>
            </p:cNvPr>
            <p:cNvGrpSpPr/>
            <p:nvPr/>
          </p:nvGrpSpPr>
          <p:grpSpPr>
            <a:xfrm flipH="1">
              <a:off x="10303645" y="3652285"/>
              <a:ext cx="1406420" cy="1145989"/>
              <a:chOff x="9991406" y="1087963"/>
              <a:chExt cx="3918119" cy="3192589"/>
            </a:xfrm>
            <a:grpFill/>
          </p:grpSpPr>
          <p:sp>
            <p:nvSpPr>
              <p:cNvPr id="217" name="Freeform: Shape 216">
                <a:extLst>
                  <a:ext uri="{FF2B5EF4-FFF2-40B4-BE49-F238E27FC236}">
                    <a16:creationId xmlns:a16="http://schemas.microsoft.com/office/drawing/2014/main" xmlns="" id="{FC6D9089-ED92-4627-9822-8834DFBBAEFA}"/>
                  </a:ext>
                </a:extLst>
              </p:cNvPr>
              <p:cNvSpPr/>
              <p:nvPr/>
            </p:nvSpPr>
            <p:spPr>
              <a:xfrm>
                <a:off x="9991406" y="2974666"/>
                <a:ext cx="674899" cy="723957"/>
              </a:xfrm>
              <a:custGeom>
                <a:avLst/>
                <a:gdLst>
                  <a:gd name="connsiteX0" fmla="*/ 597314 w 638668"/>
                  <a:gd name="connsiteY0" fmla="*/ 306119 h 685090"/>
                  <a:gd name="connsiteX1" fmla="*/ 597314 w 638668"/>
                  <a:gd name="connsiteY1" fmla="*/ 577205 h 685090"/>
                  <a:gd name="connsiteX2" fmla="*/ 616698 w 638668"/>
                  <a:gd name="connsiteY2" fmla="*/ 572897 h 685090"/>
                  <a:gd name="connsiteX3" fmla="*/ 616698 w 638668"/>
                  <a:gd name="connsiteY3" fmla="*/ 313155 h 685090"/>
                  <a:gd name="connsiteX4" fmla="*/ 561418 w 638668"/>
                  <a:gd name="connsiteY4" fmla="*/ 292910 h 685090"/>
                  <a:gd name="connsiteX5" fmla="*/ 561418 w 638668"/>
                  <a:gd name="connsiteY5" fmla="*/ 585245 h 685090"/>
                  <a:gd name="connsiteX6" fmla="*/ 582094 w 638668"/>
                  <a:gd name="connsiteY6" fmla="*/ 580651 h 685090"/>
                  <a:gd name="connsiteX7" fmla="*/ 582094 w 638668"/>
                  <a:gd name="connsiteY7" fmla="*/ 300520 h 685090"/>
                  <a:gd name="connsiteX8" fmla="*/ 525522 w 638668"/>
                  <a:gd name="connsiteY8" fmla="*/ 279844 h 685090"/>
                  <a:gd name="connsiteX9" fmla="*/ 525522 w 638668"/>
                  <a:gd name="connsiteY9" fmla="*/ 593286 h 685090"/>
                  <a:gd name="connsiteX10" fmla="*/ 546198 w 638668"/>
                  <a:gd name="connsiteY10" fmla="*/ 588691 h 685090"/>
                  <a:gd name="connsiteX11" fmla="*/ 546198 w 638668"/>
                  <a:gd name="connsiteY11" fmla="*/ 287454 h 685090"/>
                  <a:gd name="connsiteX12" fmla="*/ 489626 w 638668"/>
                  <a:gd name="connsiteY12" fmla="*/ 266778 h 685090"/>
                  <a:gd name="connsiteX13" fmla="*/ 489626 w 638668"/>
                  <a:gd name="connsiteY13" fmla="*/ 601327 h 685090"/>
                  <a:gd name="connsiteX14" fmla="*/ 510303 w 638668"/>
                  <a:gd name="connsiteY14" fmla="*/ 596732 h 685090"/>
                  <a:gd name="connsiteX15" fmla="*/ 510303 w 638668"/>
                  <a:gd name="connsiteY15" fmla="*/ 274244 h 685090"/>
                  <a:gd name="connsiteX16" fmla="*/ 453730 w 638668"/>
                  <a:gd name="connsiteY16" fmla="*/ 253568 h 685090"/>
                  <a:gd name="connsiteX17" fmla="*/ 453730 w 638668"/>
                  <a:gd name="connsiteY17" fmla="*/ 609224 h 685090"/>
                  <a:gd name="connsiteX18" fmla="*/ 474407 w 638668"/>
                  <a:gd name="connsiteY18" fmla="*/ 604629 h 685090"/>
                  <a:gd name="connsiteX19" fmla="*/ 474407 w 638668"/>
                  <a:gd name="connsiteY19" fmla="*/ 261178 h 685090"/>
                  <a:gd name="connsiteX20" fmla="*/ 417835 w 638668"/>
                  <a:gd name="connsiteY20" fmla="*/ 240502 h 685090"/>
                  <a:gd name="connsiteX21" fmla="*/ 417835 w 638668"/>
                  <a:gd name="connsiteY21" fmla="*/ 617265 h 685090"/>
                  <a:gd name="connsiteX22" fmla="*/ 438367 w 638668"/>
                  <a:gd name="connsiteY22" fmla="*/ 612670 h 685090"/>
                  <a:gd name="connsiteX23" fmla="*/ 438367 w 638668"/>
                  <a:gd name="connsiteY23" fmla="*/ 248112 h 685090"/>
                  <a:gd name="connsiteX24" fmla="*/ 381939 w 638668"/>
                  <a:gd name="connsiteY24" fmla="*/ 227436 h 685090"/>
                  <a:gd name="connsiteX25" fmla="*/ 381939 w 638668"/>
                  <a:gd name="connsiteY25" fmla="*/ 625305 h 685090"/>
                  <a:gd name="connsiteX26" fmla="*/ 402471 w 638668"/>
                  <a:gd name="connsiteY26" fmla="*/ 620710 h 685090"/>
                  <a:gd name="connsiteX27" fmla="*/ 402471 w 638668"/>
                  <a:gd name="connsiteY27" fmla="*/ 234902 h 685090"/>
                  <a:gd name="connsiteX28" fmla="*/ 345899 w 638668"/>
                  <a:gd name="connsiteY28" fmla="*/ 214370 h 685090"/>
                  <a:gd name="connsiteX29" fmla="*/ 345899 w 638668"/>
                  <a:gd name="connsiteY29" fmla="*/ 633346 h 685090"/>
                  <a:gd name="connsiteX30" fmla="*/ 366575 w 638668"/>
                  <a:gd name="connsiteY30" fmla="*/ 628751 h 685090"/>
                  <a:gd name="connsiteX31" fmla="*/ 366575 w 638668"/>
                  <a:gd name="connsiteY31" fmla="*/ 221836 h 685090"/>
                  <a:gd name="connsiteX32" fmla="*/ 296650 w 638668"/>
                  <a:gd name="connsiteY32" fmla="*/ 196278 h 685090"/>
                  <a:gd name="connsiteX33" fmla="*/ 296650 w 638668"/>
                  <a:gd name="connsiteY33" fmla="*/ 644258 h 685090"/>
                  <a:gd name="connsiteX34" fmla="*/ 330679 w 638668"/>
                  <a:gd name="connsiteY34" fmla="*/ 636648 h 685090"/>
                  <a:gd name="connsiteX35" fmla="*/ 330679 w 638668"/>
                  <a:gd name="connsiteY35" fmla="*/ 208770 h 685090"/>
                  <a:gd name="connsiteX36" fmla="*/ 313736 w 638668"/>
                  <a:gd name="connsiteY36" fmla="*/ 20102 h 685090"/>
                  <a:gd name="connsiteX37" fmla="*/ 122196 w 638668"/>
                  <a:gd name="connsiteY37" fmla="*/ 196278 h 685090"/>
                  <a:gd name="connsiteX38" fmla="*/ 246827 w 638668"/>
                  <a:gd name="connsiteY38" fmla="*/ 152916 h 685090"/>
                  <a:gd name="connsiteX39" fmla="*/ 277553 w 638668"/>
                  <a:gd name="connsiteY39" fmla="*/ 151768 h 685090"/>
                  <a:gd name="connsiteX40" fmla="*/ 396440 w 638668"/>
                  <a:gd name="connsiteY40" fmla="*/ 201878 h 685090"/>
                  <a:gd name="connsiteX41" fmla="*/ 537152 w 638668"/>
                  <a:gd name="connsiteY41" fmla="*/ 262470 h 685090"/>
                  <a:gd name="connsiteX42" fmla="*/ 313736 w 638668"/>
                  <a:gd name="connsiteY42" fmla="*/ 20102 h 685090"/>
                  <a:gd name="connsiteX43" fmla="*/ 311439 w 638668"/>
                  <a:gd name="connsiteY43" fmla="*/ 0 h 685090"/>
                  <a:gd name="connsiteX44" fmla="*/ 561417 w 638668"/>
                  <a:gd name="connsiteY44" fmla="*/ 273526 h 685090"/>
                  <a:gd name="connsiteX45" fmla="*/ 622010 w 638668"/>
                  <a:gd name="connsiteY45" fmla="*/ 298653 h 685090"/>
                  <a:gd name="connsiteX46" fmla="*/ 638665 w 638668"/>
                  <a:gd name="connsiteY46" fmla="*/ 324068 h 685090"/>
                  <a:gd name="connsiteX47" fmla="*/ 638522 w 638668"/>
                  <a:gd name="connsiteY47" fmla="*/ 575913 h 685090"/>
                  <a:gd name="connsiteX48" fmla="*/ 625025 w 638668"/>
                  <a:gd name="connsiteY48" fmla="*/ 598168 h 685090"/>
                  <a:gd name="connsiteX49" fmla="*/ 403763 w 638668"/>
                  <a:gd name="connsiteY49" fmla="*/ 657324 h 685090"/>
                  <a:gd name="connsiteX50" fmla="*/ 303398 w 638668"/>
                  <a:gd name="connsiteY50" fmla="*/ 684174 h 685090"/>
                  <a:gd name="connsiteX51" fmla="*/ 282722 w 638668"/>
                  <a:gd name="connsiteY51" fmla="*/ 683313 h 685090"/>
                  <a:gd name="connsiteX52" fmla="*/ 26713 w 638668"/>
                  <a:gd name="connsiteY52" fmla="*/ 587543 h 685090"/>
                  <a:gd name="connsiteX53" fmla="*/ 7 w 638668"/>
                  <a:gd name="connsiteY53" fmla="*/ 552652 h 685090"/>
                  <a:gd name="connsiteX54" fmla="*/ 581 w 638668"/>
                  <a:gd name="connsiteY54" fmla="*/ 264337 h 685090"/>
                  <a:gd name="connsiteX55" fmla="*/ 22406 w 638668"/>
                  <a:gd name="connsiteY55" fmla="*/ 235333 h 685090"/>
                  <a:gd name="connsiteX56" fmla="*/ 92044 w 638668"/>
                  <a:gd name="connsiteY56" fmla="*/ 206760 h 685090"/>
                  <a:gd name="connsiteX57" fmla="*/ 311439 w 638668"/>
                  <a:gd name="connsiteY57" fmla="*/ 0 h 6850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638668" h="685090">
                    <a:moveTo>
                      <a:pt x="597314" y="306119"/>
                    </a:moveTo>
                    <a:lnTo>
                      <a:pt x="597314" y="577205"/>
                    </a:lnTo>
                    <a:lnTo>
                      <a:pt x="616698" y="572897"/>
                    </a:lnTo>
                    <a:lnTo>
                      <a:pt x="616698" y="313155"/>
                    </a:lnTo>
                    <a:close/>
                    <a:moveTo>
                      <a:pt x="561418" y="292910"/>
                    </a:moveTo>
                    <a:lnTo>
                      <a:pt x="561418" y="585245"/>
                    </a:lnTo>
                    <a:lnTo>
                      <a:pt x="582094" y="580651"/>
                    </a:lnTo>
                    <a:lnTo>
                      <a:pt x="582094" y="300520"/>
                    </a:lnTo>
                    <a:close/>
                    <a:moveTo>
                      <a:pt x="525522" y="279844"/>
                    </a:moveTo>
                    <a:lnTo>
                      <a:pt x="525522" y="593286"/>
                    </a:lnTo>
                    <a:lnTo>
                      <a:pt x="546198" y="588691"/>
                    </a:lnTo>
                    <a:lnTo>
                      <a:pt x="546198" y="287454"/>
                    </a:lnTo>
                    <a:close/>
                    <a:moveTo>
                      <a:pt x="489626" y="266778"/>
                    </a:moveTo>
                    <a:lnTo>
                      <a:pt x="489626" y="601327"/>
                    </a:lnTo>
                    <a:lnTo>
                      <a:pt x="510303" y="596732"/>
                    </a:lnTo>
                    <a:lnTo>
                      <a:pt x="510303" y="274244"/>
                    </a:lnTo>
                    <a:close/>
                    <a:moveTo>
                      <a:pt x="453730" y="253568"/>
                    </a:moveTo>
                    <a:lnTo>
                      <a:pt x="453730" y="609224"/>
                    </a:lnTo>
                    <a:lnTo>
                      <a:pt x="474407" y="604629"/>
                    </a:lnTo>
                    <a:lnTo>
                      <a:pt x="474407" y="261178"/>
                    </a:lnTo>
                    <a:close/>
                    <a:moveTo>
                      <a:pt x="417835" y="240502"/>
                    </a:moveTo>
                    <a:lnTo>
                      <a:pt x="417835" y="617265"/>
                    </a:lnTo>
                    <a:lnTo>
                      <a:pt x="438367" y="612670"/>
                    </a:lnTo>
                    <a:lnTo>
                      <a:pt x="438367" y="248112"/>
                    </a:lnTo>
                    <a:close/>
                    <a:moveTo>
                      <a:pt x="381939" y="227436"/>
                    </a:moveTo>
                    <a:lnTo>
                      <a:pt x="381939" y="625305"/>
                    </a:lnTo>
                    <a:lnTo>
                      <a:pt x="402471" y="620710"/>
                    </a:lnTo>
                    <a:lnTo>
                      <a:pt x="402471" y="234902"/>
                    </a:lnTo>
                    <a:close/>
                    <a:moveTo>
                      <a:pt x="345899" y="214370"/>
                    </a:moveTo>
                    <a:lnTo>
                      <a:pt x="345899" y="633346"/>
                    </a:lnTo>
                    <a:lnTo>
                      <a:pt x="366575" y="628751"/>
                    </a:lnTo>
                    <a:lnTo>
                      <a:pt x="366575" y="221836"/>
                    </a:lnTo>
                    <a:close/>
                    <a:moveTo>
                      <a:pt x="296650" y="196278"/>
                    </a:moveTo>
                    <a:lnTo>
                      <a:pt x="296650" y="644258"/>
                    </a:lnTo>
                    <a:lnTo>
                      <a:pt x="330679" y="636648"/>
                    </a:lnTo>
                    <a:lnTo>
                      <a:pt x="330679" y="208770"/>
                    </a:lnTo>
                    <a:close/>
                    <a:moveTo>
                      <a:pt x="313736" y="20102"/>
                    </a:moveTo>
                    <a:cubicBezTo>
                      <a:pt x="250129" y="80263"/>
                      <a:pt x="184081" y="137696"/>
                      <a:pt x="122196" y="196278"/>
                    </a:cubicBezTo>
                    <a:cubicBezTo>
                      <a:pt x="164410" y="185940"/>
                      <a:pt x="206767" y="165982"/>
                      <a:pt x="246827" y="152916"/>
                    </a:cubicBezTo>
                    <a:cubicBezTo>
                      <a:pt x="256303" y="149901"/>
                      <a:pt x="268651" y="148178"/>
                      <a:pt x="277553" y="151768"/>
                    </a:cubicBezTo>
                    <a:cubicBezTo>
                      <a:pt x="317613" y="167275"/>
                      <a:pt x="356811" y="185079"/>
                      <a:pt x="396440" y="201878"/>
                    </a:cubicBezTo>
                    <a:cubicBezTo>
                      <a:pt x="444253" y="222123"/>
                      <a:pt x="489339" y="242225"/>
                      <a:pt x="537152" y="262470"/>
                    </a:cubicBezTo>
                    <a:cubicBezTo>
                      <a:pt x="537870" y="261465"/>
                      <a:pt x="391128" y="102949"/>
                      <a:pt x="313736" y="20102"/>
                    </a:cubicBezTo>
                    <a:close/>
                    <a:moveTo>
                      <a:pt x="311439" y="0"/>
                    </a:moveTo>
                    <a:cubicBezTo>
                      <a:pt x="311439" y="0"/>
                      <a:pt x="522219" y="228872"/>
                      <a:pt x="561417" y="273526"/>
                    </a:cubicBezTo>
                    <a:cubicBezTo>
                      <a:pt x="590134" y="286592"/>
                      <a:pt x="591857" y="288459"/>
                      <a:pt x="622010" y="298653"/>
                    </a:cubicBezTo>
                    <a:cubicBezTo>
                      <a:pt x="635076" y="303104"/>
                      <a:pt x="638809" y="310571"/>
                      <a:pt x="638665" y="324068"/>
                    </a:cubicBezTo>
                    <a:cubicBezTo>
                      <a:pt x="638091" y="408064"/>
                      <a:pt x="638378" y="491916"/>
                      <a:pt x="638522" y="575913"/>
                    </a:cubicBezTo>
                    <a:cubicBezTo>
                      <a:pt x="638522" y="586394"/>
                      <a:pt x="638953" y="594578"/>
                      <a:pt x="625025" y="598168"/>
                    </a:cubicBezTo>
                    <a:cubicBezTo>
                      <a:pt x="550075" y="617264"/>
                      <a:pt x="478426" y="637366"/>
                      <a:pt x="403763" y="657324"/>
                    </a:cubicBezTo>
                    <a:cubicBezTo>
                      <a:pt x="370308" y="666226"/>
                      <a:pt x="336997" y="675703"/>
                      <a:pt x="303398" y="684174"/>
                    </a:cubicBezTo>
                    <a:cubicBezTo>
                      <a:pt x="296937" y="685754"/>
                      <a:pt x="288753" y="685179"/>
                      <a:pt x="282722" y="683313"/>
                    </a:cubicBezTo>
                    <a:cubicBezTo>
                      <a:pt x="187527" y="652730"/>
                      <a:pt x="118319" y="617983"/>
                      <a:pt x="26713" y="587543"/>
                    </a:cubicBezTo>
                    <a:cubicBezTo>
                      <a:pt x="8765" y="581512"/>
                      <a:pt x="-281" y="573184"/>
                      <a:pt x="7" y="552652"/>
                    </a:cubicBezTo>
                    <a:cubicBezTo>
                      <a:pt x="1012" y="456595"/>
                      <a:pt x="1012" y="360538"/>
                      <a:pt x="581" y="264337"/>
                    </a:cubicBezTo>
                    <a:cubicBezTo>
                      <a:pt x="581" y="247968"/>
                      <a:pt x="6899" y="239784"/>
                      <a:pt x="22406" y="235333"/>
                    </a:cubicBezTo>
                    <a:cubicBezTo>
                      <a:pt x="47102" y="228010"/>
                      <a:pt x="68783" y="217529"/>
                      <a:pt x="92044" y="206760"/>
                    </a:cubicBezTo>
                    <a:cubicBezTo>
                      <a:pt x="106258" y="200155"/>
                      <a:pt x="311726" y="4308"/>
                      <a:pt x="311439" y="0"/>
                    </a:cubicBezTo>
                    <a:close/>
                  </a:path>
                </a:pathLst>
              </a:custGeom>
              <a:grpFill/>
              <a:ln w="550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grpSp>
            <p:nvGrpSpPr>
              <p:cNvPr id="211" name="Group 210">
                <a:extLst>
                  <a:ext uri="{FF2B5EF4-FFF2-40B4-BE49-F238E27FC236}">
                    <a16:creationId xmlns:a16="http://schemas.microsoft.com/office/drawing/2014/main" xmlns="" id="{89A2EC72-C101-47BA-87F1-70F34DA062F6}"/>
                  </a:ext>
                </a:extLst>
              </p:cNvPr>
              <p:cNvGrpSpPr/>
              <p:nvPr/>
            </p:nvGrpSpPr>
            <p:grpSpPr>
              <a:xfrm>
                <a:off x="10112869" y="1087963"/>
                <a:ext cx="3796656" cy="3192589"/>
                <a:chOff x="10112869" y="1087963"/>
                <a:chExt cx="3796656" cy="3192589"/>
              </a:xfrm>
              <a:grpFill/>
            </p:grpSpPr>
            <p:sp>
              <p:nvSpPr>
                <p:cNvPr id="381" name="Rectangle: Rounded Corners 380">
                  <a:extLst>
                    <a:ext uri="{FF2B5EF4-FFF2-40B4-BE49-F238E27FC236}">
                      <a16:creationId xmlns:a16="http://schemas.microsoft.com/office/drawing/2014/main" xmlns="" id="{BE521594-BC4D-4622-BD6B-678CF6BFF0C0}"/>
                    </a:ext>
                  </a:extLst>
                </p:cNvPr>
                <p:cNvSpPr/>
                <p:nvPr/>
              </p:nvSpPr>
              <p:spPr>
                <a:xfrm>
                  <a:off x="10147852" y="2407465"/>
                  <a:ext cx="3761673" cy="88778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2" name="Rectangle 381">
                  <a:extLst>
                    <a:ext uri="{FF2B5EF4-FFF2-40B4-BE49-F238E27FC236}">
                      <a16:creationId xmlns:a16="http://schemas.microsoft.com/office/drawing/2014/main" xmlns="" id="{50D65DEC-C436-49E2-918E-CB2726B90EEC}"/>
                    </a:ext>
                  </a:extLst>
                </p:cNvPr>
                <p:cNvSpPr/>
                <p:nvPr/>
              </p:nvSpPr>
              <p:spPr>
                <a:xfrm>
                  <a:off x="11772474" y="3314205"/>
                  <a:ext cx="1343744" cy="92551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3" name="Rectangle 382">
                  <a:extLst>
                    <a:ext uri="{FF2B5EF4-FFF2-40B4-BE49-F238E27FC236}">
                      <a16:creationId xmlns:a16="http://schemas.microsoft.com/office/drawing/2014/main" xmlns="" id="{317A5C35-191F-4E11-A514-90FD879C2857}"/>
                    </a:ext>
                  </a:extLst>
                </p:cNvPr>
                <p:cNvSpPr/>
                <p:nvPr/>
              </p:nvSpPr>
              <p:spPr>
                <a:xfrm>
                  <a:off x="11766761" y="2239508"/>
                  <a:ext cx="80436" cy="2039223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4" name="Rectangle 383">
                  <a:extLst>
                    <a:ext uri="{FF2B5EF4-FFF2-40B4-BE49-F238E27FC236}">
                      <a16:creationId xmlns:a16="http://schemas.microsoft.com/office/drawing/2014/main" xmlns="" id="{AD154588-CDE1-47C2-872F-557083E62E55}"/>
                    </a:ext>
                  </a:extLst>
                </p:cNvPr>
                <p:cNvSpPr/>
                <p:nvPr/>
              </p:nvSpPr>
              <p:spPr>
                <a:xfrm>
                  <a:off x="12239858" y="2239508"/>
                  <a:ext cx="80436" cy="2039223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5" name="Rectangle 384">
                  <a:extLst>
                    <a:ext uri="{FF2B5EF4-FFF2-40B4-BE49-F238E27FC236}">
                      <a16:creationId xmlns:a16="http://schemas.microsoft.com/office/drawing/2014/main" xmlns="" id="{BE54206D-C06F-4B1D-8408-F7316317EFCA}"/>
                    </a:ext>
                  </a:extLst>
                </p:cNvPr>
                <p:cNvSpPr/>
                <p:nvPr/>
              </p:nvSpPr>
              <p:spPr>
                <a:xfrm>
                  <a:off x="13026689" y="2239508"/>
                  <a:ext cx="80436" cy="2039223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6" name="Rectangle 385">
                  <a:extLst>
                    <a:ext uri="{FF2B5EF4-FFF2-40B4-BE49-F238E27FC236}">
                      <a16:creationId xmlns:a16="http://schemas.microsoft.com/office/drawing/2014/main" xmlns="" id="{B6120C16-256C-45E7-BCCA-DDE859E47D6F}"/>
                    </a:ext>
                  </a:extLst>
                </p:cNvPr>
                <p:cNvSpPr/>
                <p:nvPr/>
              </p:nvSpPr>
              <p:spPr>
                <a:xfrm>
                  <a:off x="12523780" y="2451528"/>
                  <a:ext cx="77841" cy="182720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8" name="Rectangle 387">
                  <a:extLst>
                    <a:ext uri="{FF2B5EF4-FFF2-40B4-BE49-F238E27FC236}">
                      <a16:creationId xmlns:a16="http://schemas.microsoft.com/office/drawing/2014/main" xmlns="" id="{6E9A653B-B882-4971-A324-EF198467F331}"/>
                    </a:ext>
                  </a:extLst>
                </p:cNvPr>
                <p:cNvSpPr/>
                <p:nvPr/>
              </p:nvSpPr>
              <p:spPr>
                <a:xfrm rot="2465944">
                  <a:off x="12622677" y="2284600"/>
                  <a:ext cx="45720" cy="1175325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89" name="Rectangle 388">
                  <a:extLst>
                    <a:ext uri="{FF2B5EF4-FFF2-40B4-BE49-F238E27FC236}">
                      <a16:creationId xmlns:a16="http://schemas.microsoft.com/office/drawing/2014/main" xmlns="" id="{F66C2BB4-B649-46D2-99D1-A57BF2189B9F}"/>
                    </a:ext>
                  </a:extLst>
                </p:cNvPr>
                <p:cNvSpPr/>
                <p:nvPr/>
              </p:nvSpPr>
              <p:spPr>
                <a:xfrm rot="658490">
                  <a:off x="11863647" y="1255476"/>
                  <a:ext cx="64929" cy="1055207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0" name="Rectangle 389">
                  <a:extLst>
                    <a:ext uri="{FF2B5EF4-FFF2-40B4-BE49-F238E27FC236}">
                      <a16:creationId xmlns:a16="http://schemas.microsoft.com/office/drawing/2014/main" xmlns="" id="{87BE27A0-6F69-4E30-9C07-B054FD3A8EBA}"/>
                    </a:ext>
                  </a:extLst>
                </p:cNvPr>
                <p:cNvSpPr/>
                <p:nvPr/>
              </p:nvSpPr>
              <p:spPr>
                <a:xfrm rot="20633081">
                  <a:off x="12106628" y="1224307"/>
                  <a:ext cx="64929" cy="1055207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1" name="Rectangle 390">
                  <a:extLst>
                    <a:ext uri="{FF2B5EF4-FFF2-40B4-BE49-F238E27FC236}">
                      <a16:creationId xmlns:a16="http://schemas.microsoft.com/office/drawing/2014/main" xmlns="" id="{866BD496-7ABE-44F1-97D3-DE821090BD14}"/>
                    </a:ext>
                  </a:extLst>
                </p:cNvPr>
                <p:cNvSpPr/>
                <p:nvPr/>
              </p:nvSpPr>
              <p:spPr>
                <a:xfrm rot="19505308">
                  <a:off x="12382395" y="1087963"/>
                  <a:ext cx="47366" cy="145364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2" name="Rectangle 391">
                  <a:extLst>
                    <a:ext uri="{FF2B5EF4-FFF2-40B4-BE49-F238E27FC236}">
                      <a16:creationId xmlns:a16="http://schemas.microsoft.com/office/drawing/2014/main" xmlns="" id="{1FF3E441-6C87-4DE6-BE9A-14E6E1F97730}"/>
                    </a:ext>
                  </a:extLst>
                </p:cNvPr>
                <p:cNvSpPr/>
                <p:nvPr/>
              </p:nvSpPr>
              <p:spPr>
                <a:xfrm>
                  <a:off x="12417111" y="2056336"/>
                  <a:ext cx="962547" cy="36212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3" name="Rectangle 392">
                  <a:extLst>
                    <a:ext uri="{FF2B5EF4-FFF2-40B4-BE49-F238E27FC236}">
                      <a16:creationId xmlns:a16="http://schemas.microsoft.com/office/drawing/2014/main" xmlns="" id="{4AAD3F7F-733E-4029-9E43-24B8E93C0962}"/>
                    </a:ext>
                  </a:extLst>
                </p:cNvPr>
                <p:cNvSpPr/>
                <p:nvPr/>
              </p:nvSpPr>
              <p:spPr>
                <a:xfrm rot="3295761" flipH="1">
                  <a:off x="11139455" y="771268"/>
                  <a:ext cx="36576" cy="208974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4" name="Rectangle 393">
                  <a:extLst>
                    <a:ext uri="{FF2B5EF4-FFF2-40B4-BE49-F238E27FC236}">
                      <a16:creationId xmlns:a16="http://schemas.microsoft.com/office/drawing/2014/main" xmlns="" id="{3842BB88-FA48-401D-94B4-562D63181CC9}"/>
                    </a:ext>
                  </a:extLst>
                </p:cNvPr>
                <p:cNvSpPr/>
                <p:nvPr/>
              </p:nvSpPr>
              <p:spPr>
                <a:xfrm>
                  <a:off x="11766760" y="2239508"/>
                  <a:ext cx="521564" cy="7582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9" name="Rectangle: Top Corners Rounded 208">
                  <a:extLst>
                    <a:ext uri="{FF2B5EF4-FFF2-40B4-BE49-F238E27FC236}">
                      <a16:creationId xmlns:a16="http://schemas.microsoft.com/office/drawing/2014/main" xmlns="" id="{94594972-EC57-4C91-9586-AAB1F631E9F3}"/>
                    </a:ext>
                  </a:extLst>
                </p:cNvPr>
                <p:cNvSpPr/>
                <p:nvPr/>
              </p:nvSpPr>
              <p:spPr>
                <a:xfrm>
                  <a:off x="11734846" y="4112596"/>
                  <a:ext cx="144264" cy="167956"/>
                </a:xfrm>
                <a:prstGeom prst="round2Same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6" name="Rectangle: Top Corners Rounded 395">
                  <a:extLst>
                    <a:ext uri="{FF2B5EF4-FFF2-40B4-BE49-F238E27FC236}">
                      <a16:creationId xmlns:a16="http://schemas.microsoft.com/office/drawing/2014/main" xmlns="" id="{D071BB20-F98D-499A-B0EE-A10FF63313DF}"/>
                    </a:ext>
                  </a:extLst>
                </p:cNvPr>
                <p:cNvSpPr/>
                <p:nvPr/>
              </p:nvSpPr>
              <p:spPr>
                <a:xfrm>
                  <a:off x="12200132" y="4112596"/>
                  <a:ext cx="144264" cy="167956"/>
                </a:xfrm>
                <a:prstGeom prst="round2Same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7" name="Rectangle: Top Corners Rounded 396">
                  <a:extLst>
                    <a:ext uri="{FF2B5EF4-FFF2-40B4-BE49-F238E27FC236}">
                      <a16:creationId xmlns:a16="http://schemas.microsoft.com/office/drawing/2014/main" xmlns="" id="{6A871D94-1A1E-49B3-99BA-034C050AA783}"/>
                    </a:ext>
                  </a:extLst>
                </p:cNvPr>
                <p:cNvSpPr/>
                <p:nvPr/>
              </p:nvSpPr>
              <p:spPr>
                <a:xfrm>
                  <a:off x="12490568" y="4112596"/>
                  <a:ext cx="144264" cy="167956"/>
                </a:xfrm>
                <a:prstGeom prst="round2Same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8" name="Rectangle: Top Corners Rounded 397">
                  <a:extLst>
                    <a:ext uri="{FF2B5EF4-FFF2-40B4-BE49-F238E27FC236}">
                      <a16:creationId xmlns:a16="http://schemas.microsoft.com/office/drawing/2014/main" xmlns="" id="{A92F2EA2-2DDA-404F-AF43-6932059D3E4B}"/>
                    </a:ext>
                  </a:extLst>
                </p:cNvPr>
                <p:cNvSpPr/>
                <p:nvPr/>
              </p:nvSpPr>
              <p:spPr>
                <a:xfrm>
                  <a:off x="12994775" y="4112596"/>
                  <a:ext cx="144264" cy="167956"/>
                </a:xfrm>
                <a:prstGeom prst="round2Same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99" name="Rectangle 398">
                  <a:extLst>
                    <a:ext uri="{FF2B5EF4-FFF2-40B4-BE49-F238E27FC236}">
                      <a16:creationId xmlns:a16="http://schemas.microsoft.com/office/drawing/2014/main" xmlns="" id="{FE33EF2A-1B9E-4FF7-A89D-1F3274BF1B33}"/>
                    </a:ext>
                  </a:extLst>
                </p:cNvPr>
                <p:cNvSpPr/>
                <p:nvPr/>
              </p:nvSpPr>
              <p:spPr>
                <a:xfrm rot="2465944">
                  <a:off x="12155656" y="2331293"/>
                  <a:ext cx="45720" cy="1175325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1" name="Rectangle 400">
                  <a:extLst>
                    <a:ext uri="{FF2B5EF4-FFF2-40B4-BE49-F238E27FC236}">
                      <a16:creationId xmlns:a16="http://schemas.microsoft.com/office/drawing/2014/main" xmlns="" id="{846C2101-9432-46E5-BAA8-B8D09FEEC3DC}"/>
                    </a:ext>
                  </a:extLst>
                </p:cNvPr>
                <p:cNvSpPr/>
                <p:nvPr/>
              </p:nvSpPr>
              <p:spPr>
                <a:xfrm>
                  <a:off x="10326533" y="2433584"/>
                  <a:ext cx="45719" cy="584294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2" name="Rectangle 401">
                  <a:extLst>
                    <a:ext uri="{FF2B5EF4-FFF2-40B4-BE49-F238E27FC236}">
                      <a16:creationId xmlns:a16="http://schemas.microsoft.com/office/drawing/2014/main" xmlns="" id="{6DB1DBD8-30E2-4FC0-8820-ABBF5E8E54DA}"/>
                    </a:ext>
                  </a:extLst>
                </p:cNvPr>
                <p:cNvSpPr/>
                <p:nvPr/>
              </p:nvSpPr>
              <p:spPr>
                <a:xfrm flipV="1">
                  <a:off x="11921107" y="1202428"/>
                  <a:ext cx="164311" cy="61817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xmlns="" id="{8E442EAE-BDD8-4B0B-9AFF-A3AD827A84D8}"/>
                </a:ext>
              </a:extLst>
            </p:cNvPr>
            <p:cNvSpPr/>
            <p:nvPr/>
          </p:nvSpPr>
          <p:spPr>
            <a:xfrm>
              <a:off x="8204287" y="4768777"/>
              <a:ext cx="3620670" cy="11060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7" name="Freeform: Shape 406">
              <a:extLst>
                <a:ext uri="{FF2B5EF4-FFF2-40B4-BE49-F238E27FC236}">
                  <a16:creationId xmlns:a16="http://schemas.microsoft.com/office/drawing/2014/main" xmlns="" id="{3BBEDD0A-4910-455A-BE7B-22966782A618}"/>
                </a:ext>
              </a:extLst>
            </p:cNvPr>
            <p:cNvSpPr/>
            <p:nvPr/>
          </p:nvSpPr>
          <p:spPr>
            <a:xfrm>
              <a:off x="8348702" y="3846348"/>
              <a:ext cx="702845" cy="977732"/>
            </a:xfrm>
            <a:custGeom>
              <a:avLst/>
              <a:gdLst>
                <a:gd name="connsiteX0" fmla="*/ 1022274 w 4159710"/>
                <a:gd name="connsiteY0" fmla="*/ 5419078 h 5786598"/>
                <a:gd name="connsiteX1" fmla="*/ 976163 w 4159710"/>
                <a:gd name="connsiteY1" fmla="*/ 5507455 h 5786598"/>
                <a:gd name="connsiteX2" fmla="*/ 1068385 w 4159710"/>
                <a:gd name="connsiteY2" fmla="*/ 5507455 h 5786598"/>
                <a:gd name="connsiteX3" fmla="*/ 1318025 w 4159710"/>
                <a:gd name="connsiteY3" fmla="*/ 5289802 h 5786598"/>
                <a:gd name="connsiteX4" fmla="*/ 1204463 w 4159710"/>
                <a:gd name="connsiteY4" fmla="*/ 5507455 h 5786598"/>
                <a:gd name="connsiteX5" fmla="*/ 1431587 w 4159710"/>
                <a:gd name="connsiteY5" fmla="*/ 5507455 h 5786598"/>
                <a:gd name="connsiteX6" fmla="*/ 708685 w 4159710"/>
                <a:gd name="connsiteY6" fmla="*/ 5255614 h 5786598"/>
                <a:gd name="connsiteX7" fmla="*/ 577286 w 4159710"/>
                <a:gd name="connsiteY7" fmla="*/ 5507455 h 5786598"/>
                <a:gd name="connsiteX8" fmla="*/ 840085 w 4159710"/>
                <a:gd name="connsiteY8" fmla="*/ 5507455 h 5786598"/>
                <a:gd name="connsiteX9" fmla="*/ 1203875 w 4159710"/>
                <a:gd name="connsiteY9" fmla="*/ 5071022 h 5786598"/>
                <a:gd name="connsiteX10" fmla="*/ 1053938 w 4159710"/>
                <a:gd name="connsiteY10" fmla="*/ 5358390 h 5786598"/>
                <a:gd name="connsiteX11" fmla="*/ 1131714 w 4159710"/>
                <a:gd name="connsiteY11" fmla="*/ 5507455 h 5786598"/>
                <a:gd name="connsiteX12" fmla="*/ 1141134 w 4159710"/>
                <a:gd name="connsiteY12" fmla="*/ 5507455 h 5786598"/>
                <a:gd name="connsiteX13" fmla="*/ 1286361 w 4159710"/>
                <a:gd name="connsiteY13" fmla="*/ 5229113 h 5786598"/>
                <a:gd name="connsiteX14" fmla="*/ 822835 w 4159710"/>
                <a:gd name="connsiteY14" fmla="*/ 5036834 h 5786598"/>
                <a:gd name="connsiteX15" fmla="*/ 740350 w 4159710"/>
                <a:gd name="connsiteY15" fmla="*/ 5194926 h 5786598"/>
                <a:gd name="connsiteX16" fmla="*/ 903414 w 4159710"/>
                <a:gd name="connsiteY16" fmla="*/ 5507455 h 5786598"/>
                <a:gd name="connsiteX17" fmla="*/ 912834 w 4159710"/>
                <a:gd name="connsiteY17" fmla="*/ 5507455 h 5786598"/>
                <a:gd name="connsiteX18" fmla="*/ 990609 w 4159710"/>
                <a:gd name="connsiteY18" fmla="*/ 5358390 h 5786598"/>
                <a:gd name="connsiteX19" fmla="*/ 1451724 w 4159710"/>
                <a:gd name="connsiteY19" fmla="*/ 5033553 h 5786598"/>
                <a:gd name="connsiteX20" fmla="*/ 1355112 w 4159710"/>
                <a:gd name="connsiteY20" fmla="*/ 5218720 h 5786598"/>
                <a:gd name="connsiteX21" fmla="*/ 1505762 w 4159710"/>
                <a:gd name="connsiteY21" fmla="*/ 5507455 h 5786598"/>
                <a:gd name="connsiteX22" fmla="*/ 1698986 w 4159710"/>
                <a:gd name="connsiteY22" fmla="*/ 5507455 h 5786598"/>
                <a:gd name="connsiteX23" fmla="*/ 574986 w 4159710"/>
                <a:gd name="connsiteY23" fmla="*/ 4999366 h 5786598"/>
                <a:gd name="connsiteX24" fmla="*/ 309887 w 4159710"/>
                <a:gd name="connsiteY24" fmla="*/ 5507455 h 5786598"/>
                <a:gd name="connsiteX25" fmla="*/ 503111 w 4159710"/>
                <a:gd name="connsiteY25" fmla="*/ 5507455 h 5786598"/>
                <a:gd name="connsiteX26" fmla="*/ 671598 w 4159710"/>
                <a:gd name="connsiteY26" fmla="*/ 5184533 h 5786598"/>
                <a:gd name="connsiteX27" fmla="*/ 1290352 w 4159710"/>
                <a:gd name="connsiteY27" fmla="*/ 4905281 h 5786598"/>
                <a:gd name="connsiteX28" fmla="*/ 1240962 w 4159710"/>
                <a:gd name="connsiteY28" fmla="*/ 4999940 h 5786598"/>
                <a:gd name="connsiteX29" fmla="*/ 1323448 w 4159710"/>
                <a:gd name="connsiteY29" fmla="*/ 5158032 h 5786598"/>
                <a:gd name="connsiteX30" fmla="*/ 1420060 w 4159710"/>
                <a:gd name="connsiteY30" fmla="*/ 4972866 h 5786598"/>
                <a:gd name="connsiteX31" fmla="*/ 1384797 w 4159710"/>
                <a:gd name="connsiteY31" fmla="*/ 4905281 h 5786598"/>
                <a:gd name="connsiteX32" fmla="*/ 1191573 w 4159710"/>
                <a:gd name="connsiteY32" fmla="*/ 4905281 h 5786598"/>
                <a:gd name="connsiteX33" fmla="*/ 1209298 w 4159710"/>
                <a:gd name="connsiteY33" fmla="*/ 4939252 h 5786598"/>
                <a:gd name="connsiteX34" fmla="*/ 1227023 w 4159710"/>
                <a:gd name="connsiteY34" fmla="*/ 4905281 h 5786598"/>
                <a:gd name="connsiteX35" fmla="*/ 891474 w 4159710"/>
                <a:gd name="connsiteY35" fmla="*/ 4905281 h 5786598"/>
                <a:gd name="connsiteX36" fmla="*/ 854499 w 4159710"/>
                <a:gd name="connsiteY36" fmla="*/ 4976146 h 5786598"/>
                <a:gd name="connsiteX37" fmla="*/ 1022274 w 4159710"/>
                <a:gd name="connsiteY37" fmla="*/ 5297702 h 5786598"/>
                <a:gd name="connsiteX38" fmla="*/ 1172210 w 4159710"/>
                <a:gd name="connsiteY38" fmla="*/ 5010334 h 5786598"/>
                <a:gd name="connsiteX39" fmla="*/ 1117398 w 4159710"/>
                <a:gd name="connsiteY39" fmla="*/ 4905281 h 5786598"/>
                <a:gd name="connsiteX40" fmla="*/ 624075 w 4159710"/>
                <a:gd name="connsiteY40" fmla="*/ 4905281 h 5786598"/>
                <a:gd name="connsiteX41" fmla="*/ 606650 w 4159710"/>
                <a:gd name="connsiteY41" fmla="*/ 4938678 h 5786598"/>
                <a:gd name="connsiteX42" fmla="*/ 703262 w 4159710"/>
                <a:gd name="connsiteY42" fmla="*/ 5123845 h 5786598"/>
                <a:gd name="connsiteX43" fmla="*/ 785748 w 4159710"/>
                <a:gd name="connsiteY43" fmla="*/ 4965752 h 5786598"/>
                <a:gd name="connsiteX44" fmla="*/ 754196 w 4159710"/>
                <a:gd name="connsiteY44" fmla="*/ 4905281 h 5786598"/>
                <a:gd name="connsiteX45" fmla="*/ 1286363 w 4159710"/>
                <a:gd name="connsiteY45" fmla="*/ 4716622 h 5786598"/>
                <a:gd name="connsiteX46" fmla="*/ 1286363 w 4159710"/>
                <a:gd name="connsiteY46" fmla="*/ 4742928 h 5786598"/>
                <a:gd name="connsiteX47" fmla="*/ 1280308 w 4159710"/>
                <a:gd name="connsiteY47" fmla="*/ 4772921 h 5786598"/>
                <a:gd name="connsiteX48" fmla="*/ 1315738 w 4159710"/>
                <a:gd name="connsiteY48" fmla="*/ 4772921 h 5786598"/>
                <a:gd name="connsiteX49" fmla="*/ 760478 w 4159710"/>
                <a:gd name="connsiteY49" fmla="*/ 4643851 h 5786598"/>
                <a:gd name="connsiteX50" fmla="*/ 693135 w 4159710"/>
                <a:gd name="connsiteY50" fmla="*/ 4772921 h 5786598"/>
                <a:gd name="connsiteX51" fmla="*/ 766533 w 4159710"/>
                <a:gd name="connsiteY51" fmla="*/ 4772921 h 5786598"/>
                <a:gd name="connsiteX52" fmla="*/ 760478 w 4159710"/>
                <a:gd name="connsiteY52" fmla="*/ 4742928 h 5786598"/>
                <a:gd name="connsiteX53" fmla="*/ 1286363 w 4159710"/>
                <a:gd name="connsiteY53" fmla="*/ 4116690 h 5786598"/>
                <a:gd name="connsiteX54" fmla="*/ 1286363 w 4159710"/>
                <a:gd name="connsiteY54" fmla="*/ 4574458 h 5786598"/>
                <a:gd name="connsiteX55" fmla="*/ 1389913 w 4159710"/>
                <a:gd name="connsiteY55" fmla="*/ 4772921 h 5786598"/>
                <a:gd name="connsiteX56" fmla="*/ 1441619 w 4159710"/>
                <a:gd name="connsiteY56" fmla="*/ 4772921 h 5786598"/>
                <a:gd name="connsiteX57" fmla="*/ 1441619 w 4159710"/>
                <a:gd name="connsiteY57" fmla="*/ 4116690 h 5786598"/>
                <a:gd name="connsiteX58" fmla="*/ 582362 w 4159710"/>
                <a:gd name="connsiteY58" fmla="*/ 4116689 h 5786598"/>
                <a:gd name="connsiteX59" fmla="*/ 582362 w 4159710"/>
                <a:gd name="connsiteY59" fmla="*/ 4772921 h 5786598"/>
                <a:gd name="connsiteX60" fmla="*/ 618960 w 4159710"/>
                <a:gd name="connsiteY60" fmla="*/ 4772921 h 5786598"/>
                <a:gd name="connsiteX61" fmla="*/ 760478 w 4159710"/>
                <a:gd name="connsiteY61" fmla="*/ 4501687 h 5786598"/>
                <a:gd name="connsiteX62" fmla="*/ 760478 w 4159710"/>
                <a:gd name="connsiteY62" fmla="*/ 4116689 h 5786598"/>
                <a:gd name="connsiteX63" fmla="*/ 1286363 w 4159710"/>
                <a:gd name="connsiteY63" fmla="*/ 3949802 h 5786598"/>
                <a:gd name="connsiteX64" fmla="*/ 1286363 w 4159710"/>
                <a:gd name="connsiteY64" fmla="*/ 4070970 h 5786598"/>
                <a:gd name="connsiteX65" fmla="*/ 1441619 w 4159710"/>
                <a:gd name="connsiteY65" fmla="*/ 4070970 h 5786598"/>
                <a:gd name="connsiteX66" fmla="*/ 1441619 w 4159710"/>
                <a:gd name="connsiteY66" fmla="*/ 3949802 h 5786598"/>
                <a:gd name="connsiteX67" fmla="*/ 582362 w 4159710"/>
                <a:gd name="connsiteY67" fmla="*/ 3949801 h 5786598"/>
                <a:gd name="connsiteX68" fmla="*/ 582362 w 4159710"/>
                <a:gd name="connsiteY68" fmla="*/ 4070970 h 5786598"/>
                <a:gd name="connsiteX69" fmla="*/ 760478 w 4159710"/>
                <a:gd name="connsiteY69" fmla="*/ 4070970 h 5786598"/>
                <a:gd name="connsiteX70" fmla="*/ 760478 w 4159710"/>
                <a:gd name="connsiteY70" fmla="*/ 3949801 h 5786598"/>
                <a:gd name="connsiteX71" fmla="*/ 1286363 w 4159710"/>
                <a:gd name="connsiteY71" fmla="*/ 3781025 h 5786598"/>
                <a:gd name="connsiteX72" fmla="*/ 1286363 w 4159710"/>
                <a:gd name="connsiteY72" fmla="*/ 3904082 h 5786598"/>
                <a:gd name="connsiteX73" fmla="*/ 1441619 w 4159710"/>
                <a:gd name="connsiteY73" fmla="*/ 3904082 h 5786598"/>
                <a:gd name="connsiteX74" fmla="*/ 1441619 w 4159710"/>
                <a:gd name="connsiteY74" fmla="*/ 3781025 h 5786598"/>
                <a:gd name="connsiteX75" fmla="*/ 582362 w 4159710"/>
                <a:gd name="connsiteY75" fmla="*/ 3781025 h 5786598"/>
                <a:gd name="connsiteX76" fmla="*/ 582362 w 4159710"/>
                <a:gd name="connsiteY76" fmla="*/ 3904082 h 5786598"/>
                <a:gd name="connsiteX77" fmla="*/ 760478 w 4159710"/>
                <a:gd name="connsiteY77" fmla="*/ 3904082 h 5786598"/>
                <a:gd name="connsiteX78" fmla="*/ 760478 w 4159710"/>
                <a:gd name="connsiteY78" fmla="*/ 3781025 h 5786598"/>
                <a:gd name="connsiteX79" fmla="*/ 1174823 w 4159710"/>
                <a:gd name="connsiteY79" fmla="*/ 2986866 h 5786598"/>
                <a:gd name="connsiteX80" fmla="*/ 1154863 w 4159710"/>
                <a:gd name="connsiteY80" fmla="*/ 3006826 h 5786598"/>
                <a:gd name="connsiteX81" fmla="*/ 1154863 w 4159710"/>
                <a:gd name="connsiteY81" fmla="*/ 3388285 h 5786598"/>
                <a:gd name="connsiteX82" fmla="*/ 1174823 w 4159710"/>
                <a:gd name="connsiteY82" fmla="*/ 3408245 h 5786598"/>
                <a:gd name="connsiteX83" fmla="*/ 1254662 w 4159710"/>
                <a:gd name="connsiteY83" fmla="*/ 3408245 h 5786598"/>
                <a:gd name="connsiteX84" fmla="*/ 1274622 w 4159710"/>
                <a:gd name="connsiteY84" fmla="*/ 3388285 h 5786598"/>
                <a:gd name="connsiteX85" fmla="*/ 1274622 w 4159710"/>
                <a:gd name="connsiteY85" fmla="*/ 3006826 h 5786598"/>
                <a:gd name="connsiteX86" fmla="*/ 1254662 w 4159710"/>
                <a:gd name="connsiteY86" fmla="*/ 2986866 h 5786598"/>
                <a:gd name="connsiteX87" fmla="*/ 694919 w 4159710"/>
                <a:gd name="connsiteY87" fmla="*/ 2986866 h 5786598"/>
                <a:gd name="connsiteX88" fmla="*/ 678402 w 4159710"/>
                <a:gd name="connsiteY88" fmla="*/ 3003383 h 5786598"/>
                <a:gd name="connsiteX89" fmla="*/ 678402 w 4159710"/>
                <a:gd name="connsiteY89" fmla="*/ 3391728 h 5786598"/>
                <a:gd name="connsiteX90" fmla="*/ 694919 w 4159710"/>
                <a:gd name="connsiteY90" fmla="*/ 3408245 h 5786598"/>
                <a:gd name="connsiteX91" fmla="*/ 760984 w 4159710"/>
                <a:gd name="connsiteY91" fmla="*/ 3408245 h 5786598"/>
                <a:gd name="connsiteX92" fmla="*/ 777501 w 4159710"/>
                <a:gd name="connsiteY92" fmla="*/ 3391728 h 5786598"/>
                <a:gd name="connsiteX93" fmla="*/ 777501 w 4159710"/>
                <a:gd name="connsiteY93" fmla="*/ 3003383 h 5786598"/>
                <a:gd name="connsiteX94" fmla="*/ 760984 w 4159710"/>
                <a:gd name="connsiteY94" fmla="*/ 2986866 h 5786598"/>
                <a:gd name="connsiteX95" fmla="*/ 502584 w 4159710"/>
                <a:gd name="connsiteY95" fmla="*/ 2986866 h 5786598"/>
                <a:gd name="connsiteX96" fmla="*/ 486067 w 4159710"/>
                <a:gd name="connsiteY96" fmla="*/ 3003383 h 5786598"/>
                <a:gd name="connsiteX97" fmla="*/ 486067 w 4159710"/>
                <a:gd name="connsiteY97" fmla="*/ 3391728 h 5786598"/>
                <a:gd name="connsiteX98" fmla="*/ 502584 w 4159710"/>
                <a:gd name="connsiteY98" fmla="*/ 3408245 h 5786598"/>
                <a:gd name="connsiteX99" fmla="*/ 568649 w 4159710"/>
                <a:gd name="connsiteY99" fmla="*/ 3408245 h 5786598"/>
                <a:gd name="connsiteX100" fmla="*/ 585166 w 4159710"/>
                <a:gd name="connsiteY100" fmla="*/ 3391728 h 5786598"/>
                <a:gd name="connsiteX101" fmla="*/ 585166 w 4159710"/>
                <a:gd name="connsiteY101" fmla="*/ 3003383 h 5786598"/>
                <a:gd name="connsiteX102" fmla="*/ 568649 w 4159710"/>
                <a:gd name="connsiteY102" fmla="*/ 2986866 h 5786598"/>
                <a:gd name="connsiteX103" fmla="*/ 310249 w 4159710"/>
                <a:gd name="connsiteY103" fmla="*/ 2986866 h 5786598"/>
                <a:gd name="connsiteX104" fmla="*/ 293732 w 4159710"/>
                <a:gd name="connsiteY104" fmla="*/ 3003383 h 5786598"/>
                <a:gd name="connsiteX105" fmla="*/ 293732 w 4159710"/>
                <a:gd name="connsiteY105" fmla="*/ 3391728 h 5786598"/>
                <a:gd name="connsiteX106" fmla="*/ 310249 w 4159710"/>
                <a:gd name="connsiteY106" fmla="*/ 3408245 h 5786598"/>
                <a:gd name="connsiteX107" fmla="*/ 376314 w 4159710"/>
                <a:gd name="connsiteY107" fmla="*/ 3408245 h 5786598"/>
                <a:gd name="connsiteX108" fmla="*/ 392831 w 4159710"/>
                <a:gd name="connsiteY108" fmla="*/ 3391728 h 5786598"/>
                <a:gd name="connsiteX109" fmla="*/ 392831 w 4159710"/>
                <a:gd name="connsiteY109" fmla="*/ 3003383 h 5786598"/>
                <a:gd name="connsiteX110" fmla="*/ 376314 w 4159710"/>
                <a:gd name="connsiteY110" fmla="*/ 2986866 h 5786598"/>
                <a:gd name="connsiteX111" fmla="*/ 871284 w 4159710"/>
                <a:gd name="connsiteY111" fmla="*/ 2156869 h 5786598"/>
                <a:gd name="connsiteX112" fmla="*/ 249133 w 4159710"/>
                <a:gd name="connsiteY112" fmla="*/ 2819733 h 5786598"/>
                <a:gd name="connsiteX113" fmla="*/ 830389 w 4159710"/>
                <a:gd name="connsiteY113" fmla="*/ 2819733 h 5786598"/>
                <a:gd name="connsiteX114" fmla="*/ 1322149 w 4159710"/>
                <a:gd name="connsiteY114" fmla="*/ 1457297 h 5786598"/>
                <a:gd name="connsiteX115" fmla="*/ 1134233 w 4159710"/>
                <a:gd name="connsiteY115" fmla="*/ 1473712 h 5786598"/>
                <a:gd name="connsiteX116" fmla="*/ 1155963 w 4159710"/>
                <a:gd name="connsiteY116" fmla="*/ 1825935 h 5786598"/>
                <a:gd name="connsiteX117" fmla="*/ 1248284 w 4159710"/>
                <a:gd name="connsiteY117" fmla="*/ 1825935 h 5786598"/>
                <a:gd name="connsiteX118" fmla="*/ 1257606 w 4159710"/>
                <a:gd name="connsiteY118" fmla="*/ 1835257 h 5786598"/>
                <a:gd name="connsiteX119" fmla="*/ 1257606 w 4159710"/>
                <a:gd name="connsiteY119" fmla="*/ 1872543 h 5786598"/>
                <a:gd name="connsiteX120" fmla="*/ 1248284 w 4159710"/>
                <a:gd name="connsiteY120" fmla="*/ 1881866 h 5786598"/>
                <a:gd name="connsiteX121" fmla="*/ 1159414 w 4159710"/>
                <a:gd name="connsiteY121" fmla="*/ 1881866 h 5786598"/>
                <a:gd name="connsiteX122" fmla="*/ 1170086 w 4159710"/>
                <a:gd name="connsiteY122" fmla="*/ 2054855 h 5786598"/>
                <a:gd name="connsiteX123" fmla="*/ 1233364 w 4159710"/>
                <a:gd name="connsiteY123" fmla="*/ 2054855 h 5786598"/>
                <a:gd name="connsiteX124" fmla="*/ 1247840 w 4159710"/>
                <a:gd name="connsiteY124" fmla="*/ 2069332 h 5786598"/>
                <a:gd name="connsiteX125" fmla="*/ 1247840 w 4159710"/>
                <a:gd name="connsiteY125" fmla="*/ 2127235 h 5786598"/>
                <a:gd name="connsiteX126" fmla="*/ 1233364 w 4159710"/>
                <a:gd name="connsiteY126" fmla="*/ 2141711 h 5786598"/>
                <a:gd name="connsiteX127" fmla="*/ 1175445 w 4159710"/>
                <a:gd name="connsiteY127" fmla="*/ 2141711 h 5786598"/>
                <a:gd name="connsiteX128" fmla="*/ 1217275 w 4159710"/>
                <a:gd name="connsiteY128" fmla="*/ 2819733 h 5786598"/>
                <a:gd name="connsiteX129" fmla="*/ 1538655 w 4159710"/>
                <a:gd name="connsiteY129" fmla="*/ 2819733 h 5786598"/>
                <a:gd name="connsiteX130" fmla="*/ 1538655 w 4159710"/>
                <a:gd name="connsiteY130" fmla="*/ 2916015 h 5786598"/>
                <a:gd name="connsiteX131" fmla="*/ 1834975 w 4159710"/>
                <a:gd name="connsiteY131" fmla="*/ 2426775 h 5786598"/>
                <a:gd name="connsiteX132" fmla="*/ 2470117 w 4159710"/>
                <a:gd name="connsiteY132" fmla="*/ 140636 h 5786598"/>
                <a:gd name="connsiteX133" fmla="*/ 2450688 w 4159710"/>
                <a:gd name="connsiteY133" fmla="*/ 169453 h 5786598"/>
                <a:gd name="connsiteX134" fmla="*/ 2380499 w 4159710"/>
                <a:gd name="connsiteY134" fmla="*/ 198526 h 5786598"/>
                <a:gd name="connsiteX135" fmla="*/ 2341862 w 4159710"/>
                <a:gd name="connsiteY135" fmla="*/ 190726 h 5786598"/>
                <a:gd name="connsiteX136" fmla="*/ 2319689 w 4159710"/>
                <a:gd name="connsiteY136" fmla="*/ 175776 h 5786598"/>
                <a:gd name="connsiteX137" fmla="*/ 1188989 w 4159710"/>
                <a:gd name="connsiteY137" fmla="*/ 1308426 h 5786598"/>
                <a:gd name="connsiteX138" fmla="*/ 1342990 w 4159710"/>
                <a:gd name="connsiteY138" fmla="*/ 1294974 h 5786598"/>
                <a:gd name="connsiteX139" fmla="*/ 1353866 w 4159710"/>
                <a:gd name="connsiteY139" fmla="*/ 1419480 h 5786598"/>
                <a:gd name="connsiteX140" fmla="*/ 1862584 w 4159710"/>
                <a:gd name="connsiteY140" fmla="*/ 2381191 h 5786598"/>
                <a:gd name="connsiteX141" fmla="*/ 3029209 w 4159710"/>
                <a:gd name="connsiteY141" fmla="*/ 455030 h 5786598"/>
                <a:gd name="connsiteX142" fmla="*/ 2380499 w 4159710"/>
                <a:gd name="connsiteY142" fmla="*/ 0 h 5786598"/>
                <a:gd name="connsiteX143" fmla="*/ 2479762 w 4159710"/>
                <a:gd name="connsiteY143" fmla="*/ 99263 h 5786598"/>
                <a:gd name="connsiteX144" fmla="*/ 2478311 w 4159710"/>
                <a:gd name="connsiteY144" fmla="*/ 106448 h 5786598"/>
                <a:gd name="connsiteX145" fmla="*/ 3219890 w 4159710"/>
                <a:gd name="connsiteY145" fmla="*/ 215733 h 5786598"/>
                <a:gd name="connsiteX146" fmla="*/ 3217054 w 4159710"/>
                <a:gd name="connsiteY146" fmla="*/ 220776 h 5786598"/>
                <a:gd name="connsiteX147" fmla="*/ 4067223 w 4159710"/>
                <a:gd name="connsiteY147" fmla="*/ 1004298 h 5786598"/>
                <a:gd name="connsiteX148" fmla="*/ 4069653 w 4159710"/>
                <a:gd name="connsiteY148" fmla="*/ 1000693 h 5786598"/>
                <a:gd name="connsiteX149" fmla="*/ 4106956 w 4159710"/>
                <a:gd name="connsiteY149" fmla="*/ 985242 h 5786598"/>
                <a:gd name="connsiteX150" fmla="*/ 4159710 w 4159710"/>
                <a:gd name="connsiteY150" fmla="*/ 1037996 h 5786598"/>
                <a:gd name="connsiteX151" fmla="*/ 4106956 w 4159710"/>
                <a:gd name="connsiteY151" fmla="*/ 1090750 h 5786598"/>
                <a:gd name="connsiteX152" fmla="*/ 4054202 w 4159710"/>
                <a:gd name="connsiteY152" fmla="*/ 1037996 h 5786598"/>
                <a:gd name="connsiteX153" fmla="*/ 4058348 w 4159710"/>
                <a:gd name="connsiteY153" fmla="*/ 1017462 h 5786598"/>
                <a:gd name="connsiteX154" fmla="*/ 4060261 w 4159710"/>
                <a:gd name="connsiteY154" fmla="*/ 1014623 h 5786598"/>
                <a:gd name="connsiteX155" fmla="*/ 3137412 w 4159710"/>
                <a:gd name="connsiteY155" fmla="*/ 519074 h 5786598"/>
                <a:gd name="connsiteX156" fmla="*/ 1538655 w 4159710"/>
                <a:gd name="connsiteY156" fmla="*/ 3357254 h 5786598"/>
                <a:gd name="connsiteX157" fmla="*/ 1538655 w 4159710"/>
                <a:gd name="connsiteY157" fmla="*/ 3364856 h 5786598"/>
                <a:gd name="connsiteX158" fmla="*/ 1696915 w 4159710"/>
                <a:gd name="connsiteY158" fmla="*/ 3364856 h 5786598"/>
                <a:gd name="connsiteX159" fmla="*/ 1696915 w 4159710"/>
                <a:gd name="connsiteY159" fmla="*/ 3781025 h 5786598"/>
                <a:gd name="connsiteX160" fmla="*/ 1487338 w 4159710"/>
                <a:gd name="connsiteY160" fmla="*/ 3781025 h 5786598"/>
                <a:gd name="connsiteX161" fmla="*/ 1487338 w 4159710"/>
                <a:gd name="connsiteY161" fmla="*/ 3904082 h 5786598"/>
                <a:gd name="connsiteX162" fmla="*/ 1563403 w 4159710"/>
                <a:gd name="connsiteY162" fmla="*/ 3904082 h 5786598"/>
                <a:gd name="connsiteX163" fmla="*/ 1586263 w 4159710"/>
                <a:gd name="connsiteY163" fmla="*/ 3926942 h 5786598"/>
                <a:gd name="connsiteX164" fmla="*/ 1586262 w 4159710"/>
                <a:gd name="connsiteY164" fmla="*/ 3926942 h 5786598"/>
                <a:gd name="connsiteX165" fmla="*/ 1563402 w 4159710"/>
                <a:gd name="connsiteY165" fmla="*/ 3949802 h 5786598"/>
                <a:gd name="connsiteX166" fmla="*/ 1487338 w 4159710"/>
                <a:gd name="connsiteY166" fmla="*/ 3949802 h 5786598"/>
                <a:gd name="connsiteX167" fmla="*/ 1487338 w 4159710"/>
                <a:gd name="connsiteY167" fmla="*/ 4070970 h 5786598"/>
                <a:gd name="connsiteX168" fmla="*/ 1563403 w 4159710"/>
                <a:gd name="connsiteY168" fmla="*/ 4070970 h 5786598"/>
                <a:gd name="connsiteX169" fmla="*/ 1586263 w 4159710"/>
                <a:gd name="connsiteY169" fmla="*/ 4093830 h 5786598"/>
                <a:gd name="connsiteX170" fmla="*/ 1586262 w 4159710"/>
                <a:gd name="connsiteY170" fmla="*/ 4093830 h 5786598"/>
                <a:gd name="connsiteX171" fmla="*/ 1563402 w 4159710"/>
                <a:gd name="connsiteY171" fmla="*/ 4116690 h 5786598"/>
                <a:gd name="connsiteX172" fmla="*/ 1487338 w 4159710"/>
                <a:gd name="connsiteY172" fmla="*/ 4116690 h 5786598"/>
                <a:gd name="connsiteX173" fmla="*/ 1487338 w 4159710"/>
                <a:gd name="connsiteY173" fmla="*/ 4772921 h 5786598"/>
                <a:gd name="connsiteX174" fmla="*/ 1529674 w 4159710"/>
                <a:gd name="connsiteY174" fmla="*/ 4772921 h 5786598"/>
                <a:gd name="connsiteX175" fmla="*/ 1586262 w 4159710"/>
                <a:gd name="connsiteY175" fmla="*/ 4829509 h 5786598"/>
                <a:gd name="connsiteX176" fmla="*/ 1586262 w 4159710"/>
                <a:gd name="connsiteY176" fmla="*/ 4848693 h 5786598"/>
                <a:gd name="connsiteX177" fmla="*/ 1529674 w 4159710"/>
                <a:gd name="connsiteY177" fmla="*/ 4905281 h 5786598"/>
                <a:gd name="connsiteX178" fmla="*/ 1518652 w 4159710"/>
                <a:gd name="connsiteY178" fmla="*/ 4905281 h 5786598"/>
                <a:gd name="connsiteX179" fmla="*/ 1488812 w 4159710"/>
                <a:gd name="connsiteY179" fmla="*/ 4962472 h 5786598"/>
                <a:gd name="connsiteX180" fmla="*/ 1773161 w 4159710"/>
                <a:gd name="connsiteY180" fmla="*/ 5507455 h 5786598"/>
                <a:gd name="connsiteX181" fmla="*/ 1945385 w 4159710"/>
                <a:gd name="connsiteY181" fmla="*/ 5507455 h 5786598"/>
                <a:gd name="connsiteX182" fmla="*/ 2015377 w 4159710"/>
                <a:gd name="connsiteY182" fmla="*/ 5577447 h 5786598"/>
                <a:gd name="connsiteX183" fmla="*/ 2015377 w 4159710"/>
                <a:gd name="connsiteY183" fmla="*/ 5716606 h 5786598"/>
                <a:gd name="connsiteX184" fmla="*/ 1945385 w 4159710"/>
                <a:gd name="connsiteY184" fmla="*/ 5786598 h 5786598"/>
                <a:gd name="connsiteX185" fmla="*/ 166286 w 4159710"/>
                <a:gd name="connsiteY185" fmla="*/ 5786598 h 5786598"/>
                <a:gd name="connsiteX186" fmla="*/ 96294 w 4159710"/>
                <a:gd name="connsiteY186" fmla="*/ 5716606 h 5786598"/>
                <a:gd name="connsiteX187" fmla="*/ 96294 w 4159710"/>
                <a:gd name="connsiteY187" fmla="*/ 5577447 h 5786598"/>
                <a:gd name="connsiteX188" fmla="*/ 166286 w 4159710"/>
                <a:gd name="connsiteY188" fmla="*/ 5507455 h 5786598"/>
                <a:gd name="connsiteX189" fmla="*/ 235712 w 4159710"/>
                <a:gd name="connsiteY189" fmla="*/ 5507455 h 5786598"/>
                <a:gd name="connsiteX190" fmla="*/ 537898 w 4159710"/>
                <a:gd name="connsiteY190" fmla="*/ 4928284 h 5786598"/>
                <a:gd name="connsiteX191" fmla="*/ 525896 w 4159710"/>
                <a:gd name="connsiteY191" fmla="*/ 4905281 h 5786598"/>
                <a:gd name="connsiteX192" fmla="*/ 517166 w 4159710"/>
                <a:gd name="connsiteY192" fmla="*/ 4905281 h 5786598"/>
                <a:gd name="connsiteX193" fmla="*/ 460578 w 4159710"/>
                <a:gd name="connsiteY193" fmla="*/ 4848693 h 5786598"/>
                <a:gd name="connsiteX194" fmla="*/ 460578 w 4159710"/>
                <a:gd name="connsiteY194" fmla="*/ 4829509 h 5786598"/>
                <a:gd name="connsiteX195" fmla="*/ 517166 w 4159710"/>
                <a:gd name="connsiteY195" fmla="*/ 4772921 h 5786598"/>
                <a:gd name="connsiteX196" fmla="*/ 536643 w 4159710"/>
                <a:gd name="connsiteY196" fmla="*/ 4772921 h 5786598"/>
                <a:gd name="connsiteX197" fmla="*/ 536643 w 4159710"/>
                <a:gd name="connsiteY197" fmla="*/ 4116689 h 5786598"/>
                <a:gd name="connsiteX198" fmla="*/ 483438 w 4159710"/>
                <a:gd name="connsiteY198" fmla="*/ 4116689 h 5786598"/>
                <a:gd name="connsiteX199" fmla="*/ 467274 w 4159710"/>
                <a:gd name="connsiteY199" fmla="*/ 4109993 h 5786598"/>
                <a:gd name="connsiteX200" fmla="*/ 460578 w 4159710"/>
                <a:gd name="connsiteY200" fmla="*/ 4093829 h 5786598"/>
                <a:gd name="connsiteX201" fmla="*/ 467274 w 4159710"/>
                <a:gd name="connsiteY201" fmla="*/ 4077665 h 5786598"/>
                <a:gd name="connsiteX202" fmla="*/ 483438 w 4159710"/>
                <a:gd name="connsiteY202" fmla="*/ 4070970 h 5786598"/>
                <a:gd name="connsiteX203" fmla="*/ 536643 w 4159710"/>
                <a:gd name="connsiteY203" fmla="*/ 4070970 h 5786598"/>
                <a:gd name="connsiteX204" fmla="*/ 536643 w 4159710"/>
                <a:gd name="connsiteY204" fmla="*/ 3949801 h 5786598"/>
                <a:gd name="connsiteX205" fmla="*/ 483438 w 4159710"/>
                <a:gd name="connsiteY205" fmla="*/ 3949801 h 5786598"/>
                <a:gd name="connsiteX206" fmla="*/ 467274 w 4159710"/>
                <a:gd name="connsiteY206" fmla="*/ 3943105 h 5786598"/>
                <a:gd name="connsiteX207" fmla="*/ 460578 w 4159710"/>
                <a:gd name="connsiteY207" fmla="*/ 3926941 h 5786598"/>
                <a:gd name="connsiteX208" fmla="*/ 467274 w 4159710"/>
                <a:gd name="connsiteY208" fmla="*/ 3910777 h 5786598"/>
                <a:gd name="connsiteX209" fmla="*/ 483438 w 4159710"/>
                <a:gd name="connsiteY209" fmla="*/ 3904082 h 5786598"/>
                <a:gd name="connsiteX210" fmla="*/ 536643 w 4159710"/>
                <a:gd name="connsiteY210" fmla="*/ 3904082 h 5786598"/>
                <a:gd name="connsiteX211" fmla="*/ 536643 w 4159710"/>
                <a:gd name="connsiteY211" fmla="*/ 3781025 h 5786598"/>
                <a:gd name="connsiteX212" fmla="*/ 0 w 4159710"/>
                <a:gd name="connsiteY212" fmla="*/ 3781025 h 5786598"/>
                <a:gd name="connsiteX213" fmla="*/ 0 w 4159710"/>
                <a:gd name="connsiteY213" fmla="*/ 3364856 h 5786598"/>
                <a:gd name="connsiteX214" fmla="*/ 1 w 4159710"/>
                <a:gd name="connsiteY214" fmla="*/ 3364856 h 5786598"/>
                <a:gd name="connsiteX215" fmla="*/ 1 w 4159710"/>
                <a:gd name="connsiteY215" fmla="*/ 2819733 h 5786598"/>
                <a:gd name="connsiteX216" fmla="*/ 186431 w 4159710"/>
                <a:gd name="connsiteY216" fmla="*/ 2819733 h 5786598"/>
                <a:gd name="connsiteX217" fmla="*/ 823097 w 4159710"/>
                <a:gd name="connsiteY217" fmla="*/ 2141404 h 5786598"/>
                <a:gd name="connsiteX218" fmla="*/ 813602 w 4159710"/>
                <a:gd name="connsiteY218" fmla="*/ 2137471 h 5786598"/>
                <a:gd name="connsiteX219" fmla="*/ 809362 w 4159710"/>
                <a:gd name="connsiteY219" fmla="*/ 2127235 h 5786598"/>
                <a:gd name="connsiteX220" fmla="*/ 809362 w 4159710"/>
                <a:gd name="connsiteY220" fmla="*/ 2069332 h 5786598"/>
                <a:gd name="connsiteX221" fmla="*/ 823838 w 4159710"/>
                <a:gd name="connsiteY221" fmla="*/ 2054855 h 5786598"/>
                <a:gd name="connsiteX222" fmla="*/ 877577 w 4159710"/>
                <a:gd name="connsiteY222" fmla="*/ 2054855 h 5786598"/>
                <a:gd name="connsiteX223" fmla="*/ 888250 w 4159710"/>
                <a:gd name="connsiteY223" fmla="*/ 1881866 h 5786598"/>
                <a:gd name="connsiteX224" fmla="*/ 828450 w 4159710"/>
                <a:gd name="connsiteY224" fmla="*/ 1881866 h 5786598"/>
                <a:gd name="connsiteX225" fmla="*/ 819128 w 4159710"/>
                <a:gd name="connsiteY225" fmla="*/ 1872543 h 5786598"/>
                <a:gd name="connsiteX226" fmla="*/ 819128 w 4159710"/>
                <a:gd name="connsiteY226" fmla="*/ 1835257 h 5786598"/>
                <a:gd name="connsiteX227" fmla="*/ 828450 w 4159710"/>
                <a:gd name="connsiteY227" fmla="*/ 1825935 h 5786598"/>
                <a:gd name="connsiteX228" fmla="*/ 891700 w 4159710"/>
                <a:gd name="connsiteY228" fmla="*/ 1825935 h 5786598"/>
                <a:gd name="connsiteX229" fmla="*/ 912234 w 4159710"/>
                <a:gd name="connsiteY229" fmla="*/ 1493103 h 5786598"/>
                <a:gd name="connsiteX230" fmla="*/ 860727 w 4159710"/>
                <a:gd name="connsiteY230" fmla="*/ 1497602 h 5786598"/>
                <a:gd name="connsiteX231" fmla="*/ 861169 w 4159710"/>
                <a:gd name="connsiteY231" fmla="*/ 1501090 h 5786598"/>
                <a:gd name="connsiteX232" fmla="*/ 562355 w 4159710"/>
                <a:gd name="connsiteY232" fmla="*/ 1538964 h 5786598"/>
                <a:gd name="connsiteX233" fmla="*/ 573819 w 4159710"/>
                <a:gd name="connsiteY233" fmla="*/ 1582489 h 5786598"/>
                <a:gd name="connsiteX234" fmla="*/ 537257 w 4159710"/>
                <a:gd name="connsiteY234" fmla="*/ 1645198 h 5786598"/>
                <a:gd name="connsiteX235" fmla="*/ 530211 w 4159710"/>
                <a:gd name="connsiteY235" fmla="*/ 1647053 h 5786598"/>
                <a:gd name="connsiteX236" fmla="*/ 476492 w 4159710"/>
                <a:gd name="connsiteY236" fmla="*/ 1628784 h 5786598"/>
                <a:gd name="connsiteX237" fmla="*/ 469491 w 4159710"/>
                <a:gd name="connsiteY237" fmla="*/ 1614538 h 5786598"/>
                <a:gd name="connsiteX238" fmla="*/ 470721 w 4159710"/>
                <a:gd name="connsiteY238" fmla="*/ 1635605 h 5786598"/>
                <a:gd name="connsiteX239" fmla="*/ 430195 w 4159710"/>
                <a:gd name="connsiteY239" fmla="*/ 1681081 h 5786598"/>
                <a:gd name="connsiteX240" fmla="*/ 422631 w 4159710"/>
                <a:gd name="connsiteY240" fmla="*/ 1683073 h 5786598"/>
                <a:gd name="connsiteX241" fmla="*/ 355310 w 4159710"/>
                <a:gd name="connsiteY241" fmla="*/ 1643823 h 5786598"/>
                <a:gd name="connsiteX242" fmla="*/ 315776 w 4159710"/>
                <a:gd name="connsiteY242" fmla="*/ 1493723 h 5786598"/>
                <a:gd name="connsiteX243" fmla="*/ 355027 w 4159710"/>
                <a:gd name="connsiteY243" fmla="*/ 1426402 h 5786598"/>
                <a:gd name="connsiteX244" fmla="*/ 362591 w 4159710"/>
                <a:gd name="connsiteY244" fmla="*/ 1424410 h 5786598"/>
                <a:gd name="connsiteX245" fmla="*/ 420261 w 4159710"/>
                <a:gd name="connsiteY245" fmla="*/ 1444022 h 5786598"/>
                <a:gd name="connsiteX246" fmla="*/ 427578 w 4159710"/>
                <a:gd name="connsiteY246" fmla="*/ 1458912 h 5786598"/>
                <a:gd name="connsiteX247" fmla="*/ 426045 w 4159710"/>
                <a:gd name="connsiteY247" fmla="*/ 1453091 h 5786598"/>
                <a:gd name="connsiteX248" fmla="*/ 462607 w 4159710"/>
                <a:gd name="connsiteY248" fmla="*/ 1390382 h 5786598"/>
                <a:gd name="connsiteX249" fmla="*/ 469653 w 4159710"/>
                <a:gd name="connsiteY249" fmla="*/ 1388526 h 5786598"/>
                <a:gd name="connsiteX250" fmla="*/ 532361 w 4159710"/>
                <a:gd name="connsiteY250" fmla="*/ 1425088 h 5786598"/>
                <a:gd name="connsiteX251" fmla="*/ 549415 w 4159710"/>
                <a:gd name="connsiteY251" fmla="*/ 1489834 h 5786598"/>
                <a:gd name="connsiteX252" fmla="*/ 840002 w 4159710"/>
                <a:gd name="connsiteY252" fmla="*/ 1334084 h 5786598"/>
                <a:gd name="connsiteX253" fmla="*/ 840607 w 4159710"/>
                <a:gd name="connsiteY253" fmla="*/ 1338857 h 5786598"/>
                <a:gd name="connsiteX254" fmla="*/ 1112835 w 4159710"/>
                <a:gd name="connsiteY254" fmla="*/ 1315078 h 5786598"/>
                <a:gd name="connsiteX255" fmla="*/ 2288860 w 4159710"/>
                <a:gd name="connsiteY255" fmla="*/ 137025 h 5786598"/>
                <a:gd name="connsiteX256" fmla="*/ 2281236 w 4159710"/>
                <a:gd name="connsiteY256" fmla="*/ 99263 h 5786598"/>
                <a:gd name="connsiteX257" fmla="*/ 2380499 w 4159710"/>
                <a:gd name="connsiteY257" fmla="*/ 0 h 5786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4159710" h="5786598">
                  <a:moveTo>
                    <a:pt x="1022274" y="5419078"/>
                  </a:moveTo>
                  <a:lnTo>
                    <a:pt x="976163" y="5507455"/>
                  </a:lnTo>
                  <a:lnTo>
                    <a:pt x="1068385" y="5507455"/>
                  </a:lnTo>
                  <a:close/>
                  <a:moveTo>
                    <a:pt x="1318025" y="5289802"/>
                  </a:moveTo>
                  <a:lnTo>
                    <a:pt x="1204463" y="5507455"/>
                  </a:lnTo>
                  <a:lnTo>
                    <a:pt x="1431587" y="5507455"/>
                  </a:lnTo>
                  <a:close/>
                  <a:moveTo>
                    <a:pt x="708685" y="5255614"/>
                  </a:moveTo>
                  <a:lnTo>
                    <a:pt x="577286" y="5507455"/>
                  </a:lnTo>
                  <a:lnTo>
                    <a:pt x="840085" y="5507455"/>
                  </a:lnTo>
                  <a:close/>
                  <a:moveTo>
                    <a:pt x="1203875" y="5071022"/>
                  </a:moveTo>
                  <a:lnTo>
                    <a:pt x="1053938" y="5358390"/>
                  </a:lnTo>
                  <a:lnTo>
                    <a:pt x="1131714" y="5507455"/>
                  </a:lnTo>
                  <a:lnTo>
                    <a:pt x="1141134" y="5507455"/>
                  </a:lnTo>
                  <a:lnTo>
                    <a:pt x="1286361" y="5229113"/>
                  </a:lnTo>
                  <a:close/>
                  <a:moveTo>
                    <a:pt x="822835" y="5036834"/>
                  </a:moveTo>
                  <a:lnTo>
                    <a:pt x="740350" y="5194926"/>
                  </a:lnTo>
                  <a:lnTo>
                    <a:pt x="903414" y="5507455"/>
                  </a:lnTo>
                  <a:lnTo>
                    <a:pt x="912834" y="5507455"/>
                  </a:lnTo>
                  <a:lnTo>
                    <a:pt x="990609" y="5358390"/>
                  </a:lnTo>
                  <a:close/>
                  <a:moveTo>
                    <a:pt x="1451724" y="5033553"/>
                  </a:moveTo>
                  <a:lnTo>
                    <a:pt x="1355112" y="5218720"/>
                  </a:lnTo>
                  <a:lnTo>
                    <a:pt x="1505762" y="5507455"/>
                  </a:lnTo>
                  <a:lnTo>
                    <a:pt x="1698986" y="5507455"/>
                  </a:lnTo>
                  <a:close/>
                  <a:moveTo>
                    <a:pt x="574986" y="4999366"/>
                  </a:moveTo>
                  <a:lnTo>
                    <a:pt x="309887" y="5507455"/>
                  </a:lnTo>
                  <a:lnTo>
                    <a:pt x="503111" y="5507455"/>
                  </a:lnTo>
                  <a:lnTo>
                    <a:pt x="671598" y="5184533"/>
                  </a:lnTo>
                  <a:close/>
                  <a:moveTo>
                    <a:pt x="1290352" y="4905281"/>
                  </a:moveTo>
                  <a:lnTo>
                    <a:pt x="1240962" y="4999940"/>
                  </a:lnTo>
                  <a:lnTo>
                    <a:pt x="1323448" y="5158032"/>
                  </a:lnTo>
                  <a:lnTo>
                    <a:pt x="1420060" y="4972866"/>
                  </a:lnTo>
                  <a:lnTo>
                    <a:pt x="1384797" y="4905281"/>
                  </a:lnTo>
                  <a:close/>
                  <a:moveTo>
                    <a:pt x="1191573" y="4905281"/>
                  </a:moveTo>
                  <a:lnTo>
                    <a:pt x="1209298" y="4939252"/>
                  </a:lnTo>
                  <a:lnTo>
                    <a:pt x="1227023" y="4905281"/>
                  </a:lnTo>
                  <a:close/>
                  <a:moveTo>
                    <a:pt x="891474" y="4905281"/>
                  </a:moveTo>
                  <a:lnTo>
                    <a:pt x="854499" y="4976146"/>
                  </a:lnTo>
                  <a:lnTo>
                    <a:pt x="1022274" y="5297702"/>
                  </a:lnTo>
                  <a:lnTo>
                    <a:pt x="1172210" y="5010334"/>
                  </a:lnTo>
                  <a:lnTo>
                    <a:pt x="1117398" y="4905281"/>
                  </a:lnTo>
                  <a:close/>
                  <a:moveTo>
                    <a:pt x="624075" y="4905281"/>
                  </a:moveTo>
                  <a:lnTo>
                    <a:pt x="606650" y="4938678"/>
                  </a:lnTo>
                  <a:lnTo>
                    <a:pt x="703262" y="5123845"/>
                  </a:lnTo>
                  <a:lnTo>
                    <a:pt x="785748" y="4965752"/>
                  </a:lnTo>
                  <a:lnTo>
                    <a:pt x="754196" y="4905281"/>
                  </a:lnTo>
                  <a:close/>
                  <a:moveTo>
                    <a:pt x="1286363" y="4716622"/>
                  </a:moveTo>
                  <a:lnTo>
                    <a:pt x="1286363" y="4742928"/>
                  </a:lnTo>
                  <a:lnTo>
                    <a:pt x="1280308" y="4772921"/>
                  </a:lnTo>
                  <a:lnTo>
                    <a:pt x="1315738" y="4772921"/>
                  </a:lnTo>
                  <a:close/>
                  <a:moveTo>
                    <a:pt x="760478" y="4643851"/>
                  </a:moveTo>
                  <a:lnTo>
                    <a:pt x="693135" y="4772921"/>
                  </a:lnTo>
                  <a:lnTo>
                    <a:pt x="766533" y="4772921"/>
                  </a:lnTo>
                  <a:lnTo>
                    <a:pt x="760478" y="4742928"/>
                  </a:lnTo>
                  <a:close/>
                  <a:moveTo>
                    <a:pt x="1286363" y="4116690"/>
                  </a:moveTo>
                  <a:lnTo>
                    <a:pt x="1286363" y="4574458"/>
                  </a:lnTo>
                  <a:lnTo>
                    <a:pt x="1389913" y="4772921"/>
                  </a:lnTo>
                  <a:lnTo>
                    <a:pt x="1441619" y="4772921"/>
                  </a:lnTo>
                  <a:lnTo>
                    <a:pt x="1441619" y="4116690"/>
                  </a:lnTo>
                  <a:close/>
                  <a:moveTo>
                    <a:pt x="582362" y="4116689"/>
                  </a:moveTo>
                  <a:lnTo>
                    <a:pt x="582362" y="4772921"/>
                  </a:lnTo>
                  <a:lnTo>
                    <a:pt x="618960" y="4772921"/>
                  </a:lnTo>
                  <a:lnTo>
                    <a:pt x="760478" y="4501687"/>
                  </a:lnTo>
                  <a:lnTo>
                    <a:pt x="760478" y="4116689"/>
                  </a:lnTo>
                  <a:close/>
                  <a:moveTo>
                    <a:pt x="1286363" y="3949802"/>
                  </a:moveTo>
                  <a:lnTo>
                    <a:pt x="1286363" y="4070970"/>
                  </a:lnTo>
                  <a:lnTo>
                    <a:pt x="1441619" y="4070970"/>
                  </a:lnTo>
                  <a:lnTo>
                    <a:pt x="1441619" y="3949802"/>
                  </a:lnTo>
                  <a:close/>
                  <a:moveTo>
                    <a:pt x="582362" y="3949801"/>
                  </a:moveTo>
                  <a:lnTo>
                    <a:pt x="582362" y="4070970"/>
                  </a:lnTo>
                  <a:lnTo>
                    <a:pt x="760478" y="4070970"/>
                  </a:lnTo>
                  <a:lnTo>
                    <a:pt x="760478" y="3949801"/>
                  </a:lnTo>
                  <a:close/>
                  <a:moveTo>
                    <a:pt x="1286363" y="3781025"/>
                  </a:moveTo>
                  <a:lnTo>
                    <a:pt x="1286363" y="3904082"/>
                  </a:lnTo>
                  <a:lnTo>
                    <a:pt x="1441619" y="3904082"/>
                  </a:lnTo>
                  <a:lnTo>
                    <a:pt x="1441619" y="3781025"/>
                  </a:lnTo>
                  <a:close/>
                  <a:moveTo>
                    <a:pt x="582362" y="3781025"/>
                  </a:moveTo>
                  <a:lnTo>
                    <a:pt x="582362" y="3904082"/>
                  </a:lnTo>
                  <a:lnTo>
                    <a:pt x="760478" y="3904082"/>
                  </a:lnTo>
                  <a:lnTo>
                    <a:pt x="760478" y="3781025"/>
                  </a:lnTo>
                  <a:close/>
                  <a:moveTo>
                    <a:pt x="1174823" y="2986866"/>
                  </a:moveTo>
                  <a:cubicBezTo>
                    <a:pt x="1163799" y="2986866"/>
                    <a:pt x="1154863" y="2995802"/>
                    <a:pt x="1154863" y="3006826"/>
                  </a:cubicBezTo>
                  <a:lnTo>
                    <a:pt x="1154863" y="3388285"/>
                  </a:lnTo>
                  <a:cubicBezTo>
                    <a:pt x="1154863" y="3399309"/>
                    <a:pt x="1163799" y="3408245"/>
                    <a:pt x="1174823" y="3408245"/>
                  </a:cubicBezTo>
                  <a:lnTo>
                    <a:pt x="1254662" y="3408245"/>
                  </a:lnTo>
                  <a:cubicBezTo>
                    <a:pt x="1265686" y="3408245"/>
                    <a:pt x="1274622" y="3399309"/>
                    <a:pt x="1274622" y="3388285"/>
                  </a:cubicBezTo>
                  <a:lnTo>
                    <a:pt x="1274622" y="3006826"/>
                  </a:lnTo>
                  <a:cubicBezTo>
                    <a:pt x="1274622" y="2995802"/>
                    <a:pt x="1265686" y="2986866"/>
                    <a:pt x="1254662" y="2986866"/>
                  </a:cubicBezTo>
                  <a:close/>
                  <a:moveTo>
                    <a:pt x="694919" y="2986866"/>
                  </a:moveTo>
                  <a:cubicBezTo>
                    <a:pt x="685797" y="2986866"/>
                    <a:pt x="678402" y="2994261"/>
                    <a:pt x="678402" y="3003383"/>
                  </a:cubicBezTo>
                  <a:lnTo>
                    <a:pt x="678402" y="3391728"/>
                  </a:lnTo>
                  <a:cubicBezTo>
                    <a:pt x="678402" y="3400850"/>
                    <a:pt x="685797" y="3408245"/>
                    <a:pt x="694919" y="3408245"/>
                  </a:cubicBezTo>
                  <a:lnTo>
                    <a:pt x="760984" y="3408245"/>
                  </a:lnTo>
                  <a:cubicBezTo>
                    <a:pt x="770106" y="3408245"/>
                    <a:pt x="777501" y="3400850"/>
                    <a:pt x="777501" y="3391728"/>
                  </a:cubicBezTo>
                  <a:lnTo>
                    <a:pt x="777501" y="3003383"/>
                  </a:lnTo>
                  <a:cubicBezTo>
                    <a:pt x="777501" y="2994261"/>
                    <a:pt x="770106" y="2986866"/>
                    <a:pt x="760984" y="2986866"/>
                  </a:cubicBezTo>
                  <a:close/>
                  <a:moveTo>
                    <a:pt x="502584" y="2986866"/>
                  </a:moveTo>
                  <a:cubicBezTo>
                    <a:pt x="493462" y="2986866"/>
                    <a:pt x="486067" y="2994261"/>
                    <a:pt x="486067" y="3003383"/>
                  </a:cubicBezTo>
                  <a:lnTo>
                    <a:pt x="486067" y="3391728"/>
                  </a:lnTo>
                  <a:cubicBezTo>
                    <a:pt x="486067" y="3400850"/>
                    <a:pt x="493462" y="3408245"/>
                    <a:pt x="502584" y="3408245"/>
                  </a:cubicBezTo>
                  <a:lnTo>
                    <a:pt x="568649" y="3408245"/>
                  </a:lnTo>
                  <a:cubicBezTo>
                    <a:pt x="577771" y="3408245"/>
                    <a:pt x="585166" y="3400850"/>
                    <a:pt x="585166" y="3391728"/>
                  </a:cubicBezTo>
                  <a:lnTo>
                    <a:pt x="585166" y="3003383"/>
                  </a:lnTo>
                  <a:cubicBezTo>
                    <a:pt x="585166" y="2994261"/>
                    <a:pt x="577771" y="2986866"/>
                    <a:pt x="568649" y="2986866"/>
                  </a:cubicBezTo>
                  <a:close/>
                  <a:moveTo>
                    <a:pt x="310249" y="2986866"/>
                  </a:moveTo>
                  <a:cubicBezTo>
                    <a:pt x="301127" y="2986866"/>
                    <a:pt x="293732" y="2994261"/>
                    <a:pt x="293732" y="3003383"/>
                  </a:cubicBezTo>
                  <a:lnTo>
                    <a:pt x="293732" y="3391728"/>
                  </a:lnTo>
                  <a:cubicBezTo>
                    <a:pt x="293732" y="3400850"/>
                    <a:pt x="301127" y="3408245"/>
                    <a:pt x="310249" y="3408245"/>
                  </a:cubicBezTo>
                  <a:lnTo>
                    <a:pt x="376314" y="3408245"/>
                  </a:lnTo>
                  <a:cubicBezTo>
                    <a:pt x="385436" y="3408245"/>
                    <a:pt x="392831" y="3400850"/>
                    <a:pt x="392831" y="3391728"/>
                  </a:cubicBezTo>
                  <a:lnTo>
                    <a:pt x="392831" y="3003383"/>
                  </a:lnTo>
                  <a:cubicBezTo>
                    <a:pt x="392831" y="2994261"/>
                    <a:pt x="385436" y="2986866"/>
                    <a:pt x="376314" y="2986866"/>
                  </a:cubicBezTo>
                  <a:close/>
                  <a:moveTo>
                    <a:pt x="871284" y="2156869"/>
                  </a:moveTo>
                  <a:lnTo>
                    <a:pt x="249133" y="2819733"/>
                  </a:lnTo>
                  <a:lnTo>
                    <a:pt x="830389" y="2819733"/>
                  </a:lnTo>
                  <a:close/>
                  <a:moveTo>
                    <a:pt x="1322149" y="1457297"/>
                  </a:moveTo>
                  <a:lnTo>
                    <a:pt x="1134233" y="1473712"/>
                  </a:lnTo>
                  <a:lnTo>
                    <a:pt x="1155963" y="1825935"/>
                  </a:lnTo>
                  <a:lnTo>
                    <a:pt x="1248284" y="1825935"/>
                  </a:lnTo>
                  <a:cubicBezTo>
                    <a:pt x="1253432" y="1825935"/>
                    <a:pt x="1257606" y="1830109"/>
                    <a:pt x="1257606" y="1835257"/>
                  </a:cubicBezTo>
                  <a:lnTo>
                    <a:pt x="1257606" y="1872543"/>
                  </a:lnTo>
                  <a:cubicBezTo>
                    <a:pt x="1257606" y="1877691"/>
                    <a:pt x="1253432" y="1881866"/>
                    <a:pt x="1248284" y="1881866"/>
                  </a:cubicBezTo>
                  <a:lnTo>
                    <a:pt x="1159414" y="1881866"/>
                  </a:lnTo>
                  <a:lnTo>
                    <a:pt x="1170086" y="2054855"/>
                  </a:lnTo>
                  <a:lnTo>
                    <a:pt x="1233364" y="2054855"/>
                  </a:lnTo>
                  <a:cubicBezTo>
                    <a:pt x="1241359" y="2054855"/>
                    <a:pt x="1247840" y="2061336"/>
                    <a:pt x="1247840" y="2069332"/>
                  </a:cubicBezTo>
                  <a:lnTo>
                    <a:pt x="1247840" y="2127235"/>
                  </a:lnTo>
                  <a:cubicBezTo>
                    <a:pt x="1247840" y="2135230"/>
                    <a:pt x="1241359" y="2141711"/>
                    <a:pt x="1233364" y="2141711"/>
                  </a:cubicBezTo>
                  <a:lnTo>
                    <a:pt x="1175445" y="2141711"/>
                  </a:lnTo>
                  <a:lnTo>
                    <a:pt x="1217275" y="2819733"/>
                  </a:lnTo>
                  <a:lnTo>
                    <a:pt x="1538655" y="2819733"/>
                  </a:lnTo>
                  <a:lnTo>
                    <a:pt x="1538655" y="2916015"/>
                  </a:lnTo>
                  <a:lnTo>
                    <a:pt x="1834975" y="2426775"/>
                  </a:lnTo>
                  <a:close/>
                  <a:moveTo>
                    <a:pt x="2470117" y="140636"/>
                  </a:moveTo>
                  <a:lnTo>
                    <a:pt x="2450688" y="169453"/>
                  </a:lnTo>
                  <a:cubicBezTo>
                    <a:pt x="2432725" y="187416"/>
                    <a:pt x="2407910" y="198526"/>
                    <a:pt x="2380499" y="198526"/>
                  </a:cubicBezTo>
                  <a:cubicBezTo>
                    <a:pt x="2366794" y="198526"/>
                    <a:pt x="2353737" y="195749"/>
                    <a:pt x="2341862" y="190726"/>
                  </a:cubicBezTo>
                  <a:lnTo>
                    <a:pt x="2319689" y="175776"/>
                  </a:lnTo>
                  <a:lnTo>
                    <a:pt x="1188989" y="1308426"/>
                  </a:lnTo>
                  <a:lnTo>
                    <a:pt x="1342990" y="1294974"/>
                  </a:lnTo>
                  <a:lnTo>
                    <a:pt x="1353866" y="1419480"/>
                  </a:lnTo>
                  <a:lnTo>
                    <a:pt x="1862584" y="2381191"/>
                  </a:lnTo>
                  <a:lnTo>
                    <a:pt x="3029209" y="455030"/>
                  </a:lnTo>
                  <a:close/>
                  <a:moveTo>
                    <a:pt x="2380499" y="0"/>
                  </a:moveTo>
                  <a:cubicBezTo>
                    <a:pt x="2435320" y="0"/>
                    <a:pt x="2479762" y="44442"/>
                    <a:pt x="2479762" y="99263"/>
                  </a:cubicBezTo>
                  <a:lnTo>
                    <a:pt x="2478311" y="106448"/>
                  </a:lnTo>
                  <a:lnTo>
                    <a:pt x="3219890" y="215733"/>
                  </a:lnTo>
                  <a:lnTo>
                    <a:pt x="3217054" y="220776"/>
                  </a:lnTo>
                  <a:lnTo>
                    <a:pt x="4067223" y="1004298"/>
                  </a:lnTo>
                  <a:lnTo>
                    <a:pt x="4069653" y="1000693"/>
                  </a:lnTo>
                  <a:cubicBezTo>
                    <a:pt x="4079200" y="991147"/>
                    <a:pt x="4092388" y="985242"/>
                    <a:pt x="4106956" y="985242"/>
                  </a:cubicBezTo>
                  <a:cubicBezTo>
                    <a:pt x="4136091" y="985242"/>
                    <a:pt x="4159710" y="1008861"/>
                    <a:pt x="4159710" y="1037996"/>
                  </a:cubicBezTo>
                  <a:cubicBezTo>
                    <a:pt x="4159710" y="1067131"/>
                    <a:pt x="4136091" y="1090750"/>
                    <a:pt x="4106956" y="1090750"/>
                  </a:cubicBezTo>
                  <a:cubicBezTo>
                    <a:pt x="4077821" y="1090750"/>
                    <a:pt x="4054202" y="1067131"/>
                    <a:pt x="4054202" y="1037996"/>
                  </a:cubicBezTo>
                  <a:cubicBezTo>
                    <a:pt x="4054202" y="1030713"/>
                    <a:pt x="4055678" y="1023773"/>
                    <a:pt x="4058348" y="1017462"/>
                  </a:cubicBezTo>
                  <a:lnTo>
                    <a:pt x="4060261" y="1014623"/>
                  </a:lnTo>
                  <a:lnTo>
                    <a:pt x="3137412" y="519074"/>
                  </a:lnTo>
                  <a:lnTo>
                    <a:pt x="1538655" y="3357254"/>
                  </a:lnTo>
                  <a:lnTo>
                    <a:pt x="1538655" y="3364856"/>
                  </a:lnTo>
                  <a:lnTo>
                    <a:pt x="1696915" y="3364856"/>
                  </a:lnTo>
                  <a:lnTo>
                    <a:pt x="1696915" y="3781025"/>
                  </a:lnTo>
                  <a:lnTo>
                    <a:pt x="1487338" y="3781025"/>
                  </a:lnTo>
                  <a:lnTo>
                    <a:pt x="1487338" y="3904082"/>
                  </a:lnTo>
                  <a:lnTo>
                    <a:pt x="1563403" y="3904082"/>
                  </a:lnTo>
                  <a:cubicBezTo>
                    <a:pt x="1576028" y="3904082"/>
                    <a:pt x="1586263" y="3914317"/>
                    <a:pt x="1586263" y="3926942"/>
                  </a:cubicBezTo>
                  <a:lnTo>
                    <a:pt x="1586262" y="3926942"/>
                  </a:lnTo>
                  <a:cubicBezTo>
                    <a:pt x="1586262" y="3939567"/>
                    <a:pt x="1576027" y="3949802"/>
                    <a:pt x="1563402" y="3949802"/>
                  </a:cubicBezTo>
                  <a:lnTo>
                    <a:pt x="1487338" y="3949802"/>
                  </a:lnTo>
                  <a:lnTo>
                    <a:pt x="1487338" y="4070970"/>
                  </a:lnTo>
                  <a:lnTo>
                    <a:pt x="1563403" y="4070970"/>
                  </a:lnTo>
                  <a:cubicBezTo>
                    <a:pt x="1576028" y="4070970"/>
                    <a:pt x="1586263" y="4081205"/>
                    <a:pt x="1586263" y="4093830"/>
                  </a:cubicBezTo>
                  <a:lnTo>
                    <a:pt x="1586262" y="4093830"/>
                  </a:lnTo>
                  <a:cubicBezTo>
                    <a:pt x="1586262" y="4106455"/>
                    <a:pt x="1576027" y="4116690"/>
                    <a:pt x="1563402" y="4116690"/>
                  </a:cubicBezTo>
                  <a:lnTo>
                    <a:pt x="1487338" y="4116690"/>
                  </a:lnTo>
                  <a:lnTo>
                    <a:pt x="1487338" y="4772921"/>
                  </a:lnTo>
                  <a:lnTo>
                    <a:pt x="1529674" y="4772921"/>
                  </a:lnTo>
                  <a:cubicBezTo>
                    <a:pt x="1560927" y="4772921"/>
                    <a:pt x="1586262" y="4798256"/>
                    <a:pt x="1586262" y="4829509"/>
                  </a:cubicBezTo>
                  <a:lnTo>
                    <a:pt x="1586262" y="4848693"/>
                  </a:lnTo>
                  <a:cubicBezTo>
                    <a:pt x="1586262" y="4879946"/>
                    <a:pt x="1560927" y="4905281"/>
                    <a:pt x="1529674" y="4905281"/>
                  </a:cubicBezTo>
                  <a:lnTo>
                    <a:pt x="1518652" y="4905281"/>
                  </a:lnTo>
                  <a:lnTo>
                    <a:pt x="1488812" y="4962472"/>
                  </a:lnTo>
                  <a:lnTo>
                    <a:pt x="1773161" y="5507455"/>
                  </a:lnTo>
                  <a:lnTo>
                    <a:pt x="1945385" y="5507455"/>
                  </a:lnTo>
                  <a:cubicBezTo>
                    <a:pt x="1984041" y="5507455"/>
                    <a:pt x="2015377" y="5538791"/>
                    <a:pt x="2015377" y="5577447"/>
                  </a:cubicBezTo>
                  <a:lnTo>
                    <a:pt x="2015377" y="5716606"/>
                  </a:lnTo>
                  <a:cubicBezTo>
                    <a:pt x="2015377" y="5755262"/>
                    <a:pt x="1984041" y="5786598"/>
                    <a:pt x="1945385" y="5786598"/>
                  </a:cubicBezTo>
                  <a:lnTo>
                    <a:pt x="166286" y="5786598"/>
                  </a:lnTo>
                  <a:cubicBezTo>
                    <a:pt x="127630" y="5786598"/>
                    <a:pt x="96294" y="5755262"/>
                    <a:pt x="96294" y="5716606"/>
                  </a:cubicBezTo>
                  <a:lnTo>
                    <a:pt x="96294" y="5577447"/>
                  </a:lnTo>
                  <a:cubicBezTo>
                    <a:pt x="96294" y="5538791"/>
                    <a:pt x="127630" y="5507455"/>
                    <a:pt x="166286" y="5507455"/>
                  </a:cubicBezTo>
                  <a:lnTo>
                    <a:pt x="235712" y="5507455"/>
                  </a:lnTo>
                  <a:lnTo>
                    <a:pt x="537898" y="4928284"/>
                  </a:lnTo>
                  <a:lnTo>
                    <a:pt x="525896" y="4905281"/>
                  </a:lnTo>
                  <a:lnTo>
                    <a:pt x="517166" y="4905281"/>
                  </a:lnTo>
                  <a:cubicBezTo>
                    <a:pt x="485913" y="4905281"/>
                    <a:pt x="460578" y="4879946"/>
                    <a:pt x="460578" y="4848693"/>
                  </a:cubicBezTo>
                  <a:lnTo>
                    <a:pt x="460578" y="4829509"/>
                  </a:lnTo>
                  <a:cubicBezTo>
                    <a:pt x="460578" y="4798256"/>
                    <a:pt x="485913" y="4772921"/>
                    <a:pt x="517166" y="4772921"/>
                  </a:cubicBezTo>
                  <a:lnTo>
                    <a:pt x="536643" y="4772921"/>
                  </a:lnTo>
                  <a:lnTo>
                    <a:pt x="536643" y="4116689"/>
                  </a:lnTo>
                  <a:lnTo>
                    <a:pt x="483438" y="4116689"/>
                  </a:lnTo>
                  <a:cubicBezTo>
                    <a:pt x="477126" y="4116689"/>
                    <a:pt x="471411" y="4114130"/>
                    <a:pt x="467274" y="4109993"/>
                  </a:cubicBezTo>
                  <a:lnTo>
                    <a:pt x="460578" y="4093829"/>
                  </a:lnTo>
                  <a:lnTo>
                    <a:pt x="467274" y="4077665"/>
                  </a:lnTo>
                  <a:cubicBezTo>
                    <a:pt x="471411" y="4073529"/>
                    <a:pt x="477126" y="4070970"/>
                    <a:pt x="483438" y="4070970"/>
                  </a:cubicBezTo>
                  <a:lnTo>
                    <a:pt x="536643" y="4070970"/>
                  </a:lnTo>
                  <a:lnTo>
                    <a:pt x="536643" y="3949801"/>
                  </a:lnTo>
                  <a:lnTo>
                    <a:pt x="483438" y="3949801"/>
                  </a:lnTo>
                  <a:cubicBezTo>
                    <a:pt x="477126" y="3949801"/>
                    <a:pt x="471411" y="3947242"/>
                    <a:pt x="467274" y="3943105"/>
                  </a:cubicBezTo>
                  <a:lnTo>
                    <a:pt x="460578" y="3926941"/>
                  </a:lnTo>
                  <a:lnTo>
                    <a:pt x="467274" y="3910777"/>
                  </a:lnTo>
                  <a:cubicBezTo>
                    <a:pt x="471411" y="3906640"/>
                    <a:pt x="477126" y="3904082"/>
                    <a:pt x="483438" y="3904082"/>
                  </a:cubicBezTo>
                  <a:lnTo>
                    <a:pt x="536643" y="3904082"/>
                  </a:lnTo>
                  <a:lnTo>
                    <a:pt x="536643" y="3781025"/>
                  </a:lnTo>
                  <a:lnTo>
                    <a:pt x="0" y="3781025"/>
                  </a:lnTo>
                  <a:lnTo>
                    <a:pt x="0" y="3364856"/>
                  </a:lnTo>
                  <a:lnTo>
                    <a:pt x="1" y="3364856"/>
                  </a:lnTo>
                  <a:lnTo>
                    <a:pt x="1" y="2819733"/>
                  </a:lnTo>
                  <a:lnTo>
                    <a:pt x="186431" y="2819733"/>
                  </a:lnTo>
                  <a:lnTo>
                    <a:pt x="823097" y="2141404"/>
                  </a:lnTo>
                  <a:lnTo>
                    <a:pt x="813602" y="2137471"/>
                  </a:lnTo>
                  <a:cubicBezTo>
                    <a:pt x="810982" y="2134852"/>
                    <a:pt x="809362" y="2131233"/>
                    <a:pt x="809362" y="2127235"/>
                  </a:cubicBezTo>
                  <a:lnTo>
                    <a:pt x="809362" y="2069332"/>
                  </a:lnTo>
                  <a:cubicBezTo>
                    <a:pt x="809362" y="2061336"/>
                    <a:pt x="815843" y="2054855"/>
                    <a:pt x="823838" y="2054855"/>
                  </a:cubicBezTo>
                  <a:lnTo>
                    <a:pt x="877577" y="2054855"/>
                  </a:lnTo>
                  <a:lnTo>
                    <a:pt x="888250" y="1881866"/>
                  </a:lnTo>
                  <a:lnTo>
                    <a:pt x="828450" y="1881866"/>
                  </a:lnTo>
                  <a:cubicBezTo>
                    <a:pt x="823302" y="1881866"/>
                    <a:pt x="819128" y="1877691"/>
                    <a:pt x="819128" y="1872543"/>
                  </a:cubicBezTo>
                  <a:lnTo>
                    <a:pt x="819128" y="1835257"/>
                  </a:lnTo>
                  <a:cubicBezTo>
                    <a:pt x="819128" y="1830109"/>
                    <a:pt x="823302" y="1825935"/>
                    <a:pt x="828450" y="1825935"/>
                  </a:cubicBezTo>
                  <a:lnTo>
                    <a:pt x="891700" y="1825935"/>
                  </a:lnTo>
                  <a:lnTo>
                    <a:pt x="912234" y="1493103"/>
                  </a:lnTo>
                  <a:lnTo>
                    <a:pt x="860727" y="1497602"/>
                  </a:lnTo>
                  <a:lnTo>
                    <a:pt x="861169" y="1501090"/>
                  </a:lnTo>
                  <a:lnTo>
                    <a:pt x="562355" y="1538964"/>
                  </a:lnTo>
                  <a:lnTo>
                    <a:pt x="573819" y="1582489"/>
                  </a:lnTo>
                  <a:cubicBezTo>
                    <a:pt x="581039" y="1609902"/>
                    <a:pt x="564670" y="1637977"/>
                    <a:pt x="537257" y="1645198"/>
                  </a:cubicBezTo>
                  <a:lnTo>
                    <a:pt x="530211" y="1647053"/>
                  </a:lnTo>
                  <a:cubicBezTo>
                    <a:pt x="509651" y="1652468"/>
                    <a:pt x="488719" y="1644615"/>
                    <a:pt x="476492" y="1628784"/>
                  </a:cubicBezTo>
                  <a:lnTo>
                    <a:pt x="469491" y="1614538"/>
                  </a:lnTo>
                  <a:lnTo>
                    <a:pt x="470721" y="1635605"/>
                  </a:lnTo>
                  <a:cubicBezTo>
                    <a:pt x="467670" y="1656861"/>
                    <a:pt x="452267" y="1675268"/>
                    <a:pt x="430195" y="1681081"/>
                  </a:cubicBezTo>
                  <a:lnTo>
                    <a:pt x="422631" y="1683073"/>
                  </a:lnTo>
                  <a:cubicBezTo>
                    <a:pt x="393202" y="1690825"/>
                    <a:pt x="363062" y="1673252"/>
                    <a:pt x="355310" y="1643823"/>
                  </a:cubicBezTo>
                  <a:lnTo>
                    <a:pt x="315776" y="1493723"/>
                  </a:lnTo>
                  <a:cubicBezTo>
                    <a:pt x="308025" y="1464294"/>
                    <a:pt x="325598" y="1434153"/>
                    <a:pt x="355027" y="1426402"/>
                  </a:cubicBezTo>
                  <a:lnTo>
                    <a:pt x="362591" y="1424410"/>
                  </a:lnTo>
                  <a:cubicBezTo>
                    <a:pt x="384663" y="1418597"/>
                    <a:pt x="407134" y="1427028"/>
                    <a:pt x="420261" y="1444022"/>
                  </a:cubicBezTo>
                  <a:lnTo>
                    <a:pt x="427578" y="1458912"/>
                  </a:lnTo>
                  <a:lnTo>
                    <a:pt x="426045" y="1453091"/>
                  </a:lnTo>
                  <a:cubicBezTo>
                    <a:pt x="418825" y="1425678"/>
                    <a:pt x="435194" y="1397602"/>
                    <a:pt x="462607" y="1390382"/>
                  </a:cubicBezTo>
                  <a:lnTo>
                    <a:pt x="469653" y="1388526"/>
                  </a:lnTo>
                  <a:cubicBezTo>
                    <a:pt x="497066" y="1381306"/>
                    <a:pt x="525141" y="1397675"/>
                    <a:pt x="532361" y="1425088"/>
                  </a:cubicBezTo>
                  <a:lnTo>
                    <a:pt x="549415" y="1489834"/>
                  </a:lnTo>
                  <a:lnTo>
                    <a:pt x="840002" y="1334084"/>
                  </a:lnTo>
                  <a:lnTo>
                    <a:pt x="840607" y="1338857"/>
                  </a:lnTo>
                  <a:lnTo>
                    <a:pt x="1112835" y="1315078"/>
                  </a:lnTo>
                  <a:lnTo>
                    <a:pt x="2288860" y="137025"/>
                  </a:lnTo>
                  <a:lnTo>
                    <a:pt x="2281236" y="99263"/>
                  </a:lnTo>
                  <a:cubicBezTo>
                    <a:pt x="2281236" y="44442"/>
                    <a:pt x="2325678" y="0"/>
                    <a:pt x="238049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8" name="Freeform: Shape 407">
              <a:extLst>
                <a:ext uri="{FF2B5EF4-FFF2-40B4-BE49-F238E27FC236}">
                  <a16:creationId xmlns:a16="http://schemas.microsoft.com/office/drawing/2014/main" xmlns="" id="{8E2F366A-4484-4517-BCAD-33FAEF7F8EBE}"/>
                </a:ext>
              </a:extLst>
            </p:cNvPr>
            <p:cNvSpPr/>
            <p:nvPr/>
          </p:nvSpPr>
          <p:spPr>
            <a:xfrm flipH="1">
              <a:off x="8767264" y="4048702"/>
              <a:ext cx="551417" cy="767080"/>
            </a:xfrm>
            <a:custGeom>
              <a:avLst/>
              <a:gdLst>
                <a:gd name="connsiteX0" fmla="*/ 1022274 w 4159710"/>
                <a:gd name="connsiteY0" fmla="*/ 5419078 h 5786598"/>
                <a:gd name="connsiteX1" fmla="*/ 976163 w 4159710"/>
                <a:gd name="connsiteY1" fmla="*/ 5507455 h 5786598"/>
                <a:gd name="connsiteX2" fmla="*/ 1068385 w 4159710"/>
                <a:gd name="connsiteY2" fmla="*/ 5507455 h 5786598"/>
                <a:gd name="connsiteX3" fmla="*/ 1318025 w 4159710"/>
                <a:gd name="connsiteY3" fmla="*/ 5289802 h 5786598"/>
                <a:gd name="connsiteX4" fmla="*/ 1204463 w 4159710"/>
                <a:gd name="connsiteY4" fmla="*/ 5507455 h 5786598"/>
                <a:gd name="connsiteX5" fmla="*/ 1431587 w 4159710"/>
                <a:gd name="connsiteY5" fmla="*/ 5507455 h 5786598"/>
                <a:gd name="connsiteX6" fmla="*/ 708685 w 4159710"/>
                <a:gd name="connsiteY6" fmla="*/ 5255614 h 5786598"/>
                <a:gd name="connsiteX7" fmla="*/ 577286 w 4159710"/>
                <a:gd name="connsiteY7" fmla="*/ 5507455 h 5786598"/>
                <a:gd name="connsiteX8" fmla="*/ 840085 w 4159710"/>
                <a:gd name="connsiteY8" fmla="*/ 5507455 h 5786598"/>
                <a:gd name="connsiteX9" fmla="*/ 1203875 w 4159710"/>
                <a:gd name="connsiteY9" fmla="*/ 5071022 h 5786598"/>
                <a:gd name="connsiteX10" fmla="*/ 1053938 w 4159710"/>
                <a:gd name="connsiteY10" fmla="*/ 5358390 h 5786598"/>
                <a:gd name="connsiteX11" fmla="*/ 1131714 w 4159710"/>
                <a:gd name="connsiteY11" fmla="*/ 5507455 h 5786598"/>
                <a:gd name="connsiteX12" fmla="*/ 1141134 w 4159710"/>
                <a:gd name="connsiteY12" fmla="*/ 5507455 h 5786598"/>
                <a:gd name="connsiteX13" fmla="*/ 1286361 w 4159710"/>
                <a:gd name="connsiteY13" fmla="*/ 5229113 h 5786598"/>
                <a:gd name="connsiteX14" fmla="*/ 822835 w 4159710"/>
                <a:gd name="connsiteY14" fmla="*/ 5036834 h 5786598"/>
                <a:gd name="connsiteX15" fmla="*/ 740350 w 4159710"/>
                <a:gd name="connsiteY15" fmla="*/ 5194926 h 5786598"/>
                <a:gd name="connsiteX16" fmla="*/ 903414 w 4159710"/>
                <a:gd name="connsiteY16" fmla="*/ 5507455 h 5786598"/>
                <a:gd name="connsiteX17" fmla="*/ 912834 w 4159710"/>
                <a:gd name="connsiteY17" fmla="*/ 5507455 h 5786598"/>
                <a:gd name="connsiteX18" fmla="*/ 990609 w 4159710"/>
                <a:gd name="connsiteY18" fmla="*/ 5358390 h 5786598"/>
                <a:gd name="connsiteX19" fmla="*/ 1451724 w 4159710"/>
                <a:gd name="connsiteY19" fmla="*/ 5033553 h 5786598"/>
                <a:gd name="connsiteX20" fmla="*/ 1355112 w 4159710"/>
                <a:gd name="connsiteY20" fmla="*/ 5218720 h 5786598"/>
                <a:gd name="connsiteX21" fmla="*/ 1505762 w 4159710"/>
                <a:gd name="connsiteY21" fmla="*/ 5507455 h 5786598"/>
                <a:gd name="connsiteX22" fmla="*/ 1698986 w 4159710"/>
                <a:gd name="connsiteY22" fmla="*/ 5507455 h 5786598"/>
                <a:gd name="connsiteX23" fmla="*/ 574986 w 4159710"/>
                <a:gd name="connsiteY23" fmla="*/ 4999366 h 5786598"/>
                <a:gd name="connsiteX24" fmla="*/ 309887 w 4159710"/>
                <a:gd name="connsiteY24" fmla="*/ 5507455 h 5786598"/>
                <a:gd name="connsiteX25" fmla="*/ 503111 w 4159710"/>
                <a:gd name="connsiteY25" fmla="*/ 5507455 h 5786598"/>
                <a:gd name="connsiteX26" fmla="*/ 671598 w 4159710"/>
                <a:gd name="connsiteY26" fmla="*/ 5184533 h 5786598"/>
                <a:gd name="connsiteX27" fmla="*/ 1290352 w 4159710"/>
                <a:gd name="connsiteY27" fmla="*/ 4905281 h 5786598"/>
                <a:gd name="connsiteX28" fmla="*/ 1240962 w 4159710"/>
                <a:gd name="connsiteY28" fmla="*/ 4999940 h 5786598"/>
                <a:gd name="connsiteX29" fmla="*/ 1323448 w 4159710"/>
                <a:gd name="connsiteY29" fmla="*/ 5158032 h 5786598"/>
                <a:gd name="connsiteX30" fmla="*/ 1420060 w 4159710"/>
                <a:gd name="connsiteY30" fmla="*/ 4972866 h 5786598"/>
                <a:gd name="connsiteX31" fmla="*/ 1384797 w 4159710"/>
                <a:gd name="connsiteY31" fmla="*/ 4905281 h 5786598"/>
                <a:gd name="connsiteX32" fmla="*/ 1191573 w 4159710"/>
                <a:gd name="connsiteY32" fmla="*/ 4905281 h 5786598"/>
                <a:gd name="connsiteX33" fmla="*/ 1209298 w 4159710"/>
                <a:gd name="connsiteY33" fmla="*/ 4939252 h 5786598"/>
                <a:gd name="connsiteX34" fmla="*/ 1227023 w 4159710"/>
                <a:gd name="connsiteY34" fmla="*/ 4905281 h 5786598"/>
                <a:gd name="connsiteX35" fmla="*/ 891474 w 4159710"/>
                <a:gd name="connsiteY35" fmla="*/ 4905281 h 5786598"/>
                <a:gd name="connsiteX36" fmla="*/ 854499 w 4159710"/>
                <a:gd name="connsiteY36" fmla="*/ 4976146 h 5786598"/>
                <a:gd name="connsiteX37" fmla="*/ 1022274 w 4159710"/>
                <a:gd name="connsiteY37" fmla="*/ 5297702 h 5786598"/>
                <a:gd name="connsiteX38" fmla="*/ 1172210 w 4159710"/>
                <a:gd name="connsiteY38" fmla="*/ 5010334 h 5786598"/>
                <a:gd name="connsiteX39" fmla="*/ 1117398 w 4159710"/>
                <a:gd name="connsiteY39" fmla="*/ 4905281 h 5786598"/>
                <a:gd name="connsiteX40" fmla="*/ 624075 w 4159710"/>
                <a:gd name="connsiteY40" fmla="*/ 4905281 h 5786598"/>
                <a:gd name="connsiteX41" fmla="*/ 606650 w 4159710"/>
                <a:gd name="connsiteY41" fmla="*/ 4938678 h 5786598"/>
                <a:gd name="connsiteX42" fmla="*/ 703262 w 4159710"/>
                <a:gd name="connsiteY42" fmla="*/ 5123845 h 5786598"/>
                <a:gd name="connsiteX43" fmla="*/ 785748 w 4159710"/>
                <a:gd name="connsiteY43" fmla="*/ 4965752 h 5786598"/>
                <a:gd name="connsiteX44" fmla="*/ 754196 w 4159710"/>
                <a:gd name="connsiteY44" fmla="*/ 4905281 h 5786598"/>
                <a:gd name="connsiteX45" fmla="*/ 1286363 w 4159710"/>
                <a:gd name="connsiteY45" fmla="*/ 4716622 h 5786598"/>
                <a:gd name="connsiteX46" fmla="*/ 1286363 w 4159710"/>
                <a:gd name="connsiteY46" fmla="*/ 4742928 h 5786598"/>
                <a:gd name="connsiteX47" fmla="*/ 1280308 w 4159710"/>
                <a:gd name="connsiteY47" fmla="*/ 4772921 h 5786598"/>
                <a:gd name="connsiteX48" fmla="*/ 1315738 w 4159710"/>
                <a:gd name="connsiteY48" fmla="*/ 4772921 h 5786598"/>
                <a:gd name="connsiteX49" fmla="*/ 760478 w 4159710"/>
                <a:gd name="connsiteY49" fmla="*/ 4643851 h 5786598"/>
                <a:gd name="connsiteX50" fmla="*/ 693135 w 4159710"/>
                <a:gd name="connsiteY50" fmla="*/ 4772921 h 5786598"/>
                <a:gd name="connsiteX51" fmla="*/ 766533 w 4159710"/>
                <a:gd name="connsiteY51" fmla="*/ 4772921 h 5786598"/>
                <a:gd name="connsiteX52" fmla="*/ 760478 w 4159710"/>
                <a:gd name="connsiteY52" fmla="*/ 4742928 h 5786598"/>
                <a:gd name="connsiteX53" fmla="*/ 1286363 w 4159710"/>
                <a:gd name="connsiteY53" fmla="*/ 4116690 h 5786598"/>
                <a:gd name="connsiteX54" fmla="*/ 1286363 w 4159710"/>
                <a:gd name="connsiteY54" fmla="*/ 4574458 h 5786598"/>
                <a:gd name="connsiteX55" fmla="*/ 1389913 w 4159710"/>
                <a:gd name="connsiteY55" fmla="*/ 4772921 h 5786598"/>
                <a:gd name="connsiteX56" fmla="*/ 1441619 w 4159710"/>
                <a:gd name="connsiteY56" fmla="*/ 4772921 h 5786598"/>
                <a:gd name="connsiteX57" fmla="*/ 1441619 w 4159710"/>
                <a:gd name="connsiteY57" fmla="*/ 4116690 h 5786598"/>
                <a:gd name="connsiteX58" fmla="*/ 582362 w 4159710"/>
                <a:gd name="connsiteY58" fmla="*/ 4116689 h 5786598"/>
                <a:gd name="connsiteX59" fmla="*/ 582362 w 4159710"/>
                <a:gd name="connsiteY59" fmla="*/ 4772921 h 5786598"/>
                <a:gd name="connsiteX60" fmla="*/ 618960 w 4159710"/>
                <a:gd name="connsiteY60" fmla="*/ 4772921 h 5786598"/>
                <a:gd name="connsiteX61" fmla="*/ 760478 w 4159710"/>
                <a:gd name="connsiteY61" fmla="*/ 4501687 h 5786598"/>
                <a:gd name="connsiteX62" fmla="*/ 760478 w 4159710"/>
                <a:gd name="connsiteY62" fmla="*/ 4116689 h 5786598"/>
                <a:gd name="connsiteX63" fmla="*/ 1286363 w 4159710"/>
                <a:gd name="connsiteY63" fmla="*/ 3949802 h 5786598"/>
                <a:gd name="connsiteX64" fmla="*/ 1286363 w 4159710"/>
                <a:gd name="connsiteY64" fmla="*/ 4070970 h 5786598"/>
                <a:gd name="connsiteX65" fmla="*/ 1441619 w 4159710"/>
                <a:gd name="connsiteY65" fmla="*/ 4070970 h 5786598"/>
                <a:gd name="connsiteX66" fmla="*/ 1441619 w 4159710"/>
                <a:gd name="connsiteY66" fmla="*/ 3949802 h 5786598"/>
                <a:gd name="connsiteX67" fmla="*/ 582362 w 4159710"/>
                <a:gd name="connsiteY67" fmla="*/ 3949801 h 5786598"/>
                <a:gd name="connsiteX68" fmla="*/ 582362 w 4159710"/>
                <a:gd name="connsiteY68" fmla="*/ 4070970 h 5786598"/>
                <a:gd name="connsiteX69" fmla="*/ 760478 w 4159710"/>
                <a:gd name="connsiteY69" fmla="*/ 4070970 h 5786598"/>
                <a:gd name="connsiteX70" fmla="*/ 760478 w 4159710"/>
                <a:gd name="connsiteY70" fmla="*/ 3949801 h 5786598"/>
                <a:gd name="connsiteX71" fmla="*/ 1286363 w 4159710"/>
                <a:gd name="connsiteY71" fmla="*/ 3781025 h 5786598"/>
                <a:gd name="connsiteX72" fmla="*/ 1286363 w 4159710"/>
                <a:gd name="connsiteY72" fmla="*/ 3904082 h 5786598"/>
                <a:gd name="connsiteX73" fmla="*/ 1441619 w 4159710"/>
                <a:gd name="connsiteY73" fmla="*/ 3904082 h 5786598"/>
                <a:gd name="connsiteX74" fmla="*/ 1441619 w 4159710"/>
                <a:gd name="connsiteY74" fmla="*/ 3781025 h 5786598"/>
                <a:gd name="connsiteX75" fmla="*/ 582362 w 4159710"/>
                <a:gd name="connsiteY75" fmla="*/ 3781025 h 5786598"/>
                <a:gd name="connsiteX76" fmla="*/ 582362 w 4159710"/>
                <a:gd name="connsiteY76" fmla="*/ 3904082 h 5786598"/>
                <a:gd name="connsiteX77" fmla="*/ 760478 w 4159710"/>
                <a:gd name="connsiteY77" fmla="*/ 3904082 h 5786598"/>
                <a:gd name="connsiteX78" fmla="*/ 760478 w 4159710"/>
                <a:gd name="connsiteY78" fmla="*/ 3781025 h 5786598"/>
                <a:gd name="connsiteX79" fmla="*/ 1174823 w 4159710"/>
                <a:gd name="connsiteY79" fmla="*/ 2986866 h 5786598"/>
                <a:gd name="connsiteX80" fmla="*/ 1154863 w 4159710"/>
                <a:gd name="connsiteY80" fmla="*/ 3006826 h 5786598"/>
                <a:gd name="connsiteX81" fmla="*/ 1154863 w 4159710"/>
                <a:gd name="connsiteY81" fmla="*/ 3388285 h 5786598"/>
                <a:gd name="connsiteX82" fmla="*/ 1174823 w 4159710"/>
                <a:gd name="connsiteY82" fmla="*/ 3408245 h 5786598"/>
                <a:gd name="connsiteX83" fmla="*/ 1254662 w 4159710"/>
                <a:gd name="connsiteY83" fmla="*/ 3408245 h 5786598"/>
                <a:gd name="connsiteX84" fmla="*/ 1274622 w 4159710"/>
                <a:gd name="connsiteY84" fmla="*/ 3388285 h 5786598"/>
                <a:gd name="connsiteX85" fmla="*/ 1274622 w 4159710"/>
                <a:gd name="connsiteY85" fmla="*/ 3006826 h 5786598"/>
                <a:gd name="connsiteX86" fmla="*/ 1254662 w 4159710"/>
                <a:gd name="connsiteY86" fmla="*/ 2986866 h 5786598"/>
                <a:gd name="connsiteX87" fmla="*/ 694919 w 4159710"/>
                <a:gd name="connsiteY87" fmla="*/ 2986866 h 5786598"/>
                <a:gd name="connsiteX88" fmla="*/ 678402 w 4159710"/>
                <a:gd name="connsiteY88" fmla="*/ 3003383 h 5786598"/>
                <a:gd name="connsiteX89" fmla="*/ 678402 w 4159710"/>
                <a:gd name="connsiteY89" fmla="*/ 3391728 h 5786598"/>
                <a:gd name="connsiteX90" fmla="*/ 694919 w 4159710"/>
                <a:gd name="connsiteY90" fmla="*/ 3408245 h 5786598"/>
                <a:gd name="connsiteX91" fmla="*/ 760984 w 4159710"/>
                <a:gd name="connsiteY91" fmla="*/ 3408245 h 5786598"/>
                <a:gd name="connsiteX92" fmla="*/ 777501 w 4159710"/>
                <a:gd name="connsiteY92" fmla="*/ 3391728 h 5786598"/>
                <a:gd name="connsiteX93" fmla="*/ 777501 w 4159710"/>
                <a:gd name="connsiteY93" fmla="*/ 3003383 h 5786598"/>
                <a:gd name="connsiteX94" fmla="*/ 760984 w 4159710"/>
                <a:gd name="connsiteY94" fmla="*/ 2986866 h 5786598"/>
                <a:gd name="connsiteX95" fmla="*/ 502584 w 4159710"/>
                <a:gd name="connsiteY95" fmla="*/ 2986866 h 5786598"/>
                <a:gd name="connsiteX96" fmla="*/ 486067 w 4159710"/>
                <a:gd name="connsiteY96" fmla="*/ 3003383 h 5786598"/>
                <a:gd name="connsiteX97" fmla="*/ 486067 w 4159710"/>
                <a:gd name="connsiteY97" fmla="*/ 3391728 h 5786598"/>
                <a:gd name="connsiteX98" fmla="*/ 502584 w 4159710"/>
                <a:gd name="connsiteY98" fmla="*/ 3408245 h 5786598"/>
                <a:gd name="connsiteX99" fmla="*/ 568649 w 4159710"/>
                <a:gd name="connsiteY99" fmla="*/ 3408245 h 5786598"/>
                <a:gd name="connsiteX100" fmla="*/ 585166 w 4159710"/>
                <a:gd name="connsiteY100" fmla="*/ 3391728 h 5786598"/>
                <a:gd name="connsiteX101" fmla="*/ 585166 w 4159710"/>
                <a:gd name="connsiteY101" fmla="*/ 3003383 h 5786598"/>
                <a:gd name="connsiteX102" fmla="*/ 568649 w 4159710"/>
                <a:gd name="connsiteY102" fmla="*/ 2986866 h 5786598"/>
                <a:gd name="connsiteX103" fmla="*/ 310249 w 4159710"/>
                <a:gd name="connsiteY103" fmla="*/ 2986866 h 5786598"/>
                <a:gd name="connsiteX104" fmla="*/ 293732 w 4159710"/>
                <a:gd name="connsiteY104" fmla="*/ 3003383 h 5786598"/>
                <a:gd name="connsiteX105" fmla="*/ 293732 w 4159710"/>
                <a:gd name="connsiteY105" fmla="*/ 3391728 h 5786598"/>
                <a:gd name="connsiteX106" fmla="*/ 310249 w 4159710"/>
                <a:gd name="connsiteY106" fmla="*/ 3408245 h 5786598"/>
                <a:gd name="connsiteX107" fmla="*/ 376314 w 4159710"/>
                <a:gd name="connsiteY107" fmla="*/ 3408245 h 5786598"/>
                <a:gd name="connsiteX108" fmla="*/ 392831 w 4159710"/>
                <a:gd name="connsiteY108" fmla="*/ 3391728 h 5786598"/>
                <a:gd name="connsiteX109" fmla="*/ 392831 w 4159710"/>
                <a:gd name="connsiteY109" fmla="*/ 3003383 h 5786598"/>
                <a:gd name="connsiteX110" fmla="*/ 376314 w 4159710"/>
                <a:gd name="connsiteY110" fmla="*/ 2986866 h 5786598"/>
                <a:gd name="connsiteX111" fmla="*/ 871284 w 4159710"/>
                <a:gd name="connsiteY111" fmla="*/ 2156869 h 5786598"/>
                <a:gd name="connsiteX112" fmla="*/ 249133 w 4159710"/>
                <a:gd name="connsiteY112" fmla="*/ 2819733 h 5786598"/>
                <a:gd name="connsiteX113" fmla="*/ 830389 w 4159710"/>
                <a:gd name="connsiteY113" fmla="*/ 2819733 h 5786598"/>
                <a:gd name="connsiteX114" fmla="*/ 1322149 w 4159710"/>
                <a:gd name="connsiteY114" fmla="*/ 1457297 h 5786598"/>
                <a:gd name="connsiteX115" fmla="*/ 1134233 w 4159710"/>
                <a:gd name="connsiteY115" fmla="*/ 1473712 h 5786598"/>
                <a:gd name="connsiteX116" fmla="*/ 1155963 w 4159710"/>
                <a:gd name="connsiteY116" fmla="*/ 1825935 h 5786598"/>
                <a:gd name="connsiteX117" fmla="*/ 1248284 w 4159710"/>
                <a:gd name="connsiteY117" fmla="*/ 1825935 h 5786598"/>
                <a:gd name="connsiteX118" fmla="*/ 1257606 w 4159710"/>
                <a:gd name="connsiteY118" fmla="*/ 1835257 h 5786598"/>
                <a:gd name="connsiteX119" fmla="*/ 1257606 w 4159710"/>
                <a:gd name="connsiteY119" fmla="*/ 1872543 h 5786598"/>
                <a:gd name="connsiteX120" fmla="*/ 1248284 w 4159710"/>
                <a:gd name="connsiteY120" fmla="*/ 1881866 h 5786598"/>
                <a:gd name="connsiteX121" fmla="*/ 1159414 w 4159710"/>
                <a:gd name="connsiteY121" fmla="*/ 1881866 h 5786598"/>
                <a:gd name="connsiteX122" fmla="*/ 1170086 w 4159710"/>
                <a:gd name="connsiteY122" fmla="*/ 2054855 h 5786598"/>
                <a:gd name="connsiteX123" fmla="*/ 1233364 w 4159710"/>
                <a:gd name="connsiteY123" fmla="*/ 2054855 h 5786598"/>
                <a:gd name="connsiteX124" fmla="*/ 1247840 w 4159710"/>
                <a:gd name="connsiteY124" fmla="*/ 2069332 h 5786598"/>
                <a:gd name="connsiteX125" fmla="*/ 1247840 w 4159710"/>
                <a:gd name="connsiteY125" fmla="*/ 2127235 h 5786598"/>
                <a:gd name="connsiteX126" fmla="*/ 1233364 w 4159710"/>
                <a:gd name="connsiteY126" fmla="*/ 2141711 h 5786598"/>
                <a:gd name="connsiteX127" fmla="*/ 1175445 w 4159710"/>
                <a:gd name="connsiteY127" fmla="*/ 2141711 h 5786598"/>
                <a:gd name="connsiteX128" fmla="*/ 1217275 w 4159710"/>
                <a:gd name="connsiteY128" fmla="*/ 2819733 h 5786598"/>
                <a:gd name="connsiteX129" fmla="*/ 1538655 w 4159710"/>
                <a:gd name="connsiteY129" fmla="*/ 2819733 h 5786598"/>
                <a:gd name="connsiteX130" fmla="*/ 1538655 w 4159710"/>
                <a:gd name="connsiteY130" fmla="*/ 2916015 h 5786598"/>
                <a:gd name="connsiteX131" fmla="*/ 1834975 w 4159710"/>
                <a:gd name="connsiteY131" fmla="*/ 2426775 h 5786598"/>
                <a:gd name="connsiteX132" fmla="*/ 2470117 w 4159710"/>
                <a:gd name="connsiteY132" fmla="*/ 140636 h 5786598"/>
                <a:gd name="connsiteX133" fmla="*/ 2450688 w 4159710"/>
                <a:gd name="connsiteY133" fmla="*/ 169453 h 5786598"/>
                <a:gd name="connsiteX134" fmla="*/ 2380499 w 4159710"/>
                <a:gd name="connsiteY134" fmla="*/ 198526 h 5786598"/>
                <a:gd name="connsiteX135" fmla="*/ 2341862 w 4159710"/>
                <a:gd name="connsiteY135" fmla="*/ 190726 h 5786598"/>
                <a:gd name="connsiteX136" fmla="*/ 2319689 w 4159710"/>
                <a:gd name="connsiteY136" fmla="*/ 175776 h 5786598"/>
                <a:gd name="connsiteX137" fmla="*/ 1188989 w 4159710"/>
                <a:gd name="connsiteY137" fmla="*/ 1308426 h 5786598"/>
                <a:gd name="connsiteX138" fmla="*/ 1342990 w 4159710"/>
                <a:gd name="connsiteY138" fmla="*/ 1294974 h 5786598"/>
                <a:gd name="connsiteX139" fmla="*/ 1353866 w 4159710"/>
                <a:gd name="connsiteY139" fmla="*/ 1419480 h 5786598"/>
                <a:gd name="connsiteX140" fmla="*/ 1862584 w 4159710"/>
                <a:gd name="connsiteY140" fmla="*/ 2381191 h 5786598"/>
                <a:gd name="connsiteX141" fmla="*/ 3029209 w 4159710"/>
                <a:gd name="connsiteY141" fmla="*/ 455030 h 5786598"/>
                <a:gd name="connsiteX142" fmla="*/ 2380499 w 4159710"/>
                <a:gd name="connsiteY142" fmla="*/ 0 h 5786598"/>
                <a:gd name="connsiteX143" fmla="*/ 2479762 w 4159710"/>
                <a:gd name="connsiteY143" fmla="*/ 99263 h 5786598"/>
                <a:gd name="connsiteX144" fmla="*/ 2478311 w 4159710"/>
                <a:gd name="connsiteY144" fmla="*/ 106448 h 5786598"/>
                <a:gd name="connsiteX145" fmla="*/ 3219890 w 4159710"/>
                <a:gd name="connsiteY145" fmla="*/ 215733 h 5786598"/>
                <a:gd name="connsiteX146" fmla="*/ 3217054 w 4159710"/>
                <a:gd name="connsiteY146" fmla="*/ 220776 h 5786598"/>
                <a:gd name="connsiteX147" fmla="*/ 4067223 w 4159710"/>
                <a:gd name="connsiteY147" fmla="*/ 1004298 h 5786598"/>
                <a:gd name="connsiteX148" fmla="*/ 4069653 w 4159710"/>
                <a:gd name="connsiteY148" fmla="*/ 1000693 h 5786598"/>
                <a:gd name="connsiteX149" fmla="*/ 4106956 w 4159710"/>
                <a:gd name="connsiteY149" fmla="*/ 985242 h 5786598"/>
                <a:gd name="connsiteX150" fmla="*/ 4159710 w 4159710"/>
                <a:gd name="connsiteY150" fmla="*/ 1037996 h 5786598"/>
                <a:gd name="connsiteX151" fmla="*/ 4106956 w 4159710"/>
                <a:gd name="connsiteY151" fmla="*/ 1090750 h 5786598"/>
                <a:gd name="connsiteX152" fmla="*/ 4054202 w 4159710"/>
                <a:gd name="connsiteY152" fmla="*/ 1037996 h 5786598"/>
                <a:gd name="connsiteX153" fmla="*/ 4058348 w 4159710"/>
                <a:gd name="connsiteY153" fmla="*/ 1017462 h 5786598"/>
                <a:gd name="connsiteX154" fmla="*/ 4060261 w 4159710"/>
                <a:gd name="connsiteY154" fmla="*/ 1014623 h 5786598"/>
                <a:gd name="connsiteX155" fmla="*/ 3137412 w 4159710"/>
                <a:gd name="connsiteY155" fmla="*/ 519074 h 5786598"/>
                <a:gd name="connsiteX156" fmla="*/ 1538655 w 4159710"/>
                <a:gd name="connsiteY156" fmla="*/ 3357254 h 5786598"/>
                <a:gd name="connsiteX157" fmla="*/ 1538655 w 4159710"/>
                <a:gd name="connsiteY157" fmla="*/ 3364856 h 5786598"/>
                <a:gd name="connsiteX158" fmla="*/ 1696915 w 4159710"/>
                <a:gd name="connsiteY158" fmla="*/ 3364856 h 5786598"/>
                <a:gd name="connsiteX159" fmla="*/ 1696915 w 4159710"/>
                <a:gd name="connsiteY159" fmla="*/ 3781025 h 5786598"/>
                <a:gd name="connsiteX160" fmla="*/ 1487338 w 4159710"/>
                <a:gd name="connsiteY160" fmla="*/ 3781025 h 5786598"/>
                <a:gd name="connsiteX161" fmla="*/ 1487338 w 4159710"/>
                <a:gd name="connsiteY161" fmla="*/ 3904082 h 5786598"/>
                <a:gd name="connsiteX162" fmla="*/ 1563403 w 4159710"/>
                <a:gd name="connsiteY162" fmla="*/ 3904082 h 5786598"/>
                <a:gd name="connsiteX163" fmla="*/ 1586263 w 4159710"/>
                <a:gd name="connsiteY163" fmla="*/ 3926942 h 5786598"/>
                <a:gd name="connsiteX164" fmla="*/ 1586262 w 4159710"/>
                <a:gd name="connsiteY164" fmla="*/ 3926942 h 5786598"/>
                <a:gd name="connsiteX165" fmla="*/ 1563402 w 4159710"/>
                <a:gd name="connsiteY165" fmla="*/ 3949802 h 5786598"/>
                <a:gd name="connsiteX166" fmla="*/ 1487338 w 4159710"/>
                <a:gd name="connsiteY166" fmla="*/ 3949802 h 5786598"/>
                <a:gd name="connsiteX167" fmla="*/ 1487338 w 4159710"/>
                <a:gd name="connsiteY167" fmla="*/ 4070970 h 5786598"/>
                <a:gd name="connsiteX168" fmla="*/ 1563403 w 4159710"/>
                <a:gd name="connsiteY168" fmla="*/ 4070970 h 5786598"/>
                <a:gd name="connsiteX169" fmla="*/ 1586263 w 4159710"/>
                <a:gd name="connsiteY169" fmla="*/ 4093830 h 5786598"/>
                <a:gd name="connsiteX170" fmla="*/ 1586262 w 4159710"/>
                <a:gd name="connsiteY170" fmla="*/ 4093830 h 5786598"/>
                <a:gd name="connsiteX171" fmla="*/ 1563402 w 4159710"/>
                <a:gd name="connsiteY171" fmla="*/ 4116690 h 5786598"/>
                <a:gd name="connsiteX172" fmla="*/ 1487338 w 4159710"/>
                <a:gd name="connsiteY172" fmla="*/ 4116690 h 5786598"/>
                <a:gd name="connsiteX173" fmla="*/ 1487338 w 4159710"/>
                <a:gd name="connsiteY173" fmla="*/ 4772921 h 5786598"/>
                <a:gd name="connsiteX174" fmla="*/ 1529674 w 4159710"/>
                <a:gd name="connsiteY174" fmla="*/ 4772921 h 5786598"/>
                <a:gd name="connsiteX175" fmla="*/ 1586262 w 4159710"/>
                <a:gd name="connsiteY175" fmla="*/ 4829509 h 5786598"/>
                <a:gd name="connsiteX176" fmla="*/ 1586262 w 4159710"/>
                <a:gd name="connsiteY176" fmla="*/ 4848693 h 5786598"/>
                <a:gd name="connsiteX177" fmla="*/ 1529674 w 4159710"/>
                <a:gd name="connsiteY177" fmla="*/ 4905281 h 5786598"/>
                <a:gd name="connsiteX178" fmla="*/ 1518652 w 4159710"/>
                <a:gd name="connsiteY178" fmla="*/ 4905281 h 5786598"/>
                <a:gd name="connsiteX179" fmla="*/ 1488812 w 4159710"/>
                <a:gd name="connsiteY179" fmla="*/ 4962472 h 5786598"/>
                <a:gd name="connsiteX180" fmla="*/ 1773161 w 4159710"/>
                <a:gd name="connsiteY180" fmla="*/ 5507455 h 5786598"/>
                <a:gd name="connsiteX181" fmla="*/ 1945385 w 4159710"/>
                <a:gd name="connsiteY181" fmla="*/ 5507455 h 5786598"/>
                <a:gd name="connsiteX182" fmla="*/ 2015377 w 4159710"/>
                <a:gd name="connsiteY182" fmla="*/ 5577447 h 5786598"/>
                <a:gd name="connsiteX183" fmla="*/ 2015377 w 4159710"/>
                <a:gd name="connsiteY183" fmla="*/ 5716606 h 5786598"/>
                <a:gd name="connsiteX184" fmla="*/ 1945385 w 4159710"/>
                <a:gd name="connsiteY184" fmla="*/ 5786598 h 5786598"/>
                <a:gd name="connsiteX185" fmla="*/ 166286 w 4159710"/>
                <a:gd name="connsiteY185" fmla="*/ 5786598 h 5786598"/>
                <a:gd name="connsiteX186" fmla="*/ 96294 w 4159710"/>
                <a:gd name="connsiteY186" fmla="*/ 5716606 h 5786598"/>
                <a:gd name="connsiteX187" fmla="*/ 96294 w 4159710"/>
                <a:gd name="connsiteY187" fmla="*/ 5577447 h 5786598"/>
                <a:gd name="connsiteX188" fmla="*/ 166286 w 4159710"/>
                <a:gd name="connsiteY188" fmla="*/ 5507455 h 5786598"/>
                <a:gd name="connsiteX189" fmla="*/ 235712 w 4159710"/>
                <a:gd name="connsiteY189" fmla="*/ 5507455 h 5786598"/>
                <a:gd name="connsiteX190" fmla="*/ 537898 w 4159710"/>
                <a:gd name="connsiteY190" fmla="*/ 4928284 h 5786598"/>
                <a:gd name="connsiteX191" fmla="*/ 525896 w 4159710"/>
                <a:gd name="connsiteY191" fmla="*/ 4905281 h 5786598"/>
                <a:gd name="connsiteX192" fmla="*/ 517166 w 4159710"/>
                <a:gd name="connsiteY192" fmla="*/ 4905281 h 5786598"/>
                <a:gd name="connsiteX193" fmla="*/ 460578 w 4159710"/>
                <a:gd name="connsiteY193" fmla="*/ 4848693 h 5786598"/>
                <a:gd name="connsiteX194" fmla="*/ 460578 w 4159710"/>
                <a:gd name="connsiteY194" fmla="*/ 4829509 h 5786598"/>
                <a:gd name="connsiteX195" fmla="*/ 517166 w 4159710"/>
                <a:gd name="connsiteY195" fmla="*/ 4772921 h 5786598"/>
                <a:gd name="connsiteX196" fmla="*/ 536643 w 4159710"/>
                <a:gd name="connsiteY196" fmla="*/ 4772921 h 5786598"/>
                <a:gd name="connsiteX197" fmla="*/ 536643 w 4159710"/>
                <a:gd name="connsiteY197" fmla="*/ 4116689 h 5786598"/>
                <a:gd name="connsiteX198" fmla="*/ 483438 w 4159710"/>
                <a:gd name="connsiteY198" fmla="*/ 4116689 h 5786598"/>
                <a:gd name="connsiteX199" fmla="*/ 467274 w 4159710"/>
                <a:gd name="connsiteY199" fmla="*/ 4109993 h 5786598"/>
                <a:gd name="connsiteX200" fmla="*/ 460578 w 4159710"/>
                <a:gd name="connsiteY200" fmla="*/ 4093829 h 5786598"/>
                <a:gd name="connsiteX201" fmla="*/ 467274 w 4159710"/>
                <a:gd name="connsiteY201" fmla="*/ 4077665 h 5786598"/>
                <a:gd name="connsiteX202" fmla="*/ 483438 w 4159710"/>
                <a:gd name="connsiteY202" fmla="*/ 4070970 h 5786598"/>
                <a:gd name="connsiteX203" fmla="*/ 536643 w 4159710"/>
                <a:gd name="connsiteY203" fmla="*/ 4070970 h 5786598"/>
                <a:gd name="connsiteX204" fmla="*/ 536643 w 4159710"/>
                <a:gd name="connsiteY204" fmla="*/ 3949801 h 5786598"/>
                <a:gd name="connsiteX205" fmla="*/ 483438 w 4159710"/>
                <a:gd name="connsiteY205" fmla="*/ 3949801 h 5786598"/>
                <a:gd name="connsiteX206" fmla="*/ 467274 w 4159710"/>
                <a:gd name="connsiteY206" fmla="*/ 3943105 h 5786598"/>
                <a:gd name="connsiteX207" fmla="*/ 460578 w 4159710"/>
                <a:gd name="connsiteY207" fmla="*/ 3926941 h 5786598"/>
                <a:gd name="connsiteX208" fmla="*/ 467274 w 4159710"/>
                <a:gd name="connsiteY208" fmla="*/ 3910777 h 5786598"/>
                <a:gd name="connsiteX209" fmla="*/ 483438 w 4159710"/>
                <a:gd name="connsiteY209" fmla="*/ 3904082 h 5786598"/>
                <a:gd name="connsiteX210" fmla="*/ 536643 w 4159710"/>
                <a:gd name="connsiteY210" fmla="*/ 3904082 h 5786598"/>
                <a:gd name="connsiteX211" fmla="*/ 536643 w 4159710"/>
                <a:gd name="connsiteY211" fmla="*/ 3781025 h 5786598"/>
                <a:gd name="connsiteX212" fmla="*/ 0 w 4159710"/>
                <a:gd name="connsiteY212" fmla="*/ 3781025 h 5786598"/>
                <a:gd name="connsiteX213" fmla="*/ 0 w 4159710"/>
                <a:gd name="connsiteY213" fmla="*/ 3364856 h 5786598"/>
                <a:gd name="connsiteX214" fmla="*/ 1 w 4159710"/>
                <a:gd name="connsiteY214" fmla="*/ 3364856 h 5786598"/>
                <a:gd name="connsiteX215" fmla="*/ 1 w 4159710"/>
                <a:gd name="connsiteY215" fmla="*/ 2819733 h 5786598"/>
                <a:gd name="connsiteX216" fmla="*/ 186431 w 4159710"/>
                <a:gd name="connsiteY216" fmla="*/ 2819733 h 5786598"/>
                <a:gd name="connsiteX217" fmla="*/ 823097 w 4159710"/>
                <a:gd name="connsiteY217" fmla="*/ 2141404 h 5786598"/>
                <a:gd name="connsiteX218" fmla="*/ 813602 w 4159710"/>
                <a:gd name="connsiteY218" fmla="*/ 2137471 h 5786598"/>
                <a:gd name="connsiteX219" fmla="*/ 809362 w 4159710"/>
                <a:gd name="connsiteY219" fmla="*/ 2127235 h 5786598"/>
                <a:gd name="connsiteX220" fmla="*/ 809362 w 4159710"/>
                <a:gd name="connsiteY220" fmla="*/ 2069332 h 5786598"/>
                <a:gd name="connsiteX221" fmla="*/ 823838 w 4159710"/>
                <a:gd name="connsiteY221" fmla="*/ 2054855 h 5786598"/>
                <a:gd name="connsiteX222" fmla="*/ 877577 w 4159710"/>
                <a:gd name="connsiteY222" fmla="*/ 2054855 h 5786598"/>
                <a:gd name="connsiteX223" fmla="*/ 888250 w 4159710"/>
                <a:gd name="connsiteY223" fmla="*/ 1881866 h 5786598"/>
                <a:gd name="connsiteX224" fmla="*/ 828450 w 4159710"/>
                <a:gd name="connsiteY224" fmla="*/ 1881866 h 5786598"/>
                <a:gd name="connsiteX225" fmla="*/ 819128 w 4159710"/>
                <a:gd name="connsiteY225" fmla="*/ 1872543 h 5786598"/>
                <a:gd name="connsiteX226" fmla="*/ 819128 w 4159710"/>
                <a:gd name="connsiteY226" fmla="*/ 1835257 h 5786598"/>
                <a:gd name="connsiteX227" fmla="*/ 828450 w 4159710"/>
                <a:gd name="connsiteY227" fmla="*/ 1825935 h 5786598"/>
                <a:gd name="connsiteX228" fmla="*/ 891700 w 4159710"/>
                <a:gd name="connsiteY228" fmla="*/ 1825935 h 5786598"/>
                <a:gd name="connsiteX229" fmla="*/ 912234 w 4159710"/>
                <a:gd name="connsiteY229" fmla="*/ 1493103 h 5786598"/>
                <a:gd name="connsiteX230" fmla="*/ 860727 w 4159710"/>
                <a:gd name="connsiteY230" fmla="*/ 1497602 h 5786598"/>
                <a:gd name="connsiteX231" fmla="*/ 861169 w 4159710"/>
                <a:gd name="connsiteY231" fmla="*/ 1501090 h 5786598"/>
                <a:gd name="connsiteX232" fmla="*/ 562355 w 4159710"/>
                <a:gd name="connsiteY232" fmla="*/ 1538964 h 5786598"/>
                <a:gd name="connsiteX233" fmla="*/ 573819 w 4159710"/>
                <a:gd name="connsiteY233" fmla="*/ 1582489 h 5786598"/>
                <a:gd name="connsiteX234" fmla="*/ 537257 w 4159710"/>
                <a:gd name="connsiteY234" fmla="*/ 1645198 h 5786598"/>
                <a:gd name="connsiteX235" fmla="*/ 530211 w 4159710"/>
                <a:gd name="connsiteY235" fmla="*/ 1647053 h 5786598"/>
                <a:gd name="connsiteX236" fmla="*/ 476492 w 4159710"/>
                <a:gd name="connsiteY236" fmla="*/ 1628784 h 5786598"/>
                <a:gd name="connsiteX237" fmla="*/ 469491 w 4159710"/>
                <a:gd name="connsiteY237" fmla="*/ 1614538 h 5786598"/>
                <a:gd name="connsiteX238" fmla="*/ 470721 w 4159710"/>
                <a:gd name="connsiteY238" fmla="*/ 1635605 h 5786598"/>
                <a:gd name="connsiteX239" fmla="*/ 430195 w 4159710"/>
                <a:gd name="connsiteY239" fmla="*/ 1681081 h 5786598"/>
                <a:gd name="connsiteX240" fmla="*/ 422631 w 4159710"/>
                <a:gd name="connsiteY240" fmla="*/ 1683073 h 5786598"/>
                <a:gd name="connsiteX241" fmla="*/ 355310 w 4159710"/>
                <a:gd name="connsiteY241" fmla="*/ 1643823 h 5786598"/>
                <a:gd name="connsiteX242" fmla="*/ 315776 w 4159710"/>
                <a:gd name="connsiteY242" fmla="*/ 1493723 h 5786598"/>
                <a:gd name="connsiteX243" fmla="*/ 355027 w 4159710"/>
                <a:gd name="connsiteY243" fmla="*/ 1426402 h 5786598"/>
                <a:gd name="connsiteX244" fmla="*/ 362591 w 4159710"/>
                <a:gd name="connsiteY244" fmla="*/ 1424410 h 5786598"/>
                <a:gd name="connsiteX245" fmla="*/ 420261 w 4159710"/>
                <a:gd name="connsiteY245" fmla="*/ 1444022 h 5786598"/>
                <a:gd name="connsiteX246" fmla="*/ 427578 w 4159710"/>
                <a:gd name="connsiteY246" fmla="*/ 1458912 h 5786598"/>
                <a:gd name="connsiteX247" fmla="*/ 426045 w 4159710"/>
                <a:gd name="connsiteY247" fmla="*/ 1453091 h 5786598"/>
                <a:gd name="connsiteX248" fmla="*/ 462607 w 4159710"/>
                <a:gd name="connsiteY248" fmla="*/ 1390382 h 5786598"/>
                <a:gd name="connsiteX249" fmla="*/ 469653 w 4159710"/>
                <a:gd name="connsiteY249" fmla="*/ 1388526 h 5786598"/>
                <a:gd name="connsiteX250" fmla="*/ 532361 w 4159710"/>
                <a:gd name="connsiteY250" fmla="*/ 1425088 h 5786598"/>
                <a:gd name="connsiteX251" fmla="*/ 549415 w 4159710"/>
                <a:gd name="connsiteY251" fmla="*/ 1489834 h 5786598"/>
                <a:gd name="connsiteX252" fmla="*/ 840002 w 4159710"/>
                <a:gd name="connsiteY252" fmla="*/ 1334084 h 5786598"/>
                <a:gd name="connsiteX253" fmla="*/ 840607 w 4159710"/>
                <a:gd name="connsiteY253" fmla="*/ 1338857 h 5786598"/>
                <a:gd name="connsiteX254" fmla="*/ 1112835 w 4159710"/>
                <a:gd name="connsiteY254" fmla="*/ 1315078 h 5786598"/>
                <a:gd name="connsiteX255" fmla="*/ 2288860 w 4159710"/>
                <a:gd name="connsiteY255" fmla="*/ 137025 h 5786598"/>
                <a:gd name="connsiteX256" fmla="*/ 2281236 w 4159710"/>
                <a:gd name="connsiteY256" fmla="*/ 99263 h 5786598"/>
                <a:gd name="connsiteX257" fmla="*/ 2380499 w 4159710"/>
                <a:gd name="connsiteY257" fmla="*/ 0 h 5786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4159710" h="5786598">
                  <a:moveTo>
                    <a:pt x="1022274" y="5419078"/>
                  </a:moveTo>
                  <a:lnTo>
                    <a:pt x="976163" y="5507455"/>
                  </a:lnTo>
                  <a:lnTo>
                    <a:pt x="1068385" y="5507455"/>
                  </a:lnTo>
                  <a:close/>
                  <a:moveTo>
                    <a:pt x="1318025" y="5289802"/>
                  </a:moveTo>
                  <a:lnTo>
                    <a:pt x="1204463" y="5507455"/>
                  </a:lnTo>
                  <a:lnTo>
                    <a:pt x="1431587" y="5507455"/>
                  </a:lnTo>
                  <a:close/>
                  <a:moveTo>
                    <a:pt x="708685" y="5255614"/>
                  </a:moveTo>
                  <a:lnTo>
                    <a:pt x="577286" y="5507455"/>
                  </a:lnTo>
                  <a:lnTo>
                    <a:pt x="840085" y="5507455"/>
                  </a:lnTo>
                  <a:close/>
                  <a:moveTo>
                    <a:pt x="1203875" y="5071022"/>
                  </a:moveTo>
                  <a:lnTo>
                    <a:pt x="1053938" y="5358390"/>
                  </a:lnTo>
                  <a:lnTo>
                    <a:pt x="1131714" y="5507455"/>
                  </a:lnTo>
                  <a:lnTo>
                    <a:pt x="1141134" y="5507455"/>
                  </a:lnTo>
                  <a:lnTo>
                    <a:pt x="1286361" y="5229113"/>
                  </a:lnTo>
                  <a:close/>
                  <a:moveTo>
                    <a:pt x="822835" y="5036834"/>
                  </a:moveTo>
                  <a:lnTo>
                    <a:pt x="740350" y="5194926"/>
                  </a:lnTo>
                  <a:lnTo>
                    <a:pt x="903414" y="5507455"/>
                  </a:lnTo>
                  <a:lnTo>
                    <a:pt x="912834" y="5507455"/>
                  </a:lnTo>
                  <a:lnTo>
                    <a:pt x="990609" y="5358390"/>
                  </a:lnTo>
                  <a:close/>
                  <a:moveTo>
                    <a:pt x="1451724" y="5033553"/>
                  </a:moveTo>
                  <a:lnTo>
                    <a:pt x="1355112" y="5218720"/>
                  </a:lnTo>
                  <a:lnTo>
                    <a:pt x="1505762" y="5507455"/>
                  </a:lnTo>
                  <a:lnTo>
                    <a:pt x="1698986" y="5507455"/>
                  </a:lnTo>
                  <a:close/>
                  <a:moveTo>
                    <a:pt x="574986" y="4999366"/>
                  </a:moveTo>
                  <a:lnTo>
                    <a:pt x="309887" y="5507455"/>
                  </a:lnTo>
                  <a:lnTo>
                    <a:pt x="503111" y="5507455"/>
                  </a:lnTo>
                  <a:lnTo>
                    <a:pt x="671598" y="5184533"/>
                  </a:lnTo>
                  <a:close/>
                  <a:moveTo>
                    <a:pt x="1290352" y="4905281"/>
                  </a:moveTo>
                  <a:lnTo>
                    <a:pt x="1240962" y="4999940"/>
                  </a:lnTo>
                  <a:lnTo>
                    <a:pt x="1323448" y="5158032"/>
                  </a:lnTo>
                  <a:lnTo>
                    <a:pt x="1420060" y="4972866"/>
                  </a:lnTo>
                  <a:lnTo>
                    <a:pt x="1384797" y="4905281"/>
                  </a:lnTo>
                  <a:close/>
                  <a:moveTo>
                    <a:pt x="1191573" y="4905281"/>
                  </a:moveTo>
                  <a:lnTo>
                    <a:pt x="1209298" y="4939252"/>
                  </a:lnTo>
                  <a:lnTo>
                    <a:pt x="1227023" y="4905281"/>
                  </a:lnTo>
                  <a:close/>
                  <a:moveTo>
                    <a:pt x="891474" y="4905281"/>
                  </a:moveTo>
                  <a:lnTo>
                    <a:pt x="854499" y="4976146"/>
                  </a:lnTo>
                  <a:lnTo>
                    <a:pt x="1022274" y="5297702"/>
                  </a:lnTo>
                  <a:lnTo>
                    <a:pt x="1172210" y="5010334"/>
                  </a:lnTo>
                  <a:lnTo>
                    <a:pt x="1117398" y="4905281"/>
                  </a:lnTo>
                  <a:close/>
                  <a:moveTo>
                    <a:pt x="624075" y="4905281"/>
                  </a:moveTo>
                  <a:lnTo>
                    <a:pt x="606650" y="4938678"/>
                  </a:lnTo>
                  <a:lnTo>
                    <a:pt x="703262" y="5123845"/>
                  </a:lnTo>
                  <a:lnTo>
                    <a:pt x="785748" y="4965752"/>
                  </a:lnTo>
                  <a:lnTo>
                    <a:pt x="754196" y="4905281"/>
                  </a:lnTo>
                  <a:close/>
                  <a:moveTo>
                    <a:pt x="1286363" y="4716622"/>
                  </a:moveTo>
                  <a:lnTo>
                    <a:pt x="1286363" y="4742928"/>
                  </a:lnTo>
                  <a:lnTo>
                    <a:pt x="1280308" y="4772921"/>
                  </a:lnTo>
                  <a:lnTo>
                    <a:pt x="1315738" y="4772921"/>
                  </a:lnTo>
                  <a:close/>
                  <a:moveTo>
                    <a:pt x="760478" y="4643851"/>
                  </a:moveTo>
                  <a:lnTo>
                    <a:pt x="693135" y="4772921"/>
                  </a:lnTo>
                  <a:lnTo>
                    <a:pt x="766533" y="4772921"/>
                  </a:lnTo>
                  <a:lnTo>
                    <a:pt x="760478" y="4742928"/>
                  </a:lnTo>
                  <a:close/>
                  <a:moveTo>
                    <a:pt x="1286363" y="4116690"/>
                  </a:moveTo>
                  <a:lnTo>
                    <a:pt x="1286363" y="4574458"/>
                  </a:lnTo>
                  <a:lnTo>
                    <a:pt x="1389913" y="4772921"/>
                  </a:lnTo>
                  <a:lnTo>
                    <a:pt x="1441619" y="4772921"/>
                  </a:lnTo>
                  <a:lnTo>
                    <a:pt x="1441619" y="4116690"/>
                  </a:lnTo>
                  <a:close/>
                  <a:moveTo>
                    <a:pt x="582362" y="4116689"/>
                  </a:moveTo>
                  <a:lnTo>
                    <a:pt x="582362" y="4772921"/>
                  </a:lnTo>
                  <a:lnTo>
                    <a:pt x="618960" y="4772921"/>
                  </a:lnTo>
                  <a:lnTo>
                    <a:pt x="760478" y="4501687"/>
                  </a:lnTo>
                  <a:lnTo>
                    <a:pt x="760478" y="4116689"/>
                  </a:lnTo>
                  <a:close/>
                  <a:moveTo>
                    <a:pt x="1286363" y="3949802"/>
                  </a:moveTo>
                  <a:lnTo>
                    <a:pt x="1286363" y="4070970"/>
                  </a:lnTo>
                  <a:lnTo>
                    <a:pt x="1441619" y="4070970"/>
                  </a:lnTo>
                  <a:lnTo>
                    <a:pt x="1441619" y="3949802"/>
                  </a:lnTo>
                  <a:close/>
                  <a:moveTo>
                    <a:pt x="582362" y="3949801"/>
                  </a:moveTo>
                  <a:lnTo>
                    <a:pt x="582362" y="4070970"/>
                  </a:lnTo>
                  <a:lnTo>
                    <a:pt x="760478" y="4070970"/>
                  </a:lnTo>
                  <a:lnTo>
                    <a:pt x="760478" y="3949801"/>
                  </a:lnTo>
                  <a:close/>
                  <a:moveTo>
                    <a:pt x="1286363" y="3781025"/>
                  </a:moveTo>
                  <a:lnTo>
                    <a:pt x="1286363" y="3904082"/>
                  </a:lnTo>
                  <a:lnTo>
                    <a:pt x="1441619" y="3904082"/>
                  </a:lnTo>
                  <a:lnTo>
                    <a:pt x="1441619" y="3781025"/>
                  </a:lnTo>
                  <a:close/>
                  <a:moveTo>
                    <a:pt x="582362" y="3781025"/>
                  </a:moveTo>
                  <a:lnTo>
                    <a:pt x="582362" y="3904082"/>
                  </a:lnTo>
                  <a:lnTo>
                    <a:pt x="760478" y="3904082"/>
                  </a:lnTo>
                  <a:lnTo>
                    <a:pt x="760478" y="3781025"/>
                  </a:lnTo>
                  <a:close/>
                  <a:moveTo>
                    <a:pt x="1174823" y="2986866"/>
                  </a:moveTo>
                  <a:cubicBezTo>
                    <a:pt x="1163799" y="2986866"/>
                    <a:pt x="1154863" y="2995802"/>
                    <a:pt x="1154863" y="3006826"/>
                  </a:cubicBezTo>
                  <a:lnTo>
                    <a:pt x="1154863" y="3388285"/>
                  </a:lnTo>
                  <a:cubicBezTo>
                    <a:pt x="1154863" y="3399309"/>
                    <a:pt x="1163799" y="3408245"/>
                    <a:pt x="1174823" y="3408245"/>
                  </a:cubicBezTo>
                  <a:lnTo>
                    <a:pt x="1254662" y="3408245"/>
                  </a:lnTo>
                  <a:cubicBezTo>
                    <a:pt x="1265686" y="3408245"/>
                    <a:pt x="1274622" y="3399309"/>
                    <a:pt x="1274622" y="3388285"/>
                  </a:cubicBezTo>
                  <a:lnTo>
                    <a:pt x="1274622" y="3006826"/>
                  </a:lnTo>
                  <a:cubicBezTo>
                    <a:pt x="1274622" y="2995802"/>
                    <a:pt x="1265686" y="2986866"/>
                    <a:pt x="1254662" y="2986866"/>
                  </a:cubicBezTo>
                  <a:close/>
                  <a:moveTo>
                    <a:pt x="694919" y="2986866"/>
                  </a:moveTo>
                  <a:cubicBezTo>
                    <a:pt x="685797" y="2986866"/>
                    <a:pt x="678402" y="2994261"/>
                    <a:pt x="678402" y="3003383"/>
                  </a:cubicBezTo>
                  <a:lnTo>
                    <a:pt x="678402" y="3391728"/>
                  </a:lnTo>
                  <a:cubicBezTo>
                    <a:pt x="678402" y="3400850"/>
                    <a:pt x="685797" y="3408245"/>
                    <a:pt x="694919" y="3408245"/>
                  </a:cubicBezTo>
                  <a:lnTo>
                    <a:pt x="760984" y="3408245"/>
                  </a:lnTo>
                  <a:cubicBezTo>
                    <a:pt x="770106" y="3408245"/>
                    <a:pt x="777501" y="3400850"/>
                    <a:pt x="777501" y="3391728"/>
                  </a:cubicBezTo>
                  <a:lnTo>
                    <a:pt x="777501" y="3003383"/>
                  </a:lnTo>
                  <a:cubicBezTo>
                    <a:pt x="777501" y="2994261"/>
                    <a:pt x="770106" y="2986866"/>
                    <a:pt x="760984" y="2986866"/>
                  </a:cubicBezTo>
                  <a:close/>
                  <a:moveTo>
                    <a:pt x="502584" y="2986866"/>
                  </a:moveTo>
                  <a:cubicBezTo>
                    <a:pt x="493462" y="2986866"/>
                    <a:pt x="486067" y="2994261"/>
                    <a:pt x="486067" y="3003383"/>
                  </a:cubicBezTo>
                  <a:lnTo>
                    <a:pt x="486067" y="3391728"/>
                  </a:lnTo>
                  <a:cubicBezTo>
                    <a:pt x="486067" y="3400850"/>
                    <a:pt x="493462" y="3408245"/>
                    <a:pt x="502584" y="3408245"/>
                  </a:cubicBezTo>
                  <a:lnTo>
                    <a:pt x="568649" y="3408245"/>
                  </a:lnTo>
                  <a:cubicBezTo>
                    <a:pt x="577771" y="3408245"/>
                    <a:pt x="585166" y="3400850"/>
                    <a:pt x="585166" y="3391728"/>
                  </a:cubicBezTo>
                  <a:lnTo>
                    <a:pt x="585166" y="3003383"/>
                  </a:lnTo>
                  <a:cubicBezTo>
                    <a:pt x="585166" y="2994261"/>
                    <a:pt x="577771" y="2986866"/>
                    <a:pt x="568649" y="2986866"/>
                  </a:cubicBezTo>
                  <a:close/>
                  <a:moveTo>
                    <a:pt x="310249" y="2986866"/>
                  </a:moveTo>
                  <a:cubicBezTo>
                    <a:pt x="301127" y="2986866"/>
                    <a:pt x="293732" y="2994261"/>
                    <a:pt x="293732" y="3003383"/>
                  </a:cubicBezTo>
                  <a:lnTo>
                    <a:pt x="293732" y="3391728"/>
                  </a:lnTo>
                  <a:cubicBezTo>
                    <a:pt x="293732" y="3400850"/>
                    <a:pt x="301127" y="3408245"/>
                    <a:pt x="310249" y="3408245"/>
                  </a:cubicBezTo>
                  <a:lnTo>
                    <a:pt x="376314" y="3408245"/>
                  </a:lnTo>
                  <a:cubicBezTo>
                    <a:pt x="385436" y="3408245"/>
                    <a:pt x="392831" y="3400850"/>
                    <a:pt x="392831" y="3391728"/>
                  </a:cubicBezTo>
                  <a:lnTo>
                    <a:pt x="392831" y="3003383"/>
                  </a:lnTo>
                  <a:cubicBezTo>
                    <a:pt x="392831" y="2994261"/>
                    <a:pt x="385436" y="2986866"/>
                    <a:pt x="376314" y="2986866"/>
                  </a:cubicBezTo>
                  <a:close/>
                  <a:moveTo>
                    <a:pt x="871284" y="2156869"/>
                  </a:moveTo>
                  <a:lnTo>
                    <a:pt x="249133" y="2819733"/>
                  </a:lnTo>
                  <a:lnTo>
                    <a:pt x="830389" y="2819733"/>
                  </a:lnTo>
                  <a:close/>
                  <a:moveTo>
                    <a:pt x="1322149" y="1457297"/>
                  </a:moveTo>
                  <a:lnTo>
                    <a:pt x="1134233" y="1473712"/>
                  </a:lnTo>
                  <a:lnTo>
                    <a:pt x="1155963" y="1825935"/>
                  </a:lnTo>
                  <a:lnTo>
                    <a:pt x="1248284" y="1825935"/>
                  </a:lnTo>
                  <a:cubicBezTo>
                    <a:pt x="1253432" y="1825935"/>
                    <a:pt x="1257606" y="1830109"/>
                    <a:pt x="1257606" y="1835257"/>
                  </a:cubicBezTo>
                  <a:lnTo>
                    <a:pt x="1257606" y="1872543"/>
                  </a:lnTo>
                  <a:cubicBezTo>
                    <a:pt x="1257606" y="1877691"/>
                    <a:pt x="1253432" y="1881866"/>
                    <a:pt x="1248284" y="1881866"/>
                  </a:cubicBezTo>
                  <a:lnTo>
                    <a:pt x="1159414" y="1881866"/>
                  </a:lnTo>
                  <a:lnTo>
                    <a:pt x="1170086" y="2054855"/>
                  </a:lnTo>
                  <a:lnTo>
                    <a:pt x="1233364" y="2054855"/>
                  </a:lnTo>
                  <a:cubicBezTo>
                    <a:pt x="1241359" y="2054855"/>
                    <a:pt x="1247840" y="2061336"/>
                    <a:pt x="1247840" y="2069332"/>
                  </a:cubicBezTo>
                  <a:lnTo>
                    <a:pt x="1247840" y="2127235"/>
                  </a:lnTo>
                  <a:cubicBezTo>
                    <a:pt x="1247840" y="2135230"/>
                    <a:pt x="1241359" y="2141711"/>
                    <a:pt x="1233364" y="2141711"/>
                  </a:cubicBezTo>
                  <a:lnTo>
                    <a:pt x="1175445" y="2141711"/>
                  </a:lnTo>
                  <a:lnTo>
                    <a:pt x="1217275" y="2819733"/>
                  </a:lnTo>
                  <a:lnTo>
                    <a:pt x="1538655" y="2819733"/>
                  </a:lnTo>
                  <a:lnTo>
                    <a:pt x="1538655" y="2916015"/>
                  </a:lnTo>
                  <a:lnTo>
                    <a:pt x="1834975" y="2426775"/>
                  </a:lnTo>
                  <a:close/>
                  <a:moveTo>
                    <a:pt x="2470117" y="140636"/>
                  </a:moveTo>
                  <a:lnTo>
                    <a:pt x="2450688" y="169453"/>
                  </a:lnTo>
                  <a:cubicBezTo>
                    <a:pt x="2432725" y="187416"/>
                    <a:pt x="2407910" y="198526"/>
                    <a:pt x="2380499" y="198526"/>
                  </a:cubicBezTo>
                  <a:cubicBezTo>
                    <a:pt x="2366794" y="198526"/>
                    <a:pt x="2353737" y="195749"/>
                    <a:pt x="2341862" y="190726"/>
                  </a:cubicBezTo>
                  <a:lnTo>
                    <a:pt x="2319689" y="175776"/>
                  </a:lnTo>
                  <a:lnTo>
                    <a:pt x="1188989" y="1308426"/>
                  </a:lnTo>
                  <a:lnTo>
                    <a:pt x="1342990" y="1294974"/>
                  </a:lnTo>
                  <a:lnTo>
                    <a:pt x="1353866" y="1419480"/>
                  </a:lnTo>
                  <a:lnTo>
                    <a:pt x="1862584" y="2381191"/>
                  </a:lnTo>
                  <a:lnTo>
                    <a:pt x="3029209" y="455030"/>
                  </a:lnTo>
                  <a:close/>
                  <a:moveTo>
                    <a:pt x="2380499" y="0"/>
                  </a:moveTo>
                  <a:cubicBezTo>
                    <a:pt x="2435320" y="0"/>
                    <a:pt x="2479762" y="44442"/>
                    <a:pt x="2479762" y="99263"/>
                  </a:cubicBezTo>
                  <a:lnTo>
                    <a:pt x="2478311" y="106448"/>
                  </a:lnTo>
                  <a:lnTo>
                    <a:pt x="3219890" y="215733"/>
                  </a:lnTo>
                  <a:lnTo>
                    <a:pt x="3217054" y="220776"/>
                  </a:lnTo>
                  <a:lnTo>
                    <a:pt x="4067223" y="1004298"/>
                  </a:lnTo>
                  <a:lnTo>
                    <a:pt x="4069653" y="1000693"/>
                  </a:lnTo>
                  <a:cubicBezTo>
                    <a:pt x="4079200" y="991147"/>
                    <a:pt x="4092388" y="985242"/>
                    <a:pt x="4106956" y="985242"/>
                  </a:cubicBezTo>
                  <a:cubicBezTo>
                    <a:pt x="4136091" y="985242"/>
                    <a:pt x="4159710" y="1008861"/>
                    <a:pt x="4159710" y="1037996"/>
                  </a:cubicBezTo>
                  <a:cubicBezTo>
                    <a:pt x="4159710" y="1067131"/>
                    <a:pt x="4136091" y="1090750"/>
                    <a:pt x="4106956" y="1090750"/>
                  </a:cubicBezTo>
                  <a:cubicBezTo>
                    <a:pt x="4077821" y="1090750"/>
                    <a:pt x="4054202" y="1067131"/>
                    <a:pt x="4054202" y="1037996"/>
                  </a:cubicBezTo>
                  <a:cubicBezTo>
                    <a:pt x="4054202" y="1030713"/>
                    <a:pt x="4055678" y="1023773"/>
                    <a:pt x="4058348" y="1017462"/>
                  </a:cubicBezTo>
                  <a:lnTo>
                    <a:pt x="4060261" y="1014623"/>
                  </a:lnTo>
                  <a:lnTo>
                    <a:pt x="3137412" y="519074"/>
                  </a:lnTo>
                  <a:lnTo>
                    <a:pt x="1538655" y="3357254"/>
                  </a:lnTo>
                  <a:lnTo>
                    <a:pt x="1538655" y="3364856"/>
                  </a:lnTo>
                  <a:lnTo>
                    <a:pt x="1696915" y="3364856"/>
                  </a:lnTo>
                  <a:lnTo>
                    <a:pt x="1696915" y="3781025"/>
                  </a:lnTo>
                  <a:lnTo>
                    <a:pt x="1487338" y="3781025"/>
                  </a:lnTo>
                  <a:lnTo>
                    <a:pt x="1487338" y="3904082"/>
                  </a:lnTo>
                  <a:lnTo>
                    <a:pt x="1563403" y="3904082"/>
                  </a:lnTo>
                  <a:cubicBezTo>
                    <a:pt x="1576028" y="3904082"/>
                    <a:pt x="1586263" y="3914317"/>
                    <a:pt x="1586263" y="3926942"/>
                  </a:cubicBezTo>
                  <a:lnTo>
                    <a:pt x="1586262" y="3926942"/>
                  </a:lnTo>
                  <a:cubicBezTo>
                    <a:pt x="1586262" y="3939567"/>
                    <a:pt x="1576027" y="3949802"/>
                    <a:pt x="1563402" y="3949802"/>
                  </a:cubicBezTo>
                  <a:lnTo>
                    <a:pt x="1487338" y="3949802"/>
                  </a:lnTo>
                  <a:lnTo>
                    <a:pt x="1487338" y="4070970"/>
                  </a:lnTo>
                  <a:lnTo>
                    <a:pt x="1563403" y="4070970"/>
                  </a:lnTo>
                  <a:cubicBezTo>
                    <a:pt x="1576028" y="4070970"/>
                    <a:pt x="1586263" y="4081205"/>
                    <a:pt x="1586263" y="4093830"/>
                  </a:cubicBezTo>
                  <a:lnTo>
                    <a:pt x="1586262" y="4093830"/>
                  </a:lnTo>
                  <a:cubicBezTo>
                    <a:pt x="1586262" y="4106455"/>
                    <a:pt x="1576027" y="4116690"/>
                    <a:pt x="1563402" y="4116690"/>
                  </a:cubicBezTo>
                  <a:lnTo>
                    <a:pt x="1487338" y="4116690"/>
                  </a:lnTo>
                  <a:lnTo>
                    <a:pt x="1487338" y="4772921"/>
                  </a:lnTo>
                  <a:lnTo>
                    <a:pt x="1529674" y="4772921"/>
                  </a:lnTo>
                  <a:cubicBezTo>
                    <a:pt x="1560927" y="4772921"/>
                    <a:pt x="1586262" y="4798256"/>
                    <a:pt x="1586262" y="4829509"/>
                  </a:cubicBezTo>
                  <a:lnTo>
                    <a:pt x="1586262" y="4848693"/>
                  </a:lnTo>
                  <a:cubicBezTo>
                    <a:pt x="1586262" y="4879946"/>
                    <a:pt x="1560927" y="4905281"/>
                    <a:pt x="1529674" y="4905281"/>
                  </a:cubicBezTo>
                  <a:lnTo>
                    <a:pt x="1518652" y="4905281"/>
                  </a:lnTo>
                  <a:lnTo>
                    <a:pt x="1488812" y="4962472"/>
                  </a:lnTo>
                  <a:lnTo>
                    <a:pt x="1773161" y="5507455"/>
                  </a:lnTo>
                  <a:lnTo>
                    <a:pt x="1945385" y="5507455"/>
                  </a:lnTo>
                  <a:cubicBezTo>
                    <a:pt x="1984041" y="5507455"/>
                    <a:pt x="2015377" y="5538791"/>
                    <a:pt x="2015377" y="5577447"/>
                  </a:cubicBezTo>
                  <a:lnTo>
                    <a:pt x="2015377" y="5716606"/>
                  </a:lnTo>
                  <a:cubicBezTo>
                    <a:pt x="2015377" y="5755262"/>
                    <a:pt x="1984041" y="5786598"/>
                    <a:pt x="1945385" y="5786598"/>
                  </a:cubicBezTo>
                  <a:lnTo>
                    <a:pt x="166286" y="5786598"/>
                  </a:lnTo>
                  <a:cubicBezTo>
                    <a:pt x="127630" y="5786598"/>
                    <a:pt x="96294" y="5755262"/>
                    <a:pt x="96294" y="5716606"/>
                  </a:cubicBezTo>
                  <a:lnTo>
                    <a:pt x="96294" y="5577447"/>
                  </a:lnTo>
                  <a:cubicBezTo>
                    <a:pt x="96294" y="5538791"/>
                    <a:pt x="127630" y="5507455"/>
                    <a:pt x="166286" y="5507455"/>
                  </a:cubicBezTo>
                  <a:lnTo>
                    <a:pt x="235712" y="5507455"/>
                  </a:lnTo>
                  <a:lnTo>
                    <a:pt x="537898" y="4928284"/>
                  </a:lnTo>
                  <a:lnTo>
                    <a:pt x="525896" y="4905281"/>
                  </a:lnTo>
                  <a:lnTo>
                    <a:pt x="517166" y="4905281"/>
                  </a:lnTo>
                  <a:cubicBezTo>
                    <a:pt x="485913" y="4905281"/>
                    <a:pt x="460578" y="4879946"/>
                    <a:pt x="460578" y="4848693"/>
                  </a:cubicBezTo>
                  <a:lnTo>
                    <a:pt x="460578" y="4829509"/>
                  </a:lnTo>
                  <a:cubicBezTo>
                    <a:pt x="460578" y="4798256"/>
                    <a:pt x="485913" y="4772921"/>
                    <a:pt x="517166" y="4772921"/>
                  </a:cubicBezTo>
                  <a:lnTo>
                    <a:pt x="536643" y="4772921"/>
                  </a:lnTo>
                  <a:lnTo>
                    <a:pt x="536643" y="4116689"/>
                  </a:lnTo>
                  <a:lnTo>
                    <a:pt x="483438" y="4116689"/>
                  </a:lnTo>
                  <a:cubicBezTo>
                    <a:pt x="477126" y="4116689"/>
                    <a:pt x="471411" y="4114130"/>
                    <a:pt x="467274" y="4109993"/>
                  </a:cubicBezTo>
                  <a:lnTo>
                    <a:pt x="460578" y="4093829"/>
                  </a:lnTo>
                  <a:lnTo>
                    <a:pt x="467274" y="4077665"/>
                  </a:lnTo>
                  <a:cubicBezTo>
                    <a:pt x="471411" y="4073529"/>
                    <a:pt x="477126" y="4070970"/>
                    <a:pt x="483438" y="4070970"/>
                  </a:cubicBezTo>
                  <a:lnTo>
                    <a:pt x="536643" y="4070970"/>
                  </a:lnTo>
                  <a:lnTo>
                    <a:pt x="536643" y="3949801"/>
                  </a:lnTo>
                  <a:lnTo>
                    <a:pt x="483438" y="3949801"/>
                  </a:lnTo>
                  <a:cubicBezTo>
                    <a:pt x="477126" y="3949801"/>
                    <a:pt x="471411" y="3947242"/>
                    <a:pt x="467274" y="3943105"/>
                  </a:cubicBezTo>
                  <a:lnTo>
                    <a:pt x="460578" y="3926941"/>
                  </a:lnTo>
                  <a:lnTo>
                    <a:pt x="467274" y="3910777"/>
                  </a:lnTo>
                  <a:cubicBezTo>
                    <a:pt x="471411" y="3906640"/>
                    <a:pt x="477126" y="3904082"/>
                    <a:pt x="483438" y="3904082"/>
                  </a:cubicBezTo>
                  <a:lnTo>
                    <a:pt x="536643" y="3904082"/>
                  </a:lnTo>
                  <a:lnTo>
                    <a:pt x="536643" y="3781025"/>
                  </a:lnTo>
                  <a:lnTo>
                    <a:pt x="0" y="3781025"/>
                  </a:lnTo>
                  <a:lnTo>
                    <a:pt x="0" y="3364856"/>
                  </a:lnTo>
                  <a:lnTo>
                    <a:pt x="1" y="3364856"/>
                  </a:lnTo>
                  <a:lnTo>
                    <a:pt x="1" y="2819733"/>
                  </a:lnTo>
                  <a:lnTo>
                    <a:pt x="186431" y="2819733"/>
                  </a:lnTo>
                  <a:lnTo>
                    <a:pt x="823097" y="2141404"/>
                  </a:lnTo>
                  <a:lnTo>
                    <a:pt x="813602" y="2137471"/>
                  </a:lnTo>
                  <a:cubicBezTo>
                    <a:pt x="810982" y="2134852"/>
                    <a:pt x="809362" y="2131233"/>
                    <a:pt x="809362" y="2127235"/>
                  </a:cubicBezTo>
                  <a:lnTo>
                    <a:pt x="809362" y="2069332"/>
                  </a:lnTo>
                  <a:cubicBezTo>
                    <a:pt x="809362" y="2061336"/>
                    <a:pt x="815843" y="2054855"/>
                    <a:pt x="823838" y="2054855"/>
                  </a:cubicBezTo>
                  <a:lnTo>
                    <a:pt x="877577" y="2054855"/>
                  </a:lnTo>
                  <a:lnTo>
                    <a:pt x="888250" y="1881866"/>
                  </a:lnTo>
                  <a:lnTo>
                    <a:pt x="828450" y="1881866"/>
                  </a:lnTo>
                  <a:cubicBezTo>
                    <a:pt x="823302" y="1881866"/>
                    <a:pt x="819128" y="1877691"/>
                    <a:pt x="819128" y="1872543"/>
                  </a:cubicBezTo>
                  <a:lnTo>
                    <a:pt x="819128" y="1835257"/>
                  </a:lnTo>
                  <a:cubicBezTo>
                    <a:pt x="819128" y="1830109"/>
                    <a:pt x="823302" y="1825935"/>
                    <a:pt x="828450" y="1825935"/>
                  </a:cubicBezTo>
                  <a:lnTo>
                    <a:pt x="891700" y="1825935"/>
                  </a:lnTo>
                  <a:lnTo>
                    <a:pt x="912234" y="1493103"/>
                  </a:lnTo>
                  <a:lnTo>
                    <a:pt x="860727" y="1497602"/>
                  </a:lnTo>
                  <a:lnTo>
                    <a:pt x="861169" y="1501090"/>
                  </a:lnTo>
                  <a:lnTo>
                    <a:pt x="562355" y="1538964"/>
                  </a:lnTo>
                  <a:lnTo>
                    <a:pt x="573819" y="1582489"/>
                  </a:lnTo>
                  <a:cubicBezTo>
                    <a:pt x="581039" y="1609902"/>
                    <a:pt x="564670" y="1637977"/>
                    <a:pt x="537257" y="1645198"/>
                  </a:cubicBezTo>
                  <a:lnTo>
                    <a:pt x="530211" y="1647053"/>
                  </a:lnTo>
                  <a:cubicBezTo>
                    <a:pt x="509651" y="1652468"/>
                    <a:pt x="488719" y="1644615"/>
                    <a:pt x="476492" y="1628784"/>
                  </a:cubicBezTo>
                  <a:lnTo>
                    <a:pt x="469491" y="1614538"/>
                  </a:lnTo>
                  <a:lnTo>
                    <a:pt x="470721" y="1635605"/>
                  </a:lnTo>
                  <a:cubicBezTo>
                    <a:pt x="467670" y="1656861"/>
                    <a:pt x="452267" y="1675268"/>
                    <a:pt x="430195" y="1681081"/>
                  </a:cubicBezTo>
                  <a:lnTo>
                    <a:pt x="422631" y="1683073"/>
                  </a:lnTo>
                  <a:cubicBezTo>
                    <a:pt x="393202" y="1690825"/>
                    <a:pt x="363062" y="1673252"/>
                    <a:pt x="355310" y="1643823"/>
                  </a:cubicBezTo>
                  <a:lnTo>
                    <a:pt x="315776" y="1493723"/>
                  </a:lnTo>
                  <a:cubicBezTo>
                    <a:pt x="308025" y="1464294"/>
                    <a:pt x="325598" y="1434153"/>
                    <a:pt x="355027" y="1426402"/>
                  </a:cubicBezTo>
                  <a:lnTo>
                    <a:pt x="362591" y="1424410"/>
                  </a:lnTo>
                  <a:cubicBezTo>
                    <a:pt x="384663" y="1418597"/>
                    <a:pt x="407134" y="1427028"/>
                    <a:pt x="420261" y="1444022"/>
                  </a:cubicBezTo>
                  <a:lnTo>
                    <a:pt x="427578" y="1458912"/>
                  </a:lnTo>
                  <a:lnTo>
                    <a:pt x="426045" y="1453091"/>
                  </a:lnTo>
                  <a:cubicBezTo>
                    <a:pt x="418825" y="1425678"/>
                    <a:pt x="435194" y="1397602"/>
                    <a:pt x="462607" y="1390382"/>
                  </a:cubicBezTo>
                  <a:lnTo>
                    <a:pt x="469653" y="1388526"/>
                  </a:lnTo>
                  <a:cubicBezTo>
                    <a:pt x="497066" y="1381306"/>
                    <a:pt x="525141" y="1397675"/>
                    <a:pt x="532361" y="1425088"/>
                  </a:cubicBezTo>
                  <a:lnTo>
                    <a:pt x="549415" y="1489834"/>
                  </a:lnTo>
                  <a:lnTo>
                    <a:pt x="840002" y="1334084"/>
                  </a:lnTo>
                  <a:lnTo>
                    <a:pt x="840607" y="1338857"/>
                  </a:lnTo>
                  <a:lnTo>
                    <a:pt x="1112835" y="1315078"/>
                  </a:lnTo>
                  <a:lnTo>
                    <a:pt x="2288860" y="137025"/>
                  </a:lnTo>
                  <a:lnTo>
                    <a:pt x="2281236" y="99263"/>
                  </a:lnTo>
                  <a:cubicBezTo>
                    <a:pt x="2281236" y="44442"/>
                    <a:pt x="2325678" y="0"/>
                    <a:pt x="238049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0" name="Freeform: Shape 409">
              <a:extLst>
                <a:ext uri="{FF2B5EF4-FFF2-40B4-BE49-F238E27FC236}">
                  <a16:creationId xmlns:a16="http://schemas.microsoft.com/office/drawing/2014/main" xmlns="" id="{1557507B-24FE-4840-990C-C75D58E238F2}"/>
                </a:ext>
              </a:extLst>
            </p:cNvPr>
            <p:cNvSpPr/>
            <p:nvPr/>
          </p:nvSpPr>
          <p:spPr>
            <a:xfrm>
              <a:off x="9542201" y="3762718"/>
              <a:ext cx="756024" cy="1051710"/>
            </a:xfrm>
            <a:custGeom>
              <a:avLst/>
              <a:gdLst>
                <a:gd name="connsiteX0" fmla="*/ 1022274 w 4159710"/>
                <a:gd name="connsiteY0" fmla="*/ 5419078 h 5786598"/>
                <a:gd name="connsiteX1" fmla="*/ 976163 w 4159710"/>
                <a:gd name="connsiteY1" fmla="*/ 5507455 h 5786598"/>
                <a:gd name="connsiteX2" fmla="*/ 1068385 w 4159710"/>
                <a:gd name="connsiteY2" fmla="*/ 5507455 h 5786598"/>
                <a:gd name="connsiteX3" fmla="*/ 1318025 w 4159710"/>
                <a:gd name="connsiteY3" fmla="*/ 5289802 h 5786598"/>
                <a:gd name="connsiteX4" fmla="*/ 1204463 w 4159710"/>
                <a:gd name="connsiteY4" fmla="*/ 5507455 h 5786598"/>
                <a:gd name="connsiteX5" fmla="*/ 1431587 w 4159710"/>
                <a:gd name="connsiteY5" fmla="*/ 5507455 h 5786598"/>
                <a:gd name="connsiteX6" fmla="*/ 708685 w 4159710"/>
                <a:gd name="connsiteY6" fmla="*/ 5255614 h 5786598"/>
                <a:gd name="connsiteX7" fmla="*/ 577286 w 4159710"/>
                <a:gd name="connsiteY7" fmla="*/ 5507455 h 5786598"/>
                <a:gd name="connsiteX8" fmla="*/ 840085 w 4159710"/>
                <a:gd name="connsiteY8" fmla="*/ 5507455 h 5786598"/>
                <a:gd name="connsiteX9" fmla="*/ 1203875 w 4159710"/>
                <a:gd name="connsiteY9" fmla="*/ 5071022 h 5786598"/>
                <a:gd name="connsiteX10" fmla="*/ 1053938 w 4159710"/>
                <a:gd name="connsiteY10" fmla="*/ 5358390 h 5786598"/>
                <a:gd name="connsiteX11" fmla="*/ 1131714 w 4159710"/>
                <a:gd name="connsiteY11" fmla="*/ 5507455 h 5786598"/>
                <a:gd name="connsiteX12" fmla="*/ 1141134 w 4159710"/>
                <a:gd name="connsiteY12" fmla="*/ 5507455 h 5786598"/>
                <a:gd name="connsiteX13" fmla="*/ 1286361 w 4159710"/>
                <a:gd name="connsiteY13" fmla="*/ 5229113 h 5786598"/>
                <a:gd name="connsiteX14" fmla="*/ 822835 w 4159710"/>
                <a:gd name="connsiteY14" fmla="*/ 5036834 h 5786598"/>
                <a:gd name="connsiteX15" fmla="*/ 740350 w 4159710"/>
                <a:gd name="connsiteY15" fmla="*/ 5194926 h 5786598"/>
                <a:gd name="connsiteX16" fmla="*/ 903414 w 4159710"/>
                <a:gd name="connsiteY16" fmla="*/ 5507455 h 5786598"/>
                <a:gd name="connsiteX17" fmla="*/ 912834 w 4159710"/>
                <a:gd name="connsiteY17" fmla="*/ 5507455 h 5786598"/>
                <a:gd name="connsiteX18" fmla="*/ 990609 w 4159710"/>
                <a:gd name="connsiteY18" fmla="*/ 5358390 h 5786598"/>
                <a:gd name="connsiteX19" fmla="*/ 1451724 w 4159710"/>
                <a:gd name="connsiteY19" fmla="*/ 5033553 h 5786598"/>
                <a:gd name="connsiteX20" fmla="*/ 1355112 w 4159710"/>
                <a:gd name="connsiteY20" fmla="*/ 5218720 h 5786598"/>
                <a:gd name="connsiteX21" fmla="*/ 1505762 w 4159710"/>
                <a:gd name="connsiteY21" fmla="*/ 5507455 h 5786598"/>
                <a:gd name="connsiteX22" fmla="*/ 1698986 w 4159710"/>
                <a:gd name="connsiteY22" fmla="*/ 5507455 h 5786598"/>
                <a:gd name="connsiteX23" fmla="*/ 574986 w 4159710"/>
                <a:gd name="connsiteY23" fmla="*/ 4999366 h 5786598"/>
                <a:gd name="connsiteX24" fmla="*/ 309887 w 4159710"/>
                <a:gd name="connsiteY24" fmla="*/ 5507455 h 5786598"/>
                <a:gd name="connsiteX25" fmla="*/ 503111 w 4159710"/>
                <a:gd name="connsiteY25" fmla="*/ 5507455 h 5786598"/>
                <a:gd name="connsiteX26" fmla="*/ 671598 w 4159710"/>
                <a:gd name="connsiteY26" fmla="*/ 5184533 h 5786598"/>
                <a:gd name="connsiteX27" fmla="*/ 1290352 w 4159710"/>
                <a:gd name="connsiteY27" fmla="*/ 4905281 h 5786598"/>
                <a:gd name="connsiteX28" fmla="*/ 1240962 w 4159710"/>
                <a:gd name="connsiteY28" fmla="*/ 4999940 h 5786598"/>
                <a:gd name="connsiteX29" fmla="*/ 1323448 w 4159710"/>
                <a:gd name="connsiteY29" fmla="*/ 5158032 h 5786598"/>
                <a:gd name="connsiteX30" fmla="*/ 1420060 w 4159710"/>
                <a:gd name="connsiteY30" fmla="*/ 4972866 h 5786598"/>
                <a:gd name="connsiteX31" fmla="*/ 1384797 w 4159710"/>
                <a:gd name="connsiteY31" fmla="*/ 4905281 h 5786598"/>
                <a:gd name="connsiteX32" fmla="*/ 1191573 w 4159710"/>
                <a:gd name="connsiteY32" fmla="*/ 4905281 h 5786598"/>
                <a:gd name="connsiteX33" fmla="*/ 1209298 w 4159710"/>
                <a:gd name="connsiteY33" fmla="*/ 4939252 h 5786598"/>
                <a:gd name="connsiteX34" fmla="*/ 1227023 w 4159710"/>
                <a:gd name="connsiteY34" fmla="*/ 4905281 h 5786598"/>
                <a:gd name="connsiteX35" fmla="*/ 891474 w 4159710"/>
                <a:gd name="connsiteY35" fmla="*/ 4905281 h 5786598"/>
                <a:gd name="connsiteX36" fmla="*/ 854499 w 4159710"/>
                <a:gd name="connsiteY36" fmla="*/ 4976146 h 5786598"/>
                <a:gd name="connsiteX37" fmla="*/ 1022274 w 4159710"/>
                <a:gd name="connsiteY37" fmla="*/ 5297702 h 5786598"/>
                <a:gd name="connsiteX38" fmla="*/ 1172210 w 4159710"/>
                <a:gd name="connsiteY38" fmla="*/ 5010334 h 5786598"/>
                <a:gd name="connsiteX39" fmla="*/ 1117398 w 4159710"/>
                <a:gd name="connsiteY39" fmla="*/ 4905281 h 5786598"/>
                <a:gd name="connsiteX40" fmla="*/ 624075 w 4159710"/>
                <a:gd name="connsiteY40" fmla="*/ 4905281 h 5786598"/>
                <a:gd name="connsiteX41" fmla="*/ 606650 w 4159710"/>
                <a:gd name="connsiteY41" fmla="*/ 4938678 h 5786598"/>
                <a:gd name="connsiteX42" fmla="*/ 703262 w 4159710"/>
                <a:gd name="connsiteY42" fmla="*/ 5123845 h 5786598"/>
                <a:gd name="connsiteX43" fmla="*/ 785748 w 4159710"/>
                <a:gd name="connsiteY43" fmla="*/ 4965752 h 5786598"/>
                <a:gd name="connsiteX44" fmla="*/ 754196 w 4159710"/>
                <a:gd name="connsiteY44" fmla="*/ 4905281 h 5786598"/>
                <a:gd name="connsiteX45" fmla="*/ 1286363 w 4159710"/>
                <a:gd name="connsiteY45" fmla="*/ 4716622 h 5786598"/>
                <a:gd name="connsiteX46" fmla="*/ 1286363 w 4159710"/>
                <a:gd name="connsiteY46" fmla="*/ 4742928 h 5786598"/>
                <a:gd name="connsiteX47" fmla="*/ 1280308 w 4159710"/>
                <a:gd name="connsiteY47" fmla="*/ 4772921 h 5786598"/>
                <a:gd name="connsiteX48" fmla="*/ 1315738 w 4159710"/>
                <a:gd name="connsiteY48" fmla="*/ 4772921 h 5786598"/>
                <a:gd name="connsiteX49" fmla="*/ 760478 w 4159710"/>
                <a:gd name="connsiteY49" fmla="*/ 4643851 h 5786598"/>
                <a:gd name="connsiteX50" fmla="*/ 693135 w 4159710"/>
                <a:gd name="connsiteY50" fmla="*/ 4772921 h 5786598"/>
                <a:gd name="connsiteX51" fmla="*/ 766533 w 4159710"/>
                <a:gd name="connsiteY51" fmla="*/ 4772921 h 5786598"/>
                <a:gd name="connsiteX52" fmla="*/ 760478 w 4159710"/>
                <a:gd name="connsiteY52" fmla="*/ 4742928 h 5786598"/>
                <a:gd name="connsiteX53" fmla="*/ 1286363 w 4159710"/>
                <a:gd name="connsiteY53" fmla="*/ 4116690 h 5786598"/>
                <a:gd name="connsiteX54" fmla="*/ 1286363 w 4159710"/>
                <a:gd name="connsiteY54" fmla="*/ 4574458 h 5786598"/>
                <a:gd name="connsiteX55" fmla="*/ 1389913 w 4159710"/>
                <a:gd name="connsiteY55" fmla="*/ 4772921 h 5786598"/>
                <a:gd name="connsiteX56" fmla="*/ 1441619 w 4159710"/>
                <a:gd name="connsiteY56" fmla="*/ 4772921 h 5786598"/>
                <a:gd name="connsiteX57" fmla="*/ 1441619 w 4159710"/>
                <a:gd name="connsiteY57" fmla="*/ 4116690 h 5786598"/>
                <a:gd name="connsiteX58" fmla="*/ 582362 w 4159710"/>
                <a:gd name="connsiteY58" fmla="*/ 4116689 h 5786598"/>
                <a:gd name="connsiteX59" fmla="*/ 582362 w 4159710"/>
                <a:gd name="connsiteY59" fmla="*/ 4772921 h 5786598"/>
                <a:gd name="connsiteX60" fmla="*/ 618960 w 4159710"/>
                <a:gd name="connsiteY60" fmla="*/ 4772921 h 5786598"/>
                <a:gd name="connsiteX61" fmla="*/ 760478 w 4159710"/>
                <a:gd name="connsiteY61" fmla="*/ 4501687 h 5786598"/>
                <a:gd name="connsiteX62" fmla="*/ 760478 w 4159710"/>
                <a:gd name="connsiteY62" fmla="*/ 4116689 h 5786598"/>
                <a:gd name="connsiteX63" fmla="*/ 1286363 w 4159710"/>
                <a:gd name="connsiteY63" fmla="*/ 3949802 h 5786598"/>
                <a:gd name="connsiteX64" fmla="*/ 1286363 w 4159710"/>
                <a:gd name="connsiteY64" fmla="*/ 4070970 h 5786598"/>
                <a:gd name="connsiteX65" fmla="*/ 1441619 w 4159710"/>
                <a:gd name="connsiteY65" fmla="*/ 4070970 h 5786598"/>
                <a:gd name="connsiteX66" fmla="*/ 1441619 w 4159710"/>
                <a:gd name="connsiteY66" fmla="*/ 3949802 h 5786598"/>
                <a:gd name="connsiteX67" fmla="*/ 582362 w 4159710"/>
                <a:gd name="connsiteY67" fmla="*/ 3949801 h 5786598"/>
                <a:gd name="connsiteX68" fmla="*/ 582362 w 4159710"/>
                <a:gd name="connsiteY68" fmla="*/ 4070970 h 5786598"/>
                <a:gd name="connsiteX69" fmla="*/ 760478 w 4159710"/>
                <a:gd name="connsiteY69" fmla="*/ 4070970 h 5786598"/>
                <a:gd name="connsiteX70" fmla="*/ 760478 w 4159710"/>
                <a:gd name="connsiteY70" fmla="*/ 3949801 h 5786598"/>
                <a:gd name="connsiteX71" fmla="*/ 1286363 w 4159710"/>
                <a:gd name="connsiteY71" fmla="*/ 3781025 h 5786598"/>
                <a:gd name="connsiteX72" fmla="*/ 1286363 w 4159710"/>
                <a:gd name="connsiteY72" fmla="*/ 3904082 h 5786598"/>
                <a:gd name="connsiteX73" fmla="*/ 1441619 w 4159710"/>
                <a:gd name="connsiteY73" fmla="*/ 3904082 h 5786598"/>
                <a:gd name="connsiteX74" fmla="*/ 1441619 w 4159710"/>
                <a:gd name="connsiteY74" fmla="*/ 3781025 h 5786598"/>
                <a:gd name="connsiteX75" fmla="*/ 582362 w 4159710"/>
                <a:gd name="connsiteY75" fmla="*/ 3781025 h 5786598"/>
                <a:gd name="connsiteX76" fmla="*/ 582362 w 4159710"/>
                <a:gd name="connsiteY76" fmla="*/ 3904082 h 5786598"/>
                <a:gd name="connsiteX77" fmla="*/ 760478 w 4159710"/>
                <a:gd name="connsiteY77" fmla="*/ 3904082 h 5786598"/>
                <a:gd name="connsiteX78" fmla="*/ 760478 w 4159710"/>
                <a:gd name="connsiteY78" fmla="*/ 3781025 h 5786598"/>
                <a:gd name="connsiteX79" fmla="*/ 1174823 w 4159710"/>
                <a:gd name="connsiteY79" fmla="*/ 2986866 h 5786598"/>
                <a:gd name="connsiteX80" fmla="*/ 1154863 w 4159710"/>
                <a:gd name="connsiteY80" fmla="*/ 3006826 h 5786598"/>
                <a:gd name="connsiteX81" fmla="*/ 1154863 w 4159710"/>
                <a:gd name="connsiteY81" fmla="*/ 3388285 h 5786598"/>
                <a:gd name="connsiteX82" fmla="*/ 1174823 w 4159710"/>
                <a:gd name="connsiteY82" fmla="*/ 3408245 h 5786598"/>
                <a:gd name="connsiteX83" fmla="*/ 1254662 w 4159710"/>
                <a:gd name="connsiteY83" fmla="*/ 3408245 h 5786598"/>
                <a:gd name="connsiteX84" fmla="*/ 1274622 w 4159710"/>
                <a:gd name="connsiteY84" fmla="*/ 3388285 h 5786598"/>
                <a:gd name="connsiteX85" fmla="*/ 1274622 w 4159710"/>
                <a:gd name="connsiteY85" fmla="*/ 3006826 h 5786598"/>
                <a:gd name="connsiteX86" fmla="*/ 1254662 w 4159710"/>
                <a:gd name="connsiteY86" fmla="*/ 2986866 h 5786598"/>
                <a:gd name="connsiteX87" fmla="*/ 694919 w 4159710"/>
                <a:gd name="connsiteY87" fmla="*/ 2986866 h 5786598"/>
                <a:gd name="connsiteX88" fmla="*/ 678402 w 4159710"/>
                <a:gd name="connsiteY88" fmla="*/ 3003383 h 5786598"/>
                <a:gd name="connsiteX89" fmla="*/ 678402 w 4159710"/>
                <a:gd name="connsiteY89" fmla="*/ 3391728 h 5786598"/>
                <a:gd name="connsiteX90" fmla="*/ 694919 w 4159710"/>
                <a:gd name="connsiteY90" fmla="*/ 3408245 h 5786598"/>
                <a:gd name="connsiteX91" fmla="*/ 760984 w 4159710"/>
                <a:gd name="connsiteY91" fmla="*/ 3408245 h 5786598"/>
                <a:gd name="connsiteX92" fmla="*/ 777501 w 4159710"/>
                <a:gd name="connsiteY92" fmla="*/ 3391728 h 5786598"/>
                <a:gd name="connsiteX93" fmla="*/ 777501 w 4159710"/>
                <a:gd name="connsiteY93" fmla="*/ 3003383 h 5786598"/>
                <a:gd name="connsiteX94" fmla="*/ 760984 w 4159710"/>
                <a:gd name="connsiteY94" fmla="*/ 2986866 h 5786598"/>
                <a:gd name="connsiteX95" fmla="*/ 502584 w 4159710"/>
                <a:gd name="connsiteY95" fmla="*/ 2986866 h 5786598"/>
                <a:gd name="connsiteX96" fmla="*/ 486067 w 4159710"/>
                <a:gd name="connsiteY96" fmla="*/ 3003383 h 5786598"/>
                <a:gd name="connsiteX97" fmla="*/ 486067 w 4159710"/>
                <a:gd name="connsiteY97" fmla="*/ 3391728 h 5786598"/>
                <a:gd name="connsiteX98" fmla="*/ 502584 w 4159710"/>
                <a:gd name="connsiteY98" fmla="*/ 3408245 h 5786598"/>
                <a:gd name="connsiteX99" fmla="*/ 568649 w 4159710"/>
                <a:gd name="connsiteY99" fmla="*/ 3408245 h 5786598"/>
                <a:gd name="connsiteX100" fmla="*/ 585166 w 4159710"/>
                <a:gd name="connsiteY100" fmla="*/ 3391728 h 5786598"/>
                <a:gd name="connsiteX101" fmla="*/ 585166 w 4159710"/>
                <a:gd name="connsiteY101" fmla="*/ 3003383 h 5786598"/>
                <a:gd name="connsiteX102" fmla="*/ 568649 w 4159710"/>
                <a:gd name="connsiteY102" fmla="*/ 2986866 h 5786598"/>
                <a:gd name="connsiteX103" fmla="*/ 310249 w 4159710"/>
                <a:gd name="connsiteY103" fmla="*/ 2986866 h 5786598"/>
                <a:gd name="connsiteX104" fmla="*/ 293732 w 4159710"/>
                <a:gd name="connsiteY104" fmla="*/ 3003383 h 5786598"/>
                <a:gd name="connsiteX105" fmla="*/ 293732 w 4159710"/>
                <a:gd name="connsiteY105" fmla="*/ 3391728 h 5786598"/>
                <a:gd name="connsiteX106" fmla="*/ 310249 w 4159710"/>
                <a:gd name="connsiteY106" fmla="*/ 3408245 h 5786598"/>
                <a:gd name="connsiteX107" fmla="*/ 376314 w 4159710"/>
                <a:gd name="connsiteY107" fmla="*/ 3408245 h 5786598"/>
                <a:gd name="connsiteX108" fmla="*/ 392831 w 4159710"/>
                <a:gd name="connsiteY108" fmla="*/ 3391728 h 5786598"/>
                <a:gd name="connsiteX109" fmla="*/ 392831 w 4159710"/>
                <a:gd name="connsiteY109" fmla="*/ 3003383 h 5786598"/>
                <a:gd name="connsiteX110" fmla="*/ 376314 w 4159710"/>
                <a:gd name="connsiteY110" fmla="*/ 2986866 h 5786598"/>
                <a:gd name="connsiteX111" fmla="*/ 871284 w 4159710"/>
                <a:gd name="connsiteY111" fmla="*/ 2156869 h 5786598"/>
                <a:gd name="connsiteX112" fmla="*/ 249133 w 4159710"/>
                <a:gd name="connsiteY112" fmla="*/ 2819733 h 5786598"/>
                <a:gd name="connsiteX113" fmla="*/ 830389 w 4159710"/>
                <a:gd name="connsiteY113" fmla="*/ 2819733 h 5786598"/>
                <a:gd name="connsiteX114" fmla="*/ 1322149 w 4159710"/>
                <a:gd name="connsiteY114" fmla="*/ 1457297 h 5786598"/>
                <a:gd name="connsiteX115" fmla="*/ 1134233 w 4159710"/>
                <a:gd name="connsiteY115" fmla="*/ 1473712 h 5786598"/>
                <a:gd name="connsiteX116" fmla="*/ 1155963 w 4159710"/>
                <a:gd name="connsiteY116" fmla="*/ 1825935 h 5786598"/>
                <a:gd name="connsiteX117" fmla="*/ 1248284 w 4159710"/>
                <a:gd name="connsiteY117" fmla="*/ 1825935 h 5786598"/>
                <a:gd name="connsiteX118" fmla="*/ 1257606 w 4159710"/>
                <a:gd name="connsiteY118" fmla="*/ 1835257 h 5786598"/>
                <a:gd name="connsiteX119" fmla="*/ 1257606 w 4159710"/>
                <a:gd name="connsiteY119" fmla="*/ 1872543 h 5786598"/>
                <a:gd name="connsiteX120" fmla="*/ 1248284 w 4159710"/>
                <a:gd name="connsiteY120" fmla="*/ 1881866 h 5786598"/>
                <a:gd name="connsiteX121" fmla="*/ 1159414 w 4159710"/>
                <a:gd name="connsiteY121" fmla="*/ 1881866 h 5786598"/>
                <a:gd name="connsiteX122" fmla="*/ 1170086 w 4159710"/>
                <a:gd name="connsiteY122" fmla="*/ 2054855 h 5786598"/>
                <a:gd name="connsiteX123" fmla="*/ 1233364 w 4159710"/>
                <a:gd name="connsiteY123" fmla="*/ 2054855 h 5786598"/>
                <a:gd name="connsiteX124" fmla="*/ 1247840 w 4159710"/>
                <a:gd name="connsiteY124" fmla="*/ 2069332 h 5786598"/>
                <a:gd name="connsiteX125" fmla="*/ 1247840 w 4159710"/>
                <a:gd name="connsiteY125" fmla="*/ 2127235 h 5786598"/>
                <a:gd name="connsiteX126" fmla="*/ 1233364 w 4159710"/>
                <a:gd name="connsiteY126" fmla="*/ 2141711 h 5786598"/>
                <a:gd name="connsiteX127" fmla="*/ 1175445 w 4159710"/>
                <a:gd name="connsiteY127" fmla="*/ 2141711 h 5786598"/>
                <a:gd name="connsiteX128" fmla="*/ 1217275 w 4159710"/>
                <a:gd name="connsiteY128" fmla="*/ 2819733 h 5786598"/>
                <a:gd name="connsiteX129" fmla="*/ 1538655 w 4159710"/>
                <a:gd name="connsiteY129" fmla="*/ 2819733 h 5786598"/>
                <a:gd name="connsiteX130" fmla="*/ 1538655 w 4159710"/>
                <a:gd name="connsiteY130" fmla="*/ 2916015 h 5786598"/>
                <a:gd name="connsiteX131" fmla="*/ 1834975 w 4159710"/>
                <a:gd name="connsiteY131" fmla="*/ 2426775 h 5786598"/>
                <a:gd name="connsiteX132" fmla="*/ 2470117 w 4159710"/>
                <a:gd name="connsiteY132" fmla="*/ 140636 h 5786598"/>
                <a:gd name="connsiteX133" fmla="*/ 2450688 w 4159710"/>
                <a:gd name="connsiteY133" fmla="*/ 169453 h 5786598"/>
                <a:gd name="connsiteX134" fmla="*/ 2380499 w 4159710"/>
                <a:gd name="connsiteY134" fmla="*/ 198526 h 5786598"/>
                <a:gd name="connsiteX135" fmla="*/ 2341862 w 4159710"/>
                <a:gd name="connsiteY135" fmla="*/ 190726 h 5786598"/>
                <a:gd name="connsiteX136" fmla="*/ 2319689 w 4159710"/>
                <a:gd name="connsiteY136" fmla="*/ 175776 h 5786598"/>
                <a:gd name="connsiteX137" fmla="*/ 1188989 w 4159710"/>
                <a:gd name="connsiteY137" fmla="*/ 1308426 h 5786598"/>
                <a:gd name="connsiteX138" fmla="*/ 1342990 w 4159710"/>
                <a:gd name="connsiteY138" fmla="*/ 1294974 h 5786598"/>
                <a:gd name="connsiteX139" fmla="*/ 1353866 w 4159710"/>
                <a:gd name="connsiteY139" fmla="*/ 1419480 h 5786598"/>
                <a:gd name="connsiteX140" fmla="*/ 1862584 w 4159710"/>
                <a:gd name="connsiteY140" fmla="*/ 2381191 h 5786598"/>
                <a:gd name="connsiteX141" fmla="*/ 3029209 w 4159710"/>
                <a:gd name="connsiteY141" fmla="*/ 455030 h 5786598"/>
                <a:gd name="connsiteX142" fmla="*/ 2380499 w 4159710"/>
                <a:gd name="connsiteY142" fmla="*/ 0 h 5786598"/>
                <a:gd name="connsiteX143" fmla="*/ 2479762 w 4159710"/>
                <a:gd name="connsiteY143" fmla="*/ 99263 h 5786598"/>
                <a:gd name="connsiteX144" fmla="*/ 2478311 w 4159710"/>
                <a:gd name="connsiteY144" fmla="*/ 106448 h 5786598"/>
                <a:gd name="connsiteX145" fmla="*/ 3219890 w 4159710"/>
                <a:gd name="connsiteY145" fmla="*/ 215733 h 5786598"/>
                <a:gd name="connsiteX146" fmla="*/ 3217054 w 4159710"/>
                <a:gd name="connsiteY146" fmla="*/ 220776 h 5786598"/>
                <a:gd name="connsiteX147" fmla="*/ 4067223 w 4159710"/>
                <a:gd name="connsiteY147" fmla="*/ 1004298 h 5786598"/>
                <a:gd name="connsiteX148" fmla="*/ 4069653 w 4159710"/>
                <a:gd name="connsiteY148" fmla="*/ 1000693 h 5786598"/>
                <a:gd name="connsiteX149" fmla="*/ 4106956 w 4159710"/>
                <a:gd name="connsiteY149" fmla="*/ 985242 h 5786598"/>
                <a:gd name="connsiteX150" fmla="*/ 4159710 w 4159710"/>
                <a:gd name="connsiteY150" fmla="*/ 1037996 h 5786598"/>
                <a:gd name="connsiteX151" fmla="*/ 4106956 w 4159710"/>
                <a:gd name="connsiteY151" fmla="*/ 1090750 h 5786598"/>
                <a:gd name="connsiteX152" fmla="*/ 4054202 w 4159710"/>
                <a:gd name="connsiteY152" fmla="*/ 1037996 h 5786598"/>
                <a:gd name="connsiteX153" fmla="*/ 4058348 w 4159710"/>
                <a:gd name="connsiteY153" fmla="*/ 1017462 h 5786598"/>
                <a:gd name="connsiteX154" fmla="*/ 4060261 w 4159710"/>
                <a:gd name="connsiteY154" fmla="*/ 1014623 h 5786598"/>
                <a:gd name="connsiteX155" fmla="*/ 3137412 w 4159710"/>
                <a:gd name="connsiteY155" fmla="*/ 519074 h 5786598"/>
                <a:gd name="connsiteX156" fmla="*/ 1538655 w 4159710"/>
                <a:gd name="connsiteY156" fmla="*/ 3357254 h 5786598"/>
                <a:gd name="connsiteX157" fmla="*/ 1538655 w 4159710"/>
                <a:gd name="connsiteY157" fmla="*/ 3364856 h 5786598"/>
                <a:gd name="connsiteX158" fmla="*/ 1696915 w 4159710"/>
                <a:gd name="connsiteY158" fmla="*/ 3364856 h 5786598"/>
                <a:gd name="connsiteX159" fmla="*/ 1696915 w 4159710"/>
                <a:gd name="connsiteY159" fmla="*/ 3781025 h 5786598"/>
                <a:gd name="connsiteX160" fmla="*/ 1487338 w 4159710"/>
                <a:gd name="connsiteY160" fmla="*/ 3781025 h 5786598"/>
                <a:gd name="connsiteX161" fmla="*/ 1487338 w 4159710"/>
                <a:gd name="connsiteY161" fmla="*/ 3904082 h 5786598"/>
                <a:gd name="connsiteX162" fmla="*/ 1563403 w 4159710"/>
                <a:gd name="connsiteY162" fmla="*/ 3904082 h 5786598"/>
                <a:gd name="connsiteX163" fmla="*/ 1586263 w 4159710"/>
                <a:gd name="connsiteY163" fmla="*/ 3926942 h 5786598"/>
                <a:gd name="connsiteX164" fmla="*/ 1586262 w 4159710"/>
                <a:gd name="connsiteY164" fmla="*/ 3926942 h 5786598"/>
                <a:gd name="connsiteX165" fmla="*/ 1563402 w 4159710"/>
                <a:gd name="connsiteY165" fmla="*/ 3949802 h 5786598"/>
                <a:gd name="connsiteX166" fmla="*/ 1487338 w 4159710"/>
                <a:gd name="connsiteY166" fmla="*/ 3949802 h 5786598"/>
                <a:gd name="connsiteX167" fmla="*/ 1487338 w 4159710"/>
                <a:gd name="connsiteY167" fmla="*/ 4070970 h 5786598"/>
                <a:gd name="connsiteX168" fmla="*/ 1563403 w 4159710"/>
                <a:gd name="connsiteY168" fmla="*/ 4070970 h 5786598"/>
                <a:gd name="connsiteX169" fmla="*/ 1586263 w 4159710"/>
                <a:gd name="connsiteY169" fmla="*/ 4093830 h 5786598"/>
                <a:gd name="connsiteX170" fmla="*/ 1586262 w 4159710"/>
                <a:gd name="connsiteY170" fmla="*/ 4093830 h 5786598"/>
                <a:gd name="connsiteX171" fmla="*/ 1563402 w 4159710"/>
                <a:gd name="connsiteY171" fmla="*/ 4116690 h 5786598"/>
                <a:gd name="connsiteX172" fmla="*/ 1487338 w 4159710"/>
                <a:gd name="connsiteY172" fmla="*/ 4116690 h 5786598"/>
                <a:gd name="connsiteX173" fmla="*/ 1487338 w 4159710"/>
                <a:gd name="connsiteY173" fmla="*/ 4772921 h 5786598"/>
                <a:gd name="connsiteX174" fmla="*/ 1529674 w 4159710"/>
                <a:gd name="connsiteY174" fmla="*/ 4772921 h 5786598"/>
                <a:gd name="connsiteX175" fmla="*/ 1586262 w 4159710"/>
                <a:gd name="connsiteY175" fmla="*/ 4829509 h 5786598"/>
                <a:gd name="connsiteX176" fmla="*/ 1586262 w 4159710"/>
                <a:gd name="connsiteY176" fmla="*/ 4848693 h 5786598"/>
                <a:gd name="connsiteX177" fmla="*/ 1529674 w 4159710"/>
                <a:gd name="connsiteY177" fmla="*/ 4905281 h 5786598"/>
                <a:gd name="connsiteX178" fmla="*/ 1518652 w 4159710"/>
                <a:gd name="connsiteY178" fmla="*/ 4905281 h 5786598"/>
                <a:gd name="connsiteX179" fmla="*/ 1488812 w 4159710"/>
                <a:gd name="connsiteY179" fmla="*/ 4962472 h 5786598"/>
                <a:gd name="connsiteX180" fmla="*/ 1773161 w 4159710"/>
                <a:gd name="connsiteY180" fmla="*/ 5507455 h 5786598"/>
                <a:gd name="connsiteX181" fmla="*/ 1945385 w 4159710"/>
                <a:gd name="connsiteY181" fmla="*/ 5507455 h 5786598"/>
                <a:gd name="connsiteX182" fmla="*/ 2015377 w 4159710"/>
                <a:gd name="connsiteY182" fmla="*/ 5577447 h 5786598"/>
                <a:gd name="connsiteX183" fmla="*/ 2015377 w 4159710"/>
                <a:gd name="connsiteY183" fmla="*/ 5716606 h 5786598"/>
                <a:gd name="connsiteX184" fmla="*/ 1945385 w 4159710"/>
                <a:gd name="connsiteY184" fmla="*/ 5786598 h 5786598"/>
                <a:gd name="connsiteX185" fmla="*/ 166286 w 4159710"/>
                <a:gd name="connsiteY185" fmla="*/ 5786598 h 5786598"/>
                <a:gd name="connsiteX186" fmla="*/ 96294 w 4159710"/>
                <a:gd name="connsiteY186" fmla="*/ 5716606 h 5786598"/>
                <a:gd name="connsiteX187" fmla="*/ 96294 w 4159710"/>
                <a:gd name="connsiteY187" fmla="*/ 5577447 h 5786598"/>
                <a:gd name="connsiteX188" fmla="*/ 166286 w 4159710"/>
                <a:gd name="connsiteY188" fmla="*/ 5507455 h 5786598"/>
                <a:gd name="connsiteX189" fmla="*/ 235712 w 4159710"/>
                <a:gd name="connsiteY189" fmla="*/ 5507455 h 5786598"/>
                <a:gd name="connsiteX190" fmla="*/ 537898 w 4159710"/>
                <a:gd name="connsiteY190" fmla="*/ 4928284 h 5786598"/>
                <a:gd name="connsiteX191" fmla="*/ 525896 w 4159710"/>
                <a:gd name="connsiteY191" fmla="*/ 4905281 h 5786598"/>
                <a:gd name="connsiteX192" fmla="*/ 517166 w 4159710"/>
                <a:gd name="connsiteY192" fmla="*/ 4905281 h 5786598"/>
                <a:gd name="connsiteX193" fmla="*/ 460578 w 4159710"/>
                <a:gd name="connsiteY193" fmla="*/ 4848693 h 5786598"/>
                <a:gd name="connsiteX194" fmla="*/ 460578 w 4159710"/>
                <a:gd name="connsiteY194" fmla="*/ 4829509 h 5786598"/>
                <a:gd name="connsiteX195" fmla="*/ 517166 w 4159710"/>
                <a:gd name="connsiteY195" fmla="*/ 4772921 h 5786598"/>
                <a:gd name="connsiteX196" fmla="*/ 536643 w 4159710"/>
                <a:gd name="connsiteY196" fmla="*/ 4772921 h 5786598"/>
                <a:gd name="connsiteX197" fmla="*/ 536643 w 4159710"/>
                <a:gd name="connsiteY197" fmla="*/ 4116689 h 5786598"/>
                <a:gd name="connsiteX198" fmla="*/ 483438 w 4159710"/>
                <a:gd name="connsiteY198" fmla="*/ 4116689 h 5786598"/>
                <a:gd name="connsiteX199" fmla="*/ 467274 w 4159710"/>
                <a:gd name="connsiteY199" fmla="*/ 4109993 h 5786598"/>
                <a:gd name="connsiteX200" fmla="*/ 460578 w 4159710"/>
                <a:gd name="connsiteY200" fmla="*/ 4093829 h 5786598"/>
                <a:gd name="connsiteX201" fmla="*/ 467274 w 4159710"/>
                <a:gd name="connsiteY201" fmla="*/ 4077665 h 5786598"/>
                <a:gd name="connsiteX202" fmla="*/ 483438 w 4159710"/>
                <a:gd name="connsiteY202" fmla="*/ 4070970 h 5786598"/>
                <a:gd name="connsiteX203" fmla="*/ 536643 w 4159710"/>
                <a:gd name="connsiteY203" fmla="*/ 4070970 h 5786598"/>
                <a:gd name="connsiteX204" fmla="*/ 536643 w 4159710"/>
                <a:gd name="connsiteY204" fmla="*/ 3949801 h 5786598"/>
                <a:gd name="connsiteX205" fmla="*/ 483438 w 4159710"/>
                <a:gd name="connsiteY205" fmla="*/ 3949801 h 5786598"/>
                <a:gd name="connsiteX206" fmla="*/ 467274 w 4159710"/>
                <a:gd name="connsiteY206" fmla="*/ 3943105 h 5786598"/>
                <a:gd name="connsiteX207" fmla="*/ 460578 w 4159710"/>
                <a:gd name="connsiteY207" fmla="*/ 3926941 h 5786598"/>
                <a:gd name="connsiteX208" fmla="*/ 467274 w 4159710"/>
                <a:gd name="connsiteY208" fmla="*/ 3910777 h 5786598"/>
                <a:gd name="connsiteX209" fmla="*/ 483438 w 4159710"/>
                <a:gd name="connsiteY209" fmla="*/ 3904082 h 5786598"/>
                <a:gd name="connsiteX210" fmla="*/ 536643 w 4159710"/>
                <a:gd name="connsiteY210" fmla="*/ 3904082 h 5786598"/>
                <a:gd name="connsiteX211" fmla="*/ 536643 w 4159710"/>
                <a:gd name="connsiteY211" fmla="*/ 3781025 h 5786598"/>
                <a:gd name="connsiteX212" fmla="*/ 0 w 4159710"/>
                <a:gd name="connsiteY212" fmla="*/ 3781025 h 5786598"/>
                <a:gd name="connsiteX213" fmla="*/ 0 w 4159710"/>
                <a:gd name="connsiteY213" fmla="*/ 3364856 h 5786598"/>
                <a:gd name="connsiteX214" fmla="*/ 1 w 4159710"/>
                <a:gd name="connsiteY214" fmla="*/ 3364856 h 5786598"/>
                <a:gd name="connsiteX215" fmla="*/ 1 w 4159710"/>
                <a:gd name="connsiteY215" fmla="*/ 2819733 h 5786598"/>
                <a:gd name="connsiteX216" fmla="*/ 186431 w 4159710"/>
                <a:gd name="connsiteY216" fmla="*/ 2819733 h 5786598"/>
                <a:gd name="connsiteX217" fmla="*/ 823097 w 4159710"/>
                <a:gd name="connsiteY217" fmla="*/ 2141404 h 5786598"/>
                <a:gd name="connsiteX218" fmla="*/ 813602 w 4159710"/>
                <a:gd name="connsiteY218" fmla="*/ 2137471 h 5786598"/>
                <a:gd name="connsiteX219" fmla="*/ 809362 w 4159710"/>
                <a:gd name="connsiteY219" fmla="*/ 2127235 h 5786598"/>
                <a:gd name="connsiteX220" fmla="*/ 809362 w 4159710"/>
                <a:gd name="connsiteY220" fmla="*/ 2069332 h 5786598"/>
                <a:gd name="connsiteX221" fmla="*/ 823838 w 4159710"/>
                <a:gd name="connsiteY221" fmla="*/ 2054855 h 5786598"/>
                <a:gd name="connsiteX222" fmla="*/ 877577 w 4159710"/>
                <a:gd name="connsiteY222" fmla="*/ 2054855 h 5786598"/>
                <a:gd name="connsiteX223" fmla="*/ 888250 w 4159710"/>
                <a:gd name="connsiteY223" fmla="*/ 1881866 h 5786598"/>
                <a:gd name="connsiteX224" fmla="*/ 828450 w 4159710"/>
                <a:gd name="connsiteY224" fmla="*/ 1881866 h 5786598"/>
                <a:gd name="connsiteX225" fmla="*/ 819128 w 4159710"/>
                <a:gd name="connsiteY225" fmla="*/ 1872543 h 5786598"/>
                <a:gd name="connsiteX226" fmla="*/ 819128 w 4159710"/>
                <a:gd name="connsiteY226" fmla="*/ 1835257 h 5786598"/>
                <a:gd name="connsiteX227" fmla="*/ 828450 w 4159710"/>
                <a:gd name="connsiteY227" fmla="*/ 1825935 h 5786598"/>
                <a:gd name="connsiteX228" fmla="*/ 891700 w 4159710"/>
                <a:gd name="connsiteY228" fmla="*/ 1825935 h 5786598"/>
                <a:gd name="connsiteX229" fmla="*/ 912234 w 4159710"/>
                <a:gd name="connsiteY229" fmla="*/ 1493103 h 5786598"/>
                <a:gd name="connsiteX230" fmla="*/ 860727 w 4159710"/>
                <a:gd name="connsiteY230" fmla="*/ 1497602 h 5786598"/>
                <a:gd name="connsiteX231" fmla="*/ 861169 w 4159710"/>
                <a:gd name="connsiteY231" fmla="*/ 1501090 h 5786598"/>
                <a:gd name="connsiteX232" fmla="*/ 562355 w 4159710"/>
                <a:gd name="connsiteY232" fmla="*/ 1538964 h 5786598"/>
                <a:gd name="connsiteX233" fmla="*/ 573819 w 4159710"/>
                <a:gd name="connsiteY233" fmla="*/ 1582489 h 5786598"/>
                <a:gd name="connsiteX234" fmla="*/ 537257 w 4159710"/>
                <a:gd name="connsiteY234" fmla="*/ 1645198 h 5786598"/>
                <a:gd name="connsiteX235" fmla="*/ 530211 w 4159710"/>
                <a:gd name="connsiteY235" fmla="*/ 1647053 h 5786598"/>
                <a:gd name="connsiteX236" fmla="*/ 476492 w 4159710"/>
                <a:gd name="connsiteY236" fmla="*/ 1628784 h 5786598"/>
                <a:gd name="connsiteX237" fmla="*/ 469491 w 4159710"/>
                <a:gd name="connsiteY237" fmla="*/ 1614538 h 5786598"/>
                <a:gd name="connsiteX238" fmla="*/ 470721 w 4159710"/>
                <a:gd name="connsiteY238" fmla="*/ 1635605 h 5786598"/>
                <a:gd name="connsiteX239" fmla="*/ 430195 w 4159710"/>
                <a:gd name="connsiteY239" fmla="*/ 1681081 h 5786598"/>
                <a:gd name="connsiteX240" fmla="*/ 422631 w 4159710"/>
                <a:gd name="connsiteY240" fmla="*/ 1683073 h 5786598"/>
                <a:gd name="connsiteX241" fmla="*/ 355310 w 4159710"/>
                <a:gd name="connsiteY241" fmla="*/ 1643823 h 5786598"/>
                <a:gd name="connsiteX242" fmla="*/ 315776 w 4159710"/>
                <a:gd name="connsiteY242" fmla="*/ 1493723 h 5786598"/>
                <a:gd name="connsiteX243" fmla="*/ 355027 w 4159710"/>
                <a:gd name="connsiteY243" fmla="*/ 1426402 h 5786598"/>
                <a:gd name="connsiteX244" fmla="*/ 362591 w 4159710"/>
                <a:gd name="connsiteY244" fmla="*/ 1424410 h 5786598"/>
                <a:gd name="connsiteX245" fmla="*/ 420261 w 4159710"/>
                <a:gd name="connsiteY245" fmla="*/ 1444022 h 5786598"/>
                <a:gd name="connsiteX246" fmla="*/ 427578 w 4159710"/>
                <a:gd name="connsiteY246" fmla="*/ 1458912 h 5786598"/>
                <a:gd name="connsiteX247" fmla="*/ 426045 w 4159710"/>
                <a:gd name="connsiteY247" fmla="*/ 1453091 h 5786598"/>
                <a:gd name="connsiteX248" fmla="*/ 462607 w 4159710"/>
                <a:gd name="connsiteY248" fmla="*/ 1390382 h 5786598"/>
                <a:gd name="connsiteX249" fmla="*/ 469653 w 4159710"/>
                <a:gd name="connsiteY249" fmla="*/ 1388526 h 5786598"/>
                <a:gd name="connsiteX250" fmla="*/ 532361 w 4159710"/>
                <a:gd name="connsiteY250" fmla="*/ 1425088 h 5786598"/>
                <a:gd name="connsiteX251" fmla="*/ 549415 w 4159710"/>
                <a:gd name="connsiteY251" fmla="*/ 1489834 h 5786598"/>
                <a:gd name="connsiteX252" fmla="*/ 840002 w 4159710"/>
                <a:gd name="connsiteY252" fmla="*/ 1334084 h 5786598"/>
                <a:gd name="connsiteX253" fmla="*/ 840607 w 4159710"/>
                <a:gd name="connsiteY253" fmla="*/ 1338857 h 5786598"/>
                <a:gd name="connsiteX254" fmla="*/ 1112835 w 4159710"/>
                <a:gd name="connsiteY254" fmla="*/ 1315078 h 5786598"/>
                <a:gd name="connsiteX255" fmla="*/ 2288860 w 4159710"/>
                <a:gd name="connsiteY255" fmla="*/ 137025 h 5786598"/>
                <a:gd name="connsiteX256" fmla="*/ 2281236 w 4159710"/>
                <a:gd name="connsiteY256" fmla="*/ 99263 h 5786598"/>
                <a:gd name="connsiteX257" fmla="*/ 2380499 w 4159710"/>
                <a:gd name="connsiteY257" fmla="*/ 0 h 5786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4159710" h="5786598">
                  <a:moveTo>
                    <a:pt x="1022274" y="5419078"/>
                  </a:moveTo>
                  <a:lnTo>
                    <a:pt x="976163" y="5507455"/>
                  </a:lnTo>
                  <a:lnTo>
                    <a:pt x="1068385" y="5507455"/>
                  </a:lnTo>
                  <a:close/>
                  <a:moveTo>
                    <a:pt x="1318025" y="5289802"/>
                  </a:moveTo>
                  <a:lnTo>
                    <a:pt x="1204463" y="5507455"/>
                  </a:lnTo>
                  <a:lnTo>
                    <a:pt x="1431587" y="5507455"/>
                  </a:lnTo>
                  <a:close/>
                  <a:moveTo>
                    <a:pt x="708685" y="5255614"/>
                  </a:moveTo>
                  <a:lnTo>
                    <a:pt x="577286" y="5507455"/>
                  </a:lnTo>
                  <a:lnTo>
                    <a:pt x="840085" y="5507455"/>
                  </a:lnTo>
                  <a:close/>
                  <a:moveTo>
                    <a:pt x="1203875" y="5071022"/>
                  </a:moveTo>
                  <a:lnTo>
                    <a:pt x="1053938" y="5358390"/>
                  </a:lnTo>
                  <a:lnTo>
                    <a:pt x="1131714" y="5507455"/>
                  </a:lnTo>
                  <a:lnTo>
                    <a:pt x="1141134" y="5507455"/>
                  </a:lnTo>
                  <a:lnTo>
                    <a:pt x="1286361" y="5229113"/>
                  </a:lnTo>
                  <a:close/>
                  <a:moveTo>
                    <a:pt x="822835" y="5036834"/>
                  </a:moveTo>
                  <a:lnTo>
                    <a:pt x="740350" y="5194926"/>
                  </a:lnTo>
                  <a:lnTo>
                    <a:pt x="903414" y="5507455"/>
                  </a:lnTo>
                  <a:lnTo>
                    <a:pt x="912834" y="5507455"/>
                  </a:lnTo>
                  <a:lnTo>
                    <a:pt x="990609" y="5358390"/>
                  </a:lnTo>
                  <a:close/>
                  <a:moveTo>
                    <a:pt x="1451724" y="5033553"/>
                  </a:moveTo>
                  <a:lnTo>
                    <a:pt x="1355112" y="5218720"/>
                  </a:lnTo>
                  <a:lnTo>
                    <a:pt x="1505762" y="5507455"/>
                  </a:lnTo>
                  <a:lnTo>
                    <a:pt x="1698986" y="5507455"/>
                  </a:lnTo>
                  <a:close/>
                  <a:moveTo>
                    <a:pt x="574986" y="4999366"/>
                  </a:moveTo>
                  <a:lnTo>
                    <a:pt x="309887" y="5507455"/>
                  </a:lnTo>
                  <a:lnTo>
                    <a:pt x="503111" y="5507455"/>
                  </a:lnTo>
                  <a:lnTo>
                    <a:pt x="671598" y="5184533"/>
                  </a:lnTo>
                  <a:close/>
                  <a:moveTo>
                    <a:pt x="1290352" y="4905281"/>
                  </a:moveTo>
                  <a:lnTo>
                    <a:pt x="1240962" y="4999940"/>
                  </a:lnTo>
                  <a:lnTo>
                    <a:pt x="1323448" y="5158032"/>
                  </a:lnTo>
                  <a:lnTo>
                    <a:pt x="1420060" y="4972866"/>
                  </a:lnTo>
                  <a:lnTo>
                    <a:pt x="1384797" y="4905281"/>
                  </a:lnTo>
                  <a:close/>
                  <a:moveTo>
                    <a:pt x="1191573" y="4905281"/>
                  </a:moveTo>
                  <a:lnTo>
                    <a:pt x="1209298" y="4939252"/>
                  </a:lnTo>
                  <a:lnTo>
                    <a:pt x="1227023" y="4905281"/>
                  </a:lnTo>
                  <a:close/>
                  <a:moveTo>
                    <a:pt x="891474" y="4905281"/>
                  </a:moveTo>
                  <a:lnTo>
                    <a:pt x="854499" y="4976146"/>
                  </a:lnTo>
                  <a:lnTo>
                    <a:pt x="1022274" y="5297702"/>
                  </a:lnTo>
                  <a:lnTo>
                    <a:pt x="1172210" y="5010334"/>
                  </a:lnTo>
                  <a:lnTo>
                    <a:pt x="1117398" y="4905281"/>
                  </a:lnTo>
                  <a:close/>
                  <a:moveTo>
                    <a:pt x="624075" y="4905281"/>
                  </a:moveTo>
                  <a:lnTo>
                    <a:pt x="606650" y="4938678"/>
                  </a:lnTo>
                  <a:lnTo>
                    <a:pt x="703262" y="5123845"/>
                  </a:lnTo>
                  <a:lnTo>
                    <a:pt x="785748" y="4965752"/>
                  </a:lnTo>
                  <a:lnTo>
                    <a:pt x="754196" y="4905281"/>
                  </a:lnTo>
                  <a:close/>
                  <a:moveTo>
                    <a:pt x="1286363" y="4716622"/>
                  </a:moveTo>
                  <a:lnTo>
                    <a:pt x="1286363" y="4742928"/>
                  </a:lnTo>
                  <a:lnTo>
                    <a:pt x="1280308" y="4772921"/>
                  </a:lnTo>
                  <a:lnTo>
                    <a:pt x="1315738" y="4772921"/>
                  </a:lnTo>
                  <a:close/>
                  <a:moveTo>
                    <a:pt x="760478" y="4643851"/>
                  </a:moveTo>
                  <a:lnTo>
                    <a:pt x="693135" y="4772921"/>
                  </a:lnTo>
                  <a:lnTo>
                    <a:pt x="766533" y="4772921"/>
                  </a:lnTo>
                  <a:lnTo>
                    <a:pt x="760478" y="4742928"/>
                  </a:lnTo>
                  <a:close/>
                  <a:moveTo>
                    <a:pt x="1286363" y="4116690"/>
                  </a:moveTo>
                  <a:lnTo>
                    <a:pt x="1286363" y="4574458"/>
                  </a:lnTo>
                  <a:lnTo>
                    <a:pt x="1389913" y="4772921"/>
                  </a:lnTo>
                  <a:lnTo>
                    <a:pt x="1441619" y="4772921"/>
                  </a:lnTo>
                  <a:lnTo>
                    <a:pt x="1441619" y="4116690"/>
                  </a:lnTo>
                  <a:close/>
                  <a:moveTo>
                    <a:pt x="582362" y="4116689"/>
                  </a:moveTo>
                  <a:lnTo>
                    <a:pt x="582362" y="4772921"/>
                  </a:lnTo>
                  <a:lnTo>
                    <a:pt x="618960" y="4772921"/>
                  </a:lnTo>
                  <a:lnTo>
                    <a:pt x="760478" y="4501687"/>
                  </a:lnTo>
                  <a:lnTo>
                    <a:pt x="760478" y="4116689"/>
                  </a:lnTo>
                  <a:close/>
                  <a:moveTo>
                    <a:pt x="1286363" y="3949802"/>
                  </a:moveTo>
                  <a:lnTo>
                    <a:pt x="1286363" y="4070970"/>
                  </a:lnTo>
                  <a:lnTo>
                    <a:pt x="1441619" y="4070970"/>
                  </a:lnTo>
                  <a:lnTo>
                    <a:pt x="1441619" y="3949802"/>
                  </a:lnTo>
                  <a:close/>
                  <a:moveTo>
                    <a:pt x="582362" y="3949801"/>
                  </a:moveTo>
                  <a:lnTo>
                    <a:pt x="582362" y="4070970"/>
                  </a:lnTo>
                  <a:lnTo>
                    <a:pt x="760478" y="4070970"/>
                  </a:lnTo>
                  <a:lnTo>
                    <a:pt x="760478" y="3949801"/>
                  </a:lnTo>
                  <a:close/>
                  <a:moveTo>
                    <a:pt x="1286363" y="3781025"/>
                  </a:moveTo>
                  <a:lnTo>
                    <a:pt x="1286363" y="3904082"/>
                  </a:lnTo>
                  <a:lnTo>
                    <a:pt x="1441619" y="3904082"/>
                  </a:lnTo>
                  <a:lnTo>
                    <a:pt x="1441619" y="3781025"/>
                  </a:lnTo>
                  <a:close/>
                  <a:moveTo>
                    <a:pt x="582362" y="3781025"/>
                  </a:moveTo>
                  <a:lnTo>
                    <a:pt x="582362" y="3904082"/>
                  </a:lnTo>
                  <a:lnTo>
                    <a:pt x="760478" y="3904082"/>
                  </a:lnTo>
                  <a:lnTo>
                    <a:pt x="760478" y="3781025"/>
                  </a:lnTo>
                  <a:close/>
                  <a:moveTo>
                    <a:pt x="1174823" y="2986866"/>
                  </a:moveTo>
                  <a:cubicBezTo>
                    <a:pt x="1163799" y="2986866"/>
                    <a:pt x="1154863" y="2995802"/>
                    <a:pt x="1154863" y="3006826"/>
                  </a:cubicBezTo>
                  <a:lnTo>
                    <a:pt x="1154863" y="3388285"/>
                  </a:lnTo>
                  <a:cubicBezTo>
                    <a:pt x="1154863" y="3399309"/>
                    <a:pt x="1163799" y="3408245"/>
                    <a:pt x="1174823" y="3408245"/>
                  </a:cubicBezTo>
                  <a:lnTo>
                    <a:pt x="1254662" y="3408245"/>
                  </a:lnTo>
                  <a:cubicBezTo>
                    <a:pt x="1265686" y="3408245"/>
                    <a:pt x="1274622" y="3399309"/>
                    <a:pt x="1274622" y="3388285"/>
                  </a:cubicBezTo>
                  <a:lnTo>
                    <a:pt x="1274622" y="3006826"/>
                  </a:lnTo>
                  <a:cubicBezTo>
                    <a:pt x="1274622" y="2995802"/>
                    <a:pt x="1265686" y="2986866"/>
                    <a:pt x="1254662" y="2986866"/>
                  </a:cubicBezTo>
                  <a:close/>
                  <a:moveTo>
                    <a:pt x="694919" y="2986866"/>
                  </a:moveTo>
                  <a:cubicBezTo>
                    <a:pt x="685797" y="2986866"/>
                    <a:pt x="678402" y="2994261"/>
                    <a:pt x="678402" y="3003383"/>
                  </a:cubicBezTo>
                  <a:lnTo>
                    <a:pt x="678402" y="3391728"/>
                  </a:lnTo>
                  <a:cubicBezTo>
                    <a:pt x="678402" y="3400850"/>
                    <a:pt x="685797" y="3408245"/>
                    <a:pt x="694919" y="3408245"/>
                  </a:cubicBezTo>
                  <a:lnTo>
                    <a:pt x="760984" y="3408245"/>
                  </a:lnTo>
                  <a:cubicBezTo>
                    <a:pt x="770106" y="3408245"/>
                    <a:pt x="777501" y="3400850"/>
                    <a:pt x="777501" y="3391728"/>
                  </a:cubicBezTo>
                  <a:lnTo>
                    <a:pt x="777501" y="3003383"/>
                  </a:lnTo>
                  <a:cubicBezTo>
                    <a:pt x="777501" y="2994261"/>
                    <a:pt x="770106" y="2986866"/>
                    <a:pt x="760984" y="2986866"/>
                  </a:cubicBezTo>
                  <a:close/>
                  <a:moveTo>
                    <a:pt x="502584" y="2986866"/>
                  </a:moveTo>
                  <a:cubicBezTo>
                    <a:pt x="493462" y="2986866"/>
                    <a:pt x="486067" y="2994261"/>
                    <a:pt x="486067" y="3003383"/>
                  </a:cubicBezTo>
                  <a:lnTo>
                    <a:pt x="486067" y="3391728"/>
                  </a:lnTo>
                  <a:cubicBezTo>
                    <a:pt x="486067" y="3400850"/>
                    <a:pt x="493462" y="3408245"/>
                    <a:pt x="502584" y="3408245"/>
                  </a:cubicBezTo>
                  <a:lnTo>
                    <a:pt x="568649" y="3408245"/>
                  </a:lnTo>
                  <a:cubicBezTo>
                    <a:pt x="577771" y="3408245"/>
                    <a:pt x="585166" y="3400850"/>
                    <a:pt x="585166" y="3391728"/>
                  </a:cubicBezTo>
                  <a:lnTo>
                    <a:pt x="585166" y="3003383"/>
                  </a:lnTo>
                  <a:cubicBezTo>
                    <a:pt x="585166" y="2994261"/>
                    <a:pt x="577771" y="2986866"/>
                    <a:pt x="568649" y="2986866"/>
                  </a:cubicBezTo>
                  <a:close/>
                  <a:moveTo>
                    <a:pt x="310249" y="2986866"/>
                  </a:moveTo>
                  <a:cubicBezTo>
                    <a:pt x="301127" y="2986866"/>
                    <a:pt x="293732" y="2994261"/>
                    <a:pt x="293732" y="3003383"/>
                  </a:cubicBezTo>
                  <a:lnTo>
                    <a:pt x="293732" y="3391728"/>
                  </a:lnTo>
                  <a:cubicBezTo>
                    <a:pt x="293732" y="3400850"/>
                    <a:pt x="301127" y="3408245"/>
                    <a:pt x="310249" y="3408245"/>
                  </a:cubicBezTo>
                  <a:lnTo>
                    <a:pt x="376314" y="3408245"/>
                  </a:lnTo>
                  <a:cubicBezTo>
                    <a:pt x="385436" y="3408245"/>
                    <a:pt x="392831" y="3400850"/>
                    <a:pt x="392831" y="3391728"/>
                  </a:cubicBezTo>
                  <a:lnTo>
                    <a:pt x="392831" y="3003383"/>
                  </a:lnTo>
                  <a:cubicBezTo>
                    <a:pt x="392831" y="2994261"/>
                    <a:pt x="385436" y="2986866"/>
                    <a:pt x="376314" y="2986866"/>
                  </a:cubicBezTo>
                  <a:close/>
                  <a:moveTo>
                    <a:pt x="871284" y="2156869"/>
                  </a:moveTo>
                  <a:lnTo>
                    <a:pt x="249133" y="2819733"/>
                  </a:lnTo>
                  <a:lnTo>
                    <a:pt x="830389" y="2819733"/>
                  </a:lnTo>
                  <a:close/>
                  <a:moveTo>
                    <a:pt x="1322149" y="1457297"/>
                  </a:moveTo>
                  <a:lnTo>
                    <a:pt x="1134233" y="1473712"/>
                  </a:lnTo>
                  <a:lnTo>
                    <a:pt x="1155963" y="1825935"/>
                  </a:lnTo>
                  <a:lnTo>
                    <a:pt x="1248284" y="1825935"/>
                  </a:lnTo>
                  <a:cubicBezTo>
                    <a:pt x="1253432" y="1825935"/>
                    <a:pt x="1257606" y="1830109"/>
                    <a:pt x="1257606" y="1835257"/>
                  </a:cubicBezTo>
                  <a:lnTo>
                    <a:pt x="1257606" y="1872543"/>
                  </a:lnTo>
                  <a:cubicBezTo>
                    <a:pt x="1257606" y="1877691"/>
                    <a:pt x="1253432" y="1881866"/>
                    <a:pt x="1248284" y="1881866"/>
                  </a:cubicBezTo>
                  <a:lnTo>
                    <a:pt x="1159414" y="1881866"/>
                  </a:lnTo>
                  <a:lnTo>
                    <a:pt x="1170086" y="2054855"/>
                  </a:lnTo>
                  <a:lnTo>
                    <a:pt x="1233364" y="2054855"/>
                  </a:lnTo>
                  <a:cubicBezTo>
                    <a:pt x="1241359" y="2054855"/>
                    <a:pt x="1247840" y="2061336"/>
                    <a:pt x="1247840" y="2069332"/>
                  </a:cubicBezTo>
                  <a:lnTo>
                    <a:pt x="1247840" y="2127235"/>
                  </a:lnTo>
                  <a:cubicBezTo>
                    <a:pt x="1247840" y="2135230"/>
                    <a:pt x="1241359" y="2141711"/>
                    <a:pt x="1233364" y="2141711"/>
                  </a:cubicBezTo>
                  <a:lnTo>
                    <a:pt x="1175445" y="2141711"/>
                  </a:lnTo>
                  <a:lnTo>
                    <a:pt x="1217275" y="2819733"/>
                  </a:lnTo>
                  <a:lnTo>
                    <a:pt x="1538655" y="2819733"/>
                  </a:lnTo>
                  <a:lnTo>
                    <a:pt x="1538655" y="2916015"/>
                  </a:lnTo>
                  <a:lnTo>
                    <a:pt x="1834975" y="2426775"/>
                  </a:lnTo>
                  <a:close/>
                  <a:moveTo>
                    <a:pt x="2470117" y="140636"/>
                  </a:moveTo>
                  <a:lnTo>
                    <a:pt x="2450688" y="169453"/>
                  </a:lnTo>
                  <a:cubicBezTo>
                    <a:pt x="2432725" y="187416"/>
                    <a:pt x="2407910" y="198526"/>
                    <a:pt x="2380499" y="198526"/>
                  </a:cubicBezTo>
                  <a:cubicBezTo>
                    <a:pt x="2366794" y="198526"/>
                    <a:pt x="2353737" y="195749"/>
                    <a:pt x="2341862" y="190726"/>
                  </a:cubicBezTo>
                  <a:lnTo>
                    <a:pt x="2319689" y="175776"/>
                  </a:lnTo>
                  <a:lnTo>
                    <a:pt x="1188989" y="1308426"/>
                  </a:lnTo>
                  <a:lnTo>
                    <a:pt x="1342990" y="1294974"/>
                  </a:lnTo>
                  <a:lnTo>
                    <a:pt x="1353866" y="1419480"/>
                  </a:lnTo>
                  <a:lnTo>
                    <a:pt x="1862584" y="2381191"/>
                  </a:lnTo>
                  <a:lnTo>
                    <a:pt x="3029209" y="455030"/>
                  </a:lnTo>
                  <a:close/>
                  <a:moveTo>
                    <a:pt x="2380499" y="0"/>
                  </a:moveTo>
                  <a:cubicBezTo>
                    <a:pt x="2435320" y="0"/>
                    <a:pt x="2479762" y="44442"/>
                    <a:pt x="2479762" y="99263"/>
                  </a:cubicBezTo>
                  <a:lnTo>
                    <a:pt x="2478311" y="106448"/>
                  </a:lnTo>
                  <a:lnTo>
                    <a:pt x="3219890" y="215733"/>
                  </a:lnTo>
                  <a:lnTo>
                    <a:pt x="3217054" y="220776"/>
                  </a:lnTo>
                  <a:lnTo>
                    <a:pt x="4067223" y="1004298"/>
                  </a:lnTo>
                  <a:lnTo>
                    <a:pt x="4069653" y="1000693"/>
                  </a:lnTo>
                  <a:cubicBezTo>
                    <a:pt x="4079200" y="991147"/>
                    <a:pt x="4092388" y="985242"/>
                    <a:pt x="4106956" y="985242"/>
                  </a:cubicBezTo>
                  <a:cubicBezTo>
                    <a:pt x="4136091" y="985242"/>
                    <a:pt x="4159710" y="1008861"/>
                    <a:pt x="4159710" y="1037996"/>
                  </a:cubicBezTo>
                  <a:cubicBezTo>
                    <a:pt x="4159710" y="1067131"/>
                    <a:pt x="4136091" y="1090750"/>
                    <a:pt x="4106956" y="1090750"/>
                  </a:cubicBezTo>
                  <a:cubicBezTo>
                    <a:pt x="4077821" y="1090750"/>
                    <a:pt x="4054202" y="1067131"/>
                    <a:pt x="4054202" y="1037996"/>
                  </a:cubicBezTo>
                  <a:cubicBezTo>
                    <a:pt x="4054202" y="1030713"/>
                    <a:pt x="4055678" y="1023773"/>
                    <a:pt x="4058348" y="1017462"/>
                  </a:cubicBezTo>
                  <a:lnTo>
                    <a:pt x="4060261" y="1014623"/>
                  </a:lnTo>
                  <a:lnTo>
                    <a:pt x="3137412" y="519074"/>
                  </a:lnTo>
                  <a:lnTo>
                    <a:pt x="1538655" y="3357254"/>
                  </a:lnTo>
                  <a:lnTo>
                    <a:pt x="1538655" y="3364856"/>
                  </a:lnTo>
                  <a:lnTo>
                    <a:pt x="1696915" y="3364856"/>
                  </a:lnTo>
                  <a:lnTo>
                    <a:pt x="1696915" y="3781025"/>
                  </a:lnTo>
                  <a:lnTo>
                    <a:pt x="1487338" y="3781025"/>
                  </a:lnTo>
                  <a:lnTo>
                    <a:pt x="1487338" y="3904082"/>
                  </a:lnTo>
                  <a:lnTo>
                    <a:pt x="1563403" y="3904082"/>
                  </a:lnTo>
                  <a:cubicBezTo>
                    <a:pt x="1576028" y="3904082"/>
                    <a:pt x="1586263" y="3914317"/>
                    <a:pt x="1586263" y="3926942"/>
                  </a:cubicBezTo>
                  <a:lnTo>
                    <a:pt x="1586262" y="3926942"/>
                  </a:lnTo>
                  <a:cubicBezTo>
                    <a:pt x="1586262" y="3939567"/>
                    <a:pt x="1576027" y="3949802"/>
                    <a:pt x="1563402" y="3949802"/>
                  </a:cubicBezTo>
                  <a:lnTo>
                    <a:pt x="1487338" y="3949802"/>
                  </a:lnTo>
                  <a:lnTo>
                    <a:pt x="1487338" y="4070970"/>
                  </a:lnTo>
                  <a:lnTo>
                    <a:pt x="1563403" y="4070970"/>
                  </a:lnTo>
                  <a:cubicBezTo>
                    <a:pt x="1576028" y="4070970"/>
                    <a:pt x="1586263" y="4081205"/>
                    <a:pt x="1586263" y="4093830"/>
                  </a:cubicBezTo>
                  <a:lnTo>
                    <a:pt x="1586262" y="4093830"/>
                  </a:lnTo>
                  <a:cubicBezTo>
                    <a:pt x="1586262" y="4106455"/>
                    <a:pt x="1576027" y="4116690"/>
                    <a:pt x="1563402" y="4116690"/>
                  </a:cubicBezTo>
                  <a:lnTo>
                    <a:pt x="1487338" y="4116690"/>
                  </a:lnTo>
                  <a:lnTo>
                    <a:pt x="1487338" y="4772921"/>
                  </a:lnTo>
                  <a:lnTo>
                    <a:pt x="1529674" y="4772921"/>
                  </a:lnTo>
                  <a:cubicBezTo>
                    <a:pt x="1560927" y="4772921"/>
                    <a:pt x="1586262" y="4798256"/>
                    <a:pt x="1586262" y="4829509"/>
                  </a:cubicBezTo>
                  <a:lnTo>
                    <a:pt x="1586262" y="4848693"/>
                  </a:lnTo>
                  <a:cubicBezTo>
                    <a:pt x="1586262" y="4879946"/>
                    <a:pt x="1560927" y="4905281"/>
                    <a:pt x="1529674" y="4905281"/>
                  </a:cubicBezTo>
                  <a:lnTo>
                    <a:pt x="1518652" y="4905281"/>
                  </a:lnTo>
                  <a:lnTo>
                    <a:pt x="1488812" y="4962472"/>
                  </a:lnTo>
                  <a:lnTo>
                    <a:pt x="1773161" y="5507455"/>
                  </a:lnTo>
                  <a:lnTo>
                    <a:pt x="1945385" y="5507455"/>
                  </a:lnTo>
                  <a:cubicBezTo>
                    <a:pt x="1984041" y="5507455"/>
                    <a:pt x="2015377" y="5538791"/>
                    <a:pt x="2015377" y="5577447"/>
                  </a:cubicBezTo>
                  <a:lnTo>
                    <a:pt x="2015377" y="5716606"/>
                  </a:lnTo>
                  <a:cubicBezTo>
                    <a:pt x="2015377" y="5755262"/>
                    <a:pt x="1984041" y="5786598"/>
                    <a:pt x="1945385" y="5786598"/>
                  </a:cubicBezTo>
                  <a:lnTo>
                    <a:pt x="166286" y="5786598"/>
                  </a:lnTo>
                  <a:cubicBezTo>
                    <a:pt x="127630" y="5786598"/>
                    <a:pt x="96294" y="5755262"/>
                    <a:pt x="96294" y="5716606"/>
                  </a:cubicBezTo>
                  <a:lnTo>
                    <a:pt x="96294" y="5577447"/>
                  </a:lnTo>
                  <a:cubicBezTo>
                    <a:pt x="96294" y="5538791"/>
                    <a:pt x="127630" y="5507455"/>
                    <a:pt x="166286" y="5507455"/>
                  </a:cubicBezTo>
                  <a:lnTo>
                    <a:pt x="235712" y="5507455"/>
                  </a:lnTo>
                  <a:lnTo>
                    <a:pt x="537898" y="4928284"/>
                  </a:lnTo>
                  <a:lnTo>
                    <a:pt x="525896" y="4905281"/>
                  </a:lnTo>
                  <a:lnTo>
                    <a:pt x="517166" y="4905281"/>
                  </a:lnTo>
                  <a:cubicBezTo>
                    <a:pt x="485913" y="4905281"/>
                    <a:pt x="460578" y="4879946"/>
                    <a:pt x="460578" y="4848693"/>
                  </a:cubicBezTo>
                  <a:lnTo>
                    <a:pt x="460578" y="4829509"/>
                  </a:lnTo>
                  <a:cubicBezTo>
                    <a:pt x="460578" y="4798256"/>
                    <a:pt x="485913" y="4772921"/>
                    <a:pt x="517166" y="4772921"/>
                  </a:cubicBezTo>
                  <a:lnTo>
                    <a:pt x="536643" y="4772921"/>
                  </a:lnTo>
                  <a:lnTo>
                    <a:pt x="536643" y="4116689"/>
                  </a:lnTo>
                  <a:lnTo>
                    <a:pt x="483438" y="4116689"/>
                  </a:lnTo>
                  <a:cubicBezTo>
                    <a:pt x="477126" y="4116689"/>
                    <a:pt x="471411" y="4114130"/>
                    <a:pt x="467274" y="4109993"/>
                  </a:cubicBezTo>
                  <a:lnTo>
                    <a:pt x="460578" y="4093829"/>
                  </a:lnTo>
                  <a:lnTo>
                    <a:pt x="467274" y="4077665"/>
                  </a:lnTo>
                  <a:cubicBezTo>
                    <a:pt x="471411" y="4073529"/>
                    <a:pt x="477126" y="4070970"/>
                    <a:pt x="483438" y="4070970"/>
                  </a:cubicBezTo>
                  <a:lnTo>
                    <a:pt x="536643" y="4070970"/>
                  </a:lnTo>
                  <a:lnTo>
                    <a:pt x="536643" y="3949801"/>
                  </a:lnTo>
                  <a:lnTo>
                    <a:pt x="483438" y="3949801"/>
                  </a:lnTo>
                  <a:cubicBezTo>
                    <a:pt x="477126" y="3949801"/>
                    <a:pt x="471411" y="3947242"/>
                    <a:pt x="467274" y="3943105"/>
                  </a:cubicBezTo>
                  <a:lnTo>
                    <a:pt x="460578" y="3926941"/>
                  </a:lnTo>
                  <a:lnTo>
                    <a:pt x="467274" y="3910777"/>
                  </a:lnTo>
                  <a:cubicBezTo>
                    <a:pt x="471411" y="3906640"/>
                    <a:pt x="477126" y="3904082"/>
                    <a:pt x="483438" y="3904082"/>
                  </a:cubicBezTo>
                  <a:lnTo>
                    <a:pt x="536643" y="3904082"/>
                  </a:lnTo>
                  <a:lnTo>
                    <a:pt x="536643" y="3781025"/>
                  </a:lnTo>
                  <a:lnTo>
                    <a:pt x="0" y="3781025"/>
                  </a:lnTo>
                  <a:lnTo>
                    <a:pt x="0" y="3364856"/>
                  </a:lnTo>
                  <a:lnTo>
                    <a:pt x="1" y="3364856"/>
                  </a:lnTo>
                  <a:lnTo>
                    <a:pt x="1" y="2819733"/>
                  </a:lnTo>
                  <a:lnTo>
                    <a:pt x="186431" y="2819733"/>
                  </a:lnTo>
                  <a:lnTo>
                    <a:pt x="823097" y="2141404"/>
                  </a:lnTo>
                  <a:lnTo>
                    <a:pt x="813602" y="2137471"/>
                  </a:lnTo>
                  <a:cubicBezTo>
                    <a:pt x="810982" y="2134852"/>
                    <a:pt x="809362" y="2131233"/>
                    <a:pt x="809362" y="2127235"/>
                  </a:cubicBezTo>
                  <a:lnTo>
                    <a:pt x="809362" y="2069332"/>
                  </a:lnTo>
                  <a:cubicBezTo>
                    <a:pt x="809362" y="2061336"/>
                    <a:pt x="815843" y="2054855"/>
                    <a:pt x="823838" y="2054855"/>
                  </a:cubicBezTo>
                  <a:lnTo>
                    <a:pt x="877577" y="2054855"/>
                  </a:lnTo>
                  <a:lnTo>
                    <a:pt x="888250" y="1881866"/>
                  </a:lnTo>
                  <a:lnTo>
                    <a:pt x="828450" y="1881866"/>
                  </a:lnTo>
                  <a:cubicBezTo>
                    <a:pt x="823302" y="1881866"/>
                    <a:pt x="819128" y="1877691"/>
                    <a:pt x="819128" y="1872543"/>
                  </a:cubicBezTo>
                  <a:lnTo>
                    <a:pt x="819128" y="1835257"/>
                  </a:lnTo>
                  <a:cubicBezTo>
                    <a:pt x="819128" y="1830109"/>
                    <a:pt x="823302" y="1825935"/>
                    <a:pt x="828450" y="1825935"/>
                  </a:cubicBezTo>
                  <a:lnTo>
                    <a:pt x="891700" y="1825935"/>
                  </a:lnTo>
                  <a:lnTo>
                    <a:pt x="912234" y="1493103"/>
                  </a:lnTo>
                  <a:lnTo>
                    <a:pt x="860727" y="1497602"/>
                  </a:lnTo>
                  <a:lnTo>
                    <a:pt x="861169" y="1501090"/>
                  </a:lnTo>
                  <a:lnTo>
                    <a:pt x="562355" y="1538964"/>
                  </a:lnTo>
                  <a:lnTo>
                    <a:pt x="573819" y="1582489"/>
                  </a:lnTo>
                  <a:cubicBezTo>
                    <a:pt x="581039" y="1609902"/>
                    <a:pt x="564670" y="1637977"/>
                    <a:pt x="537257" y="1645198"/>
                  </a:cubicBezTo>
                  <a:lnTo>
                    <a:pt x="530211" y="1647053"/>
                  </a:lnTo>
                  <a:cubicBezTo>
                    <a:pt x="509651" y="1652468"/>
                    <a:pt x="488719" y="1644615"/>
                    <a:pt x="476492" y="1628784"/>
                  </a:cubicBezTo>
                  <a:lnTo>
                    <a:pt x="469491" y="1614538"/>
                  </a:lnTo>
                  <a:lnTo>
                    <a:pt x="470721" y="1635605"/>
                  </a:lnTo>
                  <a:cubicBezTo>
                    <a:pt x="467670" y="1656861"/>
                    <a:pt x="452267" y="1675268"/>
                    <a:pt x="430195" y="1681081"/>
                  </a:cubicBezTo>
                  <a:lnTo>
                    <a:pt x="422631" y="1683073"/>
                  </a:lnTo>
                  <a:cubicBezTo>
                    <a:pt x="393202" y="1690825"/>
                    <a:pt x="363062" y="1673252"/>
                    <a:pt x="355310" y="1643823"/>
                  </a:cubicBezTo>
                  <a:lnTo>
                    <a:pt x="315776" y="1493723"/>
                  </a:lnTo>
                  <a:cubicBezTo>
                    <a:pt x="308025" y="1464294"/>
                    <a:pt x="325598" y="1434153"/>
                    <a:pt x="355027" y="1426402"/>
                  </a:cubicBezTo>
                  <a:lnTo>
                    <a:pt x="362591" y="1424410"/>
                  </a:lnTo>
                  <a:cubicBezTo>
                    <a:pt x="384663" y="1418597"/>
                    <a:pt x="407134" y="1427028"/>
                    <a:pt x="420261" y="1444022"/>
                  </a:cubicBezTo>
                  <a:lnTo>
                    <a:pt x="427578" y="1458912"/>
                  </a:lnTo>
                  <a:lnTo>
                    <a:pt x="426045" y="1453091"/>
                  </a:lnTo>
                  <a:cubicBezTo>
                    <a:pt x="418825" y="1425678"/>
                    <a:pt x="435194" y="1397602"/>
                    <a:pt x="462607" y="1390382"/>
                  </a:cubicBezTo>
                  <a:lnTo>
                    <a:pt x="469653" y="1388526"/>
                  </a:lnTo>
                  <a:cubicBezTo>
                    <a:pt x="497066" y="1381306"/>
                    <a:pt x="525141" y="1397675"/>
                    <a:pt x="532361" y="1425088"/>
                  </a:cubicBezTo>
                  <a:lnTo>
                    <a:pt x="549415" y="1489834"/>
                  </a:lnTo>
                  <a:lnTo>
                    <a:pt x="840002" y="1334084"/>
                  </a:lnTo>
                  <a:lnTo>
                    <a:pt x="840607" y="1338857"/>
                  </a:lnTo>
                  <a:lnTo>
                    <a:pt x="1112835" y="1315078"/>
                  </a:lnTo>
                  <a:lnTo>
                    <a:pt x="2288860" y="137025"/>
                  </a:lnTo>
                  <a:lnTo>
                    <a:pt x="2281236" y="99263"/>
                  </a:lnTo>
                  <a:cubicBezTo>
                    <a:pt x="2281236" y="44442"/>
                    <a:pt x="2325678" y="0"/>
                    <a:pt x="238049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" name="Rectangle 410">
              <a:extLst>
                <a:ext uri="{FF2B5EF4-FFF2-40B4-BE49-F238E27FC236}">
                  <a16:creationId xmlns:a16="http://schemas.microsoft.com/office/drawing/2014/main" xmlns="" id="{1F46E659-C96B-4800-B885-0D2933FFFCB5}"/>
                </a:ext>
              </a:extLst>
            </p:cNvPr>
            <p:cNvSpPr/>
            <p:nvPr/>
          </p:nvSpPr>
          <p:spPr>
            <a:xfrm>
              <a:off x="9997743" y="4684899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" name="Rectangle 411">
              <a:extLst>
                <a:ext uri="{FF2B5EF4-FFF2-40B4-BE49-F238E27FC236}">
                  <a16:creationId xmlns:a16="http://schemas.microsoft.com/office/drawing/2014/main" xmlns="" id="{14906CAE-C81E-4341-8D42-938CCF1109E6}"/>
                </a:ext>
              </a:extLst>
            </p:cNvPr>
            <p:cNvSpPr/>
            <p:nvPr/>
          </p:nvSpPr>
          <p:spPr>
            <a:xfrm>
              <a:off x="10140836" y="4683371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3" name="Rectangle 412">
              <a:extLst>
                <a:ext uri="{FF2B5EF4-FFF2-40B4-BE49-F238E27FC236}">
                  <a16:creationId xmlns:a16="http://schemas.microsoft.com/office/drawing/2014/main" xmlns="" id="{64165B22-975A-4228-895F-6024C87A81D7}"/>
                </a:ext>
              </a:extLst>
            </p:cNvPr>
            <p:cNvSpPr/>
            <p:nvPr/>
          </p:nvSpPr>
          <p:spPr>
            <a:xfrm>
              <a:off x="10283929" y="4681843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4" name="Rectangle 413">
              <a:extLst>
                <a:ext uri="{FF2B5EF4-FFF2-40B4-BE49-F238E27FC236}">
                  <a16:creationId xmlns:a16="http://schemas.microsoft.com/office/drawing/2014/main" xmlns="" id="{7CAFED08-52ED-4A47-B30F-A448C35E08B5}"/>
                </a:ext>
              </a:extLst>
            </p:cNvPr>
            <p:cNvSpPr/>
            <p:nvPr/>
          </p:nvSpPr>
          <p:spPr>
            <a:xfrm>
              <a:off x="10427022" y="4680315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5" name="Rectangle 414">
              <a:extLst>
                <a:ext uri="{FF2B5EF4-FFF2-40B4-BE49-F238E27FC236}">
                  <a16:creationId xmlns:a16="http://schemas.microsoft.com/office/drawing/2014/main" xmlns="" id="{B828B222-92F0-4D77-B2F9-10C822EB6322}"/>
                </a:ext>
              </a:extLst>
            </p:cNvPr>
            <p:cNvSpPr/>
            <p:nvPr/>
          </p:nvSpPr>
          <p:spPr>
            <a:xfrm>
              <a:off x="10570115" y="4678787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6" name="Rectangle 415">
              <a:extLst>
                <a:ext uri="{FF2B5EF4-FFF2-40B4-BE49-F238E27FC236}">
                  <a16:creationId xmlns:a16="http://schemas.microsoft.com/office/drawing/2014/main" xmlns="" id="{91DF6AFD-FC51-4088-AD39-25059546AD32}"/>
                </a:ext>
              </a:extLst>
            </p:cNvPr>
            <p:cNvSpPr/>
            <p:nvPr/>
          </p:nvSpPr>
          <p:spPr>
            <a:xfrm>
              <a:off x="10426902" y="4469200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7" name="Rectangle 416">
              <a:extLst>
                <a:ext uri="{FF2B5EF4-FFF2-40B4-BE49-F238E27FC236}">
                  <a16:creationId xmlns:a16="http://schemas.microsoft.com/office/drawing/2014/main" xmlns="" id="{E9545D1F-96E8-4F62-B0DA-688845F559C3}"/>
                </a:ext>
              </a:extLst>
            </p:cNvPr>
            <p:cNvSpPr/>
            <p:nvPr/>
          </p:nvSpPr>
          <p:spPr>
            <a:xfrm>
              <a:off x="10423971" y="4574649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8" name="Rectangle 417">
              <a:extLst>
                <a:ext uri="{FF2B5EF4-FFF2-40B4-BE49-F238E27FC236}">
                  <a16:creationId xmlns:a16="http://schemas.microsoft.com/office/drawing/2014/main" xmlns="" id="{6AB524B2-9CD8-449F-830B-C3AD855F7147}"/>
                </a:ext>
              </a:extLst>
            </p:cNvPr>
            <p:cNvSpPr/>
            <p:nvPr/>
          </p:nvSpPr>
          <p:spPr>
            <a:xfrm>
              <a:off x="10279601" y="4579646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9" name="Rectangle 418">
              <a:extLst>
                <a:ext uri="{FF2B5EF4-FFF2-40B4-BE49-F238E27FC236}">
                  <a16:creationId xmlns:a16="http://schemas.microsoft.com/office/drawing/2014/main" xmlns="" id="{F84D3409-3987-44EF-AF6B-7CACFE8CCC39}"/>
                </a:ext>
              </a:extLst>
            </p:cNvPr>
            <p:cNvSpPr/>
            <p:nvPr/>
          </p:nvSpPr>
          <p:spPr>
            <a:xfrm>
              <a:off x="10135231" y="4584643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0" name="Rectangle 419">
              <a:extLst>
                <a:ext uri="{FF2B5EF4-FFF2-40B4-BE49-F238E27FC236}">
                  <a16:creationId xmlns:a16="http://schemas.microsoft.com/office/drawing/2014/main" xmlns="" id="{E4ED8220-2FF8-4B70-ADFE-71719B44F6D6}"/>
                </a:ext>
              </a:extLst>
            </p:cNvPr>
            <p:cNvSpPr/>
            <p:nvPr/>
          </p:nvSpPr>
          <p:spPr>
            <a:xfrm>
              <a:off x="10278001" y="4475188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1" name="Rectangle 420">
              <a:extLst>
                <a:ext uri="{FF2B5EF4-FFF2-40B4-BE49-F238E27FC236}">
                  <a16:creationId xmlns:a16="http://schemas.microsoft.com/office/drawing/2014/main" xmlns="" id="{E66C8BB3-1263-4109-B14D-4380AD355B5A}"/>
                </a:ext>
              </a:extLst>
            </p:cNvPr>
            <p:cNvSpPr/>
            <p:nvPr/>
          </p:nvSpPr>
          <p:spPr>
            <a:xfrm>
              <a:off x="8872841" y="4575108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2" name="Rectangle 421">
              <a:extLst>
                <a:ext uri="{FF2B5EF4-FFF2-40B4-BE49-F238E27FC236}">
                  <a16:creationId xmlns:a16="http://schemas.microsoft.com/office/drawing/2014/main" xmlns="" id="{0BC18BAB-8253-4168-AE3C-5C002804A783}"/>
                </a:ext>
              </a:extLst>
            </p:cNvPr>
            <p:cNvSpPr/>
            <p:nvPr/>
          </p:nvSpPr>
          <p:spPr>
            <a:xfrm>
              <a:off x="8869910" y="4680557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3" name="Rectangle 422">
              <a:extLst>
                <a:ext uri="{FF2B5EF4-FFF2-40B4-BE49-F238E27FC236}">
                  <a16:creationId xmlns:a16="http://schemas.microsoft.com/office/drawing/2014/main" xmlns="" id="{136DDF4C-92FE-49CD-B6FC-F843F421CC2C}"/>
                </a:ext>
              </a:extLst>
            </p:cNvPr>
            <p:cNvSpPr/>
            <p:nvPr/>
          </p:nvSpPr>
          <p:spPr>
            <a:xfrm>
              <a:off x="8725540" y="4685554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4" name="Rectangle 423">
              <a:extLst>
                <a:ext uri="{FF2B5EF4-FFF2-40B4-BE49-F238E27FC236}">
                  <a16:creationId xmlns:a16="http://schemas.microsoft.com/office/drawing/2014/main" xmlns="" id="{4F93ACF1-73EF-4F24-8159-2326F545191B}"/>
                </a:ext>
              </a:extLst>
            </p:cNvPr>
            <p:cNvSpPr/>
            <p:nvPr/>
          </p:nvSpPr>
          <p:spPr>
            <a:xfrm>
              <a:off x="8723940" y="4581096"/>
              <a:ext cx="130243" cy="914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8" name="Group 347">
            <a:extLst>
              <a:ext uri="{FF2B5EF4-FFF2-40B4-BE49-F238E27FC236}">
                <a16:creationId xmlns:a16="http://schemas.microsoft.com/office/drawing/2014/main" xmlns="" id="{1CB42F0B-33C9-44F6-BAD1-91ADC89930EF}"/>
              </a:ext>
            </a:extLst>
          </p:cNvPr>
          <p:cNvGrpSpPr/>
          <p:nvPr/>
        </p:nvGrpSpPr>
        <p:grpSpPr>
          <a:xfrm>
            <a:off x="265597" y="68845"/>
            <a:ext cx="2803259" cy="913008"/>
            <a:chOff x="342804" y="1541415"/>
            <a:chExt cx="9509699" cy="3097260"/>
          </a:xfrm>
          <a:scene3d>
            <a:camera prst="perspectiveContrastingRightFacing" fov="6900000">
              <a:rot lat="665717" lon="18654383" rev="20857729"/>
            </a:camera>
            <a:lightRig rig="threePt" dir="t"/>
          </a:scene3d>
        </p:grpSpPr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xmlns="" id="{E4931C48-309C-4BBF-9120-ECA7CB6C6455}"/>
                </a:ext>
              </a:extLst>
            </p:cNvPr>
            <p:cNvSpPr/>
            <p:nvPr/>
          </p:nvSpPr>
          <p:spPr>
            <a:xfrm>
              <a:off x="6567993" y="1819126"/>
              <a:ext cx="134121" cy="640802"/>
            </a:xfrm>
            <a:custGeom>
              <a:avLst/>
              <a:gdLst>
                <a:gd name="connsiteX0" fmla="*/ 173355 w 171450"/>
                <a:gd name="connsiteY0" fmla="*/ 763928 h 819150"/>
                <a:gd name="connsiteX1" fmla="*/ 136207 w 171450"/>
                <a:gd name="connsiteY1" fmla="*/ 821078 h 819150"/>
                <a:gd name="connsiteX2" fmla="*/ 113348 w 171450"/>
                <a:gd name="connsiteY2" fmla="*/ 763928 h 819150"/>
                <a:gd name="connsiteX3" fmla="*/ 115252 w 171450"/>
                <a:gd name="connsiteY3" fmla="*/ 374356 h 819150"/>
                <a:gd name="connsiteX4" fmla="*/ 81915 w 171450"/>
                <a:gd name="connsiteY4" fmla="*/ 343876 h 819150"/>
                <a:gd name="connsiteX5" fmla="*/ 15240 w 171450"/>
                <a:gd name="connsiteY5" fmla="*/ 343876 h 819150"/>
                <a:gd name="connsiteX6" fmla="*/ 0 w 171450"/>
                <a:gd name="connsiteY6" fmla="*/ 329588 h 819150"/>
                <a:gd name="connsiteX7" fmla="*/ 16193 w 171450"/>
                <a:gd name="connsiteY7" fmla="*/ 318158 h 819150"/>
                <a:gd name="connsiteX8" fmla="*/ 59055 w 171450"/>
                <a:gd name="connsiteY8" fmla="*/ 318158 h 819150"/>
                <a:gd name="connsiteX9" fmla="*/ 116205 w 171450"/>
                <a:gd name="connsiteY9" fmla="*/ 261961 h 819150"/>
                <a:gd name="connsiteX10" fmla="*/ 58102 w 171450"/>
                <a:gd name="connsiteY10" fmla="*/ 206716 h 819150"/>
                <a:gd name="connsiteX11" fmla="*/ 20002 w 171450"/>
                <a:gd name="connsiteY11" fmla="*/ 206716 h 819150"/>
                <a:gd name="connsiteX12" fmla="*/ 952 w 171450"/>
                <a:gd name="connsiteY12" fmla="*/ 192428 h 819150"/>
                <a:gd name="connsiteX13" fmla="*/ 20002 w 171450"/>
                <a:gd name="connsiteY13" fmla="*/ 182903 h 819150"/>
                <a:gd name="connsiteX14" fmla="*/ 29527 w 171450"/>
                <a:gd name="connsiteY14" fmla="*/ 182903 h 819150"/>
                <a:gd name="connsiteX15" fmla="*/ 114300 w 171450"/>
                <a:gd name="connsiteY15" fmla="*/ 95273 h 819150"/>
                <a:gd name="connsiteX16" fmla="*/ 114300 w 171450"/>
                <a:gd name="connsiteY16" fmla="*/ 47648 h 819150"/>
                <a:gd name="connsiteX17" fmla="*/ 143827 w 171450"/>
                <a:gd name="connsiteY17" fmla="*/ 23 h 819150"/>
                <a:gd name="connsiteX18" fmla="*/ 170498 w 171450"/>
                <a:gd name="connsiteY18" fmla="*/ 50506 h 819150"/>
                <a:gd name="connsiteX19" fmla="*/ 173355 w 171450"/>
                <a:gd name="connsiteY19" fmla="*/ 763928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71450" h="819150">
                  <a:moveTo>
                    <a:pt x="173355" y="763928"/>
                  </a:moveTo>
                  <a:cubicBezTo>
                    <a:pt x="167640" y="786788"/>
                    <a:pt x="187643" y="828698"/>
                    <a:pt x="136207" y="821078"/>
                  </a:cubicBezTo>
                  <a:cubicBezTo>
                    <a:pt x="98107" y="815363"/>
                    <a:pt x="122873" y="782026"/>
                    <a:pt x="113348" y="763928"/>
                  </a:cubicBezTo>
                  <a:cubicBezTo>
                    <a:pt x="113348" y="634388"/>
                    <a:pt x="113348" y="503896"/>
                    <a:pt x="115252" y="374356"/>
                  </a:cubicBezTo>
                  <a:cubicBezTo>
                    <a:pt x="115252" y="346733"/>
                    <a:pt x="104775" y="342923"/>
                    <a:pt x="81915" y="343876"/>
                  </a:cubicBezTo>
                  <a:cubicBezTo>
                    <a:pt x="60007" y="344828"/>
                    <a:pt x="37148" y="343876"/>
                    <a:pt x="15240" y="343876"/>
                  </a:cubicBezTo>
                  <a:cubicBezTo>
                    <a:pt x="5715" y="343876"/>
                    <a:pt x="0" y="339113"/>
                    <a:pt x="0" y="329588"/>
                  </a:cubicBezTo>
                  <a:cubicBezTo>
                    <a:pt x="0" y="318158"/>
                    <a:pt x="8573" y="318158"/>
                    <a:pt x="16193" y="318158"/>
                  </a:cubicBezTo>
                  <a:cubicBezTo>
                    <a:pt x="30480" y="318158"/>
                    <a:pt x="44768" y="316253"/>
                    <a:pt x="59055" y="318158"/>
                  </a:cubicBezTo>
                  <a:cubicBezTo>
                    <a:pt x="105727" y="326731"/>
                    <a:pt x="115252" y="307681"/>
                    <a:pt x="116205" y="261961"/>
                  </a:cubicBezTo>
                  <a:cubicBezTo>
                    <a:pt x="117157" y="214336"/>
                    <a:pt x="102870" y="199096"/>
                    <a:pt x="58102" y="206716"/>
                  </a:cubicBezTo>
                  <a:cubicBezTo>
                    <a:pt x="45720" y="208621"/>
                    <a:pt x="32385" y="206716"/>
                    <a:pt x="20002" y="206716"/>
                  </a:cubicBezTo>
                  <a:cubicBezTo>
                    <a:pt x="10477" y="206716"/>
                    <a:pt x="0" y="205763"/>
                    <a:pt x="952" y="192428"/>
                  </a:cubicBezTo>
                  <a:cubicBezTo>
                    <a:pt x="1905" y="181951"/>
                    <a:pt x="12382" y="183856"/>
                    <a:pt x="20002" y="182903"/>
                  </a:cubicBezTo>
                  <a:cubicBezTo>
                    <a:pt x="22860" y="182903"/>
                    <a:pt x="26670" y="182903"/>
                    <a:pt x="29527" y="182903"/>
                  </a:cubicBezTo>
                  <a:cubicBezTo>
                    <a:pt x="114300" y="179093"/>
                    <a:pt x="114300" y="179093"/>
                    <a:pt x="114300" y="95273"/>
                  </a:cubicBezTo>
                  <a:cubicBezTo>
                    <a:pt x="114300" y="79081"/>
                    <a:pt x="113348" y="63841"/>
                    <a:pt x="114300" y="47648"/>
                  </a:cubicBezTo>
                  <a:cubicBezTo>
                    <a:pt x="116205" y="27646"/>
                    <a:pt x="100013" y="-929"/>
                    <a:pt x="143827" y="23"/>
                  </a:cubicBezTo>
                  <a:cubicBezTo>
                    <a:pt x="188595" y="976"/>
                    <a:pt x="170498" y="32408"/>
                    <a:pt x="170498" y="50506"/>
                  </a:cubicBezTo>
                  <a:cubicBezTo>
                    <a:pt x="172402" y="288631"/>
                    <a:pt x="172402" y="525803"/>
                    <a:pt x="173355" y="763928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xmlns="" id="{AC691A95-AF17-4EFC-8CDD-690177C8555F}"/>
                </a:ext>
              </a:extLst>
            </p:cNvPr>
            <p:cNvSpPr/>
            <p:nvPr/>
          </p:nvSpPr>
          <p:spPr>
            <a:xfrm>
              <a:off x="8661003" y="1992732"/>
              <a:ext cx="44706" cy="715315"/>
            </a:xfrm>
            <a:custGeom>
              <a:avLst/>
              <a:gdLst>
                <a:gd name="connsiteX0" fmla="*/ 60997 w 57150"/>
                <a:gd name="connsiteY0" fmla="*/ 827752 h 914400"/>
                <a:gd name="connsiteX1" fmla="*/ 60043 w 57150"/>
                <a:gd name="connsiteY1" fmla="*/ 888713 h 914400"/>
                <a:gd name="connsiteX2" fmla="*/ 30516 w 57150"/>
                <a:gd name="connsiteY2" fmla="*/ 915383 h 914400"/>
                <a:gd name="connsiteX3" fmla="*/ 1941 w 57150"/>
                <a:gd name="connsiteY3" fmla="*/ 888713 h 914400"/>
                <a:gd name="connsiteX4" fmla="*/ 37 w 57150"/>
                <a:gd name="connsiteY4" fmla="*/ 827752 h 914400"/>
                <a:gd name="connsiteX5" fmla="*/ 989 w 57150"/>
                <a:gd name="connsiteY5" fmla="*/ 38130 h 914400"/>
                <a:gd name="connsiteX6" fmla="*/ 25754 w 57150"/>
                <a:gd name="connsiteY6" fmla="*/ 30 h 914400"/>
                <a:gd name="connsiteX7" fmla="*/ 60043 w 57150"/>
                <a:gd name="connsiteY7" fmla="*/ 34320 h 914400"/>
                <a:gd name="connsiteX8" fmla="*/ 59091 w 57150"/>
                <a:gd name="connsiteY8" fmla="*/ 458183 h 914400"/>
                <a:gd name="connsiteX9" fmla="*/ 60997 w 57150"/>
                <a:gd name="connsiteY9" fmla="*/ 827752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7150" h="914400">
                  <a:moveTo>
                    <a:pt x="60997" y="827752"/>
                  </a:moveTo>
                  <a:cubicBezTo>
                    <a:pt x="60043" y="847755"/>
                    <a:pt x="59091" y="868710"/>
                    <a:pt x="60043" y="888713"/>
                  </a:cubicBezTo>
                  <a:cubicBezTo>
                    <a:pt x="60997" y="909668"/>
                    <a:pt x="49566" y="915383"/>
                    <a:pt x="30516" y="915383"/>
                  </a:cubicBezTo>
                  <a:cubicBezTo>
                    <a:pt x="11466" y="915383"/>
                    <a:pt x="989" y="909668"/>
                    <a:pt x="1941" y="888713"/>
                  </a:cubicBezTo>
                  <a:cubicBezTo>
                    <a:pt x="1941" y="868710"/>
                    <a:pt x="989" y="848708"/>
                    <a:pt x="37" y="827752"/>
                  </a:cubicBezTo>
                  <a:cubicBezTo>
                    <a:pt x="37" y="564863"/>
                    <a:pt x="989" y="301020"/>
                    <a:pt x="989" y="38130"/>
                  </a:cubicBezTo>
                  <a:cubicBezTo>
                    <a:pt x="989" y="20985"/>
                    <a:pt x="-7584" y="-922"/>
                    <a:pt x="25754" y="30"/>
                  </a:cubicBezTo>
                  <a:cubicBezTo>
                    <a:pt x="52424" y="30"/>
                    <a:pt x="60043" y="6698"/>
                    <a:pt x="60043" y="34320"/>
                  </a:cubicBezTo>
                  <a:cubicBezTo>
                    <a:pt x="59091" y="175290"/>
                    <a:pt x="59091" y="316260"/>
                    <a:pt x="59091" y="458183"/>
                  </a:cubicBezTo>
                  <a:cubicBezTo>
                    <a:pt x="60043" y="580103"/>
                    <a:pt x="60043" y="703927"/>
                    <a:pt x="60997" y="827752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xmlns="" id="{6A88CF02-014D-4B16-A2A0-0709DC1325AD}"/>
                </a:ext>
              </a:extLst>
            </p:cNvPr>
            <p:cNvSpPr/>
            <p:nvPr/>
          </p:nvSpPr>
          <p:spPr>
            <a:xfrm>
              <a:off x="8176703" y="2640219"/>
              <a:ext cx="931399" cy="1221996"/>
            </a:xfrm>
            <a:custGeom>
              <a:avLst/>
              <a:gdLst>
                <a:gd name="connsiteX0" fmla="*/ 142875 w 1190625"/>
                <a:gd name="connsiteY0" fmla="*/ 1424047 h 1562100"/>
                <a:gd name="connsiteX1" fmla="*/ 0 w 1190625"/>
                <a:gd name="connsiteY1" fmla="*/ 1392614 h 1562100"/>
                <a:gd name="connsiteX2" fmla="*/ 88582 w 1190625"/>
                <a:gd name="connsiteY2" fmla="*/ 913507 h 1562100"/>
                <a:gd name="connsiteX3" fmla="*/ 257175 w 1190625"/>
                <a:gd name="connsiteY3" fmla="*/ 34349 h 1562100"/>
                <a:gd name="connsiteX4" fmla="*/ 300038 w 1190625"/>
                <a:gd name="connsiteY4" fmla="*/ 59 h 1562100"/>
                <a:gd name="connsiteX5" fmla="*/ 941069 w 1190625"/>
                <a:gd name="connsiteY5" fmla="*/ 59 h 1562100"/>
                <a:gd name="connsiteX6" fmla="*/ 982980 w 1190625"/>
                <a:gd name="connsiteY6" fmla="*/ 36254 h 1562100"/>
                <a:gd name="connsiteX7" fmla="*/ 1162050 w 1190625"/>
                <a:gd name="connsiteY7" fmla="*/ 1344037 h 1562100"/>
                <a:gd name="connsiteX8" fmla="*/ 1192530 w 1190625"/>
                <a:gd name="connsiteY8" fmla="*/ 1564064 h 1562100"/>
                <a:gd name="connsiteX9" fmla="*/ 1038225 w 1190625"/>
                <a:gd name="connsiteY9" fmla="*/ 1533584 h 1562100"/>
                <a:gd name="connsiteX10" fmla="*/ 1020127 w 1190625"/>
                <a:gd name="connsiteY10" fmla="*/ 1405949 h 1562100"/>
                <a:gd name="connsiteX11" fmla="*/ 909638 w 1190625"/>
                <a:gd name="connsiteY11" fmla="*/ 603944 h 1562100"/>
                <a:gd name="connsiteX12" fmla="*/ 855344 w 1190625"/>
                <a:gd name="connsiteY12" fmla="*/ 207704 h 1562100"/>
                <a:gd name="connsiteX13" fmla="*/ 786765 w 1190625"/>
                <a:gd name="connsiteY13" fmla="*/ 147697 h 1562100"/>
                <a:gd name="connsiteX14" fmla="*/ 453390 w 1190625"/>
                <a:gd name="connsiteY14" fmla="*/ 147697 h 1562100"/>
                <a:gd name="connsiteX15" fmla="*/ 376238 w 1190625"/>
                <a:gd name="connsiteY15" fmla="*/ 212467 h 1562100"/>
                <a:gd name="connsiteX16" fmla="*/ 160019 w 1190625"/>
                <a:gd name="connsiteY16" fmla="*/ 1339274 h 1562100"/>
                <a:gd name="connsiteX17" fmla="*/ 142875 w 1190625"/>
                <a:gd name="connsiteY17" fmla="*/ 1424047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90625" h="1562100">
                  <a:moveTo>
                    <a:pt x="142875" y="1424047"/>
                  </a:moveTo>
                  <a:cubicBezTo>
                    <a:pt x="97155" y="1424999"/>
                    <a:pt x="43815" y="1404997"/>
                    <a:pt x="0" y="1392614"/>
                  </a:cubicBezTo>
                  <a:cubicBezTo>
                    <a:pt x="29527" y="1232594"/>
                    <a:pt x="58102" y="1072574"/>
                    <a:pt x="88582" y="913507"/>
                  </a:cubicBezTo>
                  <a:cubicBezTo>
                    <a:pt x="144780" y="620137"/>
                    <a:pt x="201930" y="327719"/>
                    <a:pt x="257175" y="34349"/>
                  </a:cubicBezTo>
                  <a:cubicBezTo>
                    <a:pt x="262890" y="4822"/>
                    <a:pt x="274319" y="59"/>
                    <a:pt x="300038" y="59"/>
                  </a:cubicBezTo>
                  <a:cubicBezTo>
                    <a:pt x="405765" y="1012"/>
                    <a:pt x="853440" y="1964"/>
                    <a:pt x="941069" y="59"/>
                  </a:cubicBezTo>
                  <a:cubicBezTo>
                    <a:pt x="969644" y="-893"/>
                    <a:pt x="979169" y="9584"/>
                    <a:pt x="982980" y="36254"/>
                  </a:cubicBezTo>
                  <a:cubicBezTo>
                    <a:pt x="1042035" y="472499"/>
                    <a:pt x="1102042" y="908744"/>
                    <a:pt x="1162050" y="1344037"/>
                  </a:cubicBezTo>
                  <a:cubicBezTo>
                    <a:pt x="1174432" y="1436429"/>
                    <a:pt x="1180148" y="1471672"/>
                    <a:pt x="1192530" y="1564064"/>
                  </a:cubicBezTo>
                  <a:cubicBezTo>
                    <a:pt x="1194435" y="1579304"/>
                    <a:pt x="1043940" y="1547872"/>
                    <a:pt x="1038225" y="1533584"/>
                  </a:cubicBezTo>
                  <a:cubicBezTo>
                    <a:pt x="1023938" y="1451669"/>
                    <a:pt x="1031557" y="1487864"/>
                    <a:pt x="1020127" y="1405949"/>
                  </a:cubicBezTo>
                  <a:cubicBezTo>
                    <a:pt x="982980" y="1139249"/>
                    <a:pt x="945832" y="871597"/>
                    <a:pt x="909638" y="603944"/>
                  </a:cubicBezTo>
                  <a:cubicBezTo>
                    <a:pt x="891540" y="471547"/>
                    <a:pt x="872490" y="340102"/>
                    <a:pt x="855344" y="207704"/>
                  </a:cubicBezTo>
                  <a:cubicBezTo>
                    <a:pt x="847725" y="150554"/>
                    <a:pt x="843915" y="147697"/>
                    <a:pt x="786765" y="147697"/>
                  </a:cubicBezTo>
                  <a:cubicBezTo>
                    <a:pt x="675323" y="147697"/>
                    <a:pt x="564832" y="147697"/>
                    <a:pt x="453390" y="147697"/>
                  </a:cubicBezTo>
                  <a:cubicBezTo>
                    <a:pt x="391477" y="147697"/>
                    <a:pt x="387667" y="150554"/>
                    <a:pt x="376238" y="212467"/>
                  </a:cubicBezTo>
                  <a:cubicBezTo>
                    <a:pt x="304800" y="587752"/>
                    <a:pt x="233363" y="963989"/>
                    <a:pt x="160019" y="1339274"/>
                  </a:cubicBezTo>
                  <a:cubicBezTo>
                    <a:pt x="154305" y="1364039"/>
                    <a:pt x="156210" y="1396424"/>
                    <a:pt x="142875" y="1424047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xmlns="" id="{69124FE0-4CB4-43C3-AD7D-BF16A05A19C0}"/>
                </a:ext>
              </a:extLst>
            </p:cNvPr>
            <p:cNvSpPr/>
            <p:nvPr/>
          </p:nvSpPr>
          <p:spPr>
            <a:xfrm>
              <a:off x="6178295" y="2415936"/>
              <a:ext cx="923947" cy="1192191"/>
            </a:xfrm>
            <a:custGeom>
              <a:avLst/>
              <a:gdLst>
                <a:gd name="connsiteX0" fmla="*/ 984885 w 1181100"/>
                <a:gd name="connsiteY0" fmla="*/ 36254 h 1524000"/>
                <a:gd name="connsiteX1" fmla="*/ 942975 w 1181100"/>
                <a:gd name="connsiteY1" fmla="*/ 59 h 1524000"/>
                <a:gd name="connsiteX2" fmla="*/ 307657 w 1181100"/>
                <a:gd name="connsiteY2" fmla="*/ 59 h 1524000"/>
                <a:gd name="connsiteX3" fmla="*/ 258127 w 1181100"/>
                <a:gd name="connsiteY3" fmla="*/ 38159 h 1524000"/>
                <a:gd name="connsiteX4" fmla="*/ 51435 w 1181100"/>
                <a:gd name="connsiteY4" fmla="*/ 1122104 h 1524000"/>
                <a:gd name="connsiteX5" fmla="*/ 0 w 1181100"/>
                <a:gd name="connsiteY5" fmla="*/ 1398329 h 1524000"/>
                <a:gd name="connsiteX6" fmla="*/ 148590 w 1181100"/>
                <a:gd name="connsiteY6" fmla="*/ 1398329 h 1524000"/>
                <a:gd name="connsiteX7" fmla="*/ 378143 w 1181100"/>
                <a:gd name="connsiteY7" fmla="*/ 208657 h 1524000"/>
                <a:gd name="connsiteX8" fmla="*/ 449580 w 1181100"/>
                <a:gd name="connsiteY8" fmla="*/ 148649 h 1524000"/>
                <a:gd name="connsiteX9" fmla="*/ 782955 w 1181100"/>
                <a:gd name="connsiteY9" fmla="*/ 148649 h 1524000"/>
                <a:gd name="connsiteX10" fmla="*/ 857250 w 1181100"/>
                <a:gd name="connsiteY10" fmla="*/ 213419 h 1524000"/>
                <a:gd name="connsiteX11" fmla="*/ 1019175 w 1181100"/>
                <a:gd name="connsiteY11" fmla="*/ 1391662 h 1524000"/>
                <a:gd name="connsiteX12" fmla="*/ 1049655 w 1181100"/>
                <a:gd name="connsiteY12" fmla="*/ 1529774 h 1524000"/>
                <a:gd name="connsiteX13" fmla="*/ 1185863 w 1181100"/>
                <a:gd name="connsiteY13" fmla="*/ 1512629 h 1524000"/>
                <a:gd name="connsiteX14" fmla="*/ 984885 w 1181100"/>
                <a:gd name="connsiteY14" fmla="*/ 36254 h 152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81100" h="1524000">
                  <a:moveTo>
                    <a:pt x="984885" y="36254"/>
                  </a:moveTo>
                  <a:cubicBezTo>
                    <a:pt x="981075" y="9584"/>
                    <a:pt x="971550" y="-893"/>
                    <a:pt x="942975" y="59"/>
                  </a:cubicBezTo>
                  <a:cubicBezTo>
                    <a:pt x="852488" y="1964"/>
                    <a:pt x="409575" y="1012"/>
                    <a:pt x="307657" y="59"/>
                  </a:cubicBezTo>
                  <a:cubicBezTo>
                    <a:pt x="279082" y="59"/>
                    <a:pt x="264795" y="3869"/>
                    <a:pt x="258127" y="38159"/>
                  </a:cubicBezTo>
                  <a:cubicBezTo>
                    <a:pt x="190500" y="400109"/>
                    <a:pt x="120015" y="761107"/>
                    <a:pt x="51435" y="1122104"/>
                  </a:cubicBezTo>
                  <a:cubicBezTo>
                    <a:pt x="34290" y="1214497"/>
                    <a:pt x="17145" y="1305937"/>
                    <a:pt x="0" y="1398329"/>
                  </a:cubicBezTo>
                  <a:lnTo>
                    <a:pt x="148590" y="1398329"/>
                  </a:lnTo>
                  <a:cubicBezTo>
                    <a:pt x="153352" y="1382137"/>
                    <a:pt x="303847" y="588704"/>
                    <a:pt x="378143" y="208657"/>
                  </a:cubicBezTo>
                  <a:cubicBezTo>
                    <a:pt x="389572" y="151507"/>
                    <a:pt x="393382" y="148649"/>
                    <a:pt x="449580" y="148649"/>
                  </a:cubicBezTo>
                  <a:cubicBezTo>
                    <a:pt x="561022" y="148649"/>
                    <a:pt x="671513" y="148649"/>
                    <a:pt x="782955" y="148649"/>
                  </a:cubicBezTo>
                  <a:cubicBezTo>
                    <a:pt x="846772" y="148649"/>
                    <a:pt x="848677" y="150554"/>
                    <a:pt x="857250" y="213419"/>
                  </a:cubicBezTo>
                  <a:cubicBezTo>
                    <a:pt x="911543" y="605849"/>
                    <a:pt x="963930" y="999232"/>
                    <a:pt x="1019175" y="1391662"/>
                  </a:cubicBezTo>
                  <a:cubicBezTo>
                    <a:pt x="1025843" y="1438334"/>
                    <a:pt x="1023938" y="1486912"/>
                    <a:pt x="1049655" y="1529774"/>
                  </a:cubicBezTo>
                  <a:cubicBezTo>
                    <a:pt x="1087755" y="1528822"/>
                    <a:pt x="1177290" y="1511677"/>
                    <a:pt x="1185863" y="1512629"/>
                  </a:cubicBezTo>
                  <a:cubicBezTo>
                    <a:pt x="1173480" y="1424999"/>
                    <a:pt x="1039177" y="440114"/>
                    <a:pt x="984885" y="36254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xmlns="" id="{576505EB-78ED-4181-BF18-7AF897C9F077}"/>
                </a:ext>
              </a:extLst>
            </p:cNvPr>
            <p:cNvSpPr/>
            <p:nvPr/>
          </p:nvSpPr>
          <p:spPr>
            <a:xfrm>
              <a:off x="8279530" y="2728903"/>
              <a:ext cx="707863" cy="1072972"/>
            </a:xfrm>
            <a:custGeom>
              <a:avLst/>
              <a:gdLst>
                <a:gd name="connsiteX0" fmla="*/ 0 w 904875"/>
                <a:gd name="connsiteY0" fmla="*/ 1277342 h 1371600"/>
                <a:gd name="connsiteX1" fmla="*/ 230506 w 904875"/>
                <a:gd name="connsiteY1" fmla="*/ 60047 h 1371600"/>
                <a:gd name="connsiteX2" fmla="*/ 300991 w 904875"/>
                <a:gd name="connsiteY2" fmla="*/ 39 h 1371600"/>
                <a:gd name="connsiteX3" fmla="*/ 691516 w 904875"/>
                <a:gd name="connsiteY3" fmla="*/ 992 h 1371600"/>
                <a:gd name="connsiteX4" fmla="*/ 729616 w 904875"/>
                <a:gd name="connsiteY4" fmla="*/ 33377 h 1371600"/>
                <a:gd name="connsiteX5" fmla="*/ 911543 w 904875"/>
                <a:gd name="connsiteY5" fmla="*/ 1356400 h 1371600"/>
                <a:gd name="connsiteX6" fmla="*/ 560070 w 904875"/>
                <a:gd name="connsiteY6" fmla="*/ 1334492 h 1371600"/>
                <a:gd name="connsiteX7" fmla="*/ 0 w 904875"/>
                <a:gd name="connsiteY7" fmla="*/ 1277342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04875" h="1371600">
                  <a:moveTo>
                    <a:pt x="0" y="1277342"/>
                  </a:moveTo>
                  <a:cubicBezTo>
                    <a:pt x="37148" y="1081127"/>
                    <a:pt x="192406" y="270549"/>
                    <a:pt x="230506" y="60047"/>
                  </a:cubicBezTo>
                  <a:cubicBezTo>
                    <a:pt x="238125" y="15279"/>
                    <a:pt x="253366" y="-913"/>
                    <a:pt x="300991" y="39"/>
                  </a:cubicBezTo>
                  <a:cubicBezTo>
                    <a:pt x="431483" y="3849"/>
                    <a:pt x="561023" y="1944"/>
                    <a:pt x="691516" y="992"/>
                  </a:cubicBezTo>
                  <a:cubicBezTo>
                    <a:pt x="717233" y="992"/>
                    <a:pt x="726758" y="6707"/>
                    <a:pt x="729616" y="33377"/>
                  </a:cubicBezTo>
                  <a:cubicBezTo>
                    <a:pt x="752475" y="207684"/>
                    <a:pt x="876300" y="1088747"/>
                    <a:pt x="911543" y="1356400"/>
                  </a:cubicBezTo>
                  <a:cubicBezTo>
                    <a:pt x="918210" y="1409739"/>
                    <a:pt x="600075" y="1338302"/>
                    <a:pt x="560070" y="1334492"/>
                  </a:cubicBezTo>
                  <a:cubicBezTo>
                    <a:pt x="373381" y="1317347"/>
                    <a:pt x="186691" y="1296392"/>
                    <a:pt x="0" y="1277342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xmlns="" id="{0290E36F-830E-4655-BBAB-0709C42FD972}"/>
                </a:ext>
              </a:extLst>
            </p:cNvPr>
            <p:cNvSpPr/>
            <p:nvPr/>
          </p:nvSpPr>
          <p:spPr>
            <a:xfrm>
              <a:off x="6277395" y="2505281"/>
              <a:ext cx="715315" cy="1072972"/>
            </a:xfrm>
            <a:custGeom>
              <a:avLst/>
              <a:gdLst>
                <a:gd name="connsiteX0" fmla="*/ 0 w 914400"/>
                <a:gd name="connsiteY0" fmla="*/ 1304122 h 1371600"/>
                <a:gd name="connsiteX1" fmla="*/ 238125 w 914400"/>
                <a:gd name="connsiteY1" fmla="*/ 52537 h 1371600"/>
                <a:gd name="connsiteX2" fmla="*/ 300038 w 914400"/>
                <a:gd name="connsiteY2" fmla="*/ 150 h 1371600"/>
                <a:gd name="connsiteX3" fmla="*/ 675323 w 914400"/>
                <a:gd name="connsiteY3" fmla="*/ 150 h 1371600"/>
                <a:gd name="connsiteX4" fmla="*/ 741045 w 914400"/>
                <a:gd name="connsiteY4" fmla="*/ 58252 h 1371600"/>
                <a:gd name="connsiteX5" fmla="*/ 921068 w 914400"/>
                <a:gd name="connsiteY5" fmla="*/ 1374607 h 1371600"/>
                <a:gd name="connsiteX6" fmla="*/ 0 w 914400"/>
                <a:gd name="connsiteY6" fmla="*/ 1304122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" h="1371600">
                  <a:moveTo>
                    <a:pt x="0" y="1304122"/>
                  </a:moveTo>
                  <a:cubicBezTo>
                    <a:pt x="39052" y="1099335"/>
                    <a:pt x="199073" y="264945"/>
                    <a:pt x="238125" y="52537"/>
                  </a:cubicBezTo>
                  <a:cubicBezTo>
                    <a:pt x="244793" y="14437"/>
                    <a:pt x="257175" y="-1755"/>
                    <a:pt x="300038" y="150"/>
                  </a:cubicBezTo>
                  <a:cubicBezTo>
                    <a:pt x="424815" y="3960"/>
                    <a:pt x="550545" y="4912"/>
                    <a:pt x="675323" y="150"/>
                  </a:cubicBezTo>
                  <a:cubicBezTo>
                    <a:pt x="722948" y="-1755"/>
                    <a:pt x="736282" y="15390"/>
                    <a:pt x="741045" y="58252"/>
                  </a:cubicBezTo>
                  <a:cubicBezTo>
                    <a:pt x="764857" y="244942"/>
                    <a:pt x="886777" y="1122195"/>
                    <a:pt x="921068" y="1374607"/>
                  </a:cubicBezTo>
                  <a:cubicBezTo>
                    <a:pt x="922973" y="1381275"/>
                    <a:pt x="5715" y="1302217"/>
                    <a:pt x="0" y="1304122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xmlns="" id="{31002ED9-F1DA-42A1-ACE7-6918A238972B}"/>
                </a:ext>
              </a:extLst>
            </p:cNvPr>
            <p:cNvSpPr/>
            <p:nvPr/>
          </p:nvSpPr>
          <p:spPr>
            <a:xfrm>
              <a:off x="342804" y="2386179"/>
              <a:ext cx="9464439" cy="2252496"/>
            </a:xfrm>
            <a:custGeom>
              <a:avLst/>
              <a:gdLst>
                <a:gd name="connsiteX0" fmla="*/ 4574879 w 4752721"/>
                <a:gd name="connsiteY0" fmla="*/ 766307 h 1131127"/>
                <a:gd name="connsiteX1" fmla="*/ 4555422 w 4752721"/>
                <a:gd name="connsiteY1" fmla="*/ 785764 h 1131127"/>
                <a:gd name="connsiteX2" fmla="*/ 4555422 w 4752721"/>
                <a:gd name="connsiteY2" fmla="*/ 807092 h 1131127"/>
                <a:gd name="connsiteX3" fmla="*/ 4574879 w 4752721"/>
                <a:gd name="connsiteY3" fmla="*/ 826549 h 1131127"/>
                <a:gd name="connsiteX4" fmla="*/ 4639986 w 4752721"/>
                <a:gd name="connsiteY4" fmla="*/ 826549 h 1131127"/>
                <a:gd name="connsiteX5" fmla="*/ 4659443 w 4752721"/>
                <a:gd name="connsiteY5" fmla="*/ 807092 h 1131127"/>
                <a:gd name="connsiteX6" fmla="*/ 4659443 w 4752721"/>
                <a:gd name="connsiteY6" fmla="*/ 785764 h 1131127"/>
                <a:gd name="connsiteX7" fmla="*/ 4639986 w 4752721"/>
                <a:gd name="connsiteY7" fmla="*/ 766307 h 1131127"/>
                <a:gd name="connsiteX8" fmla="*/ 2344805 w 4752721"/>
                <a:gd name="connsiteY8" fmla="*/ 0 h 1131127"/>
                <a:gd name="connsiteX9" fmla="*/ 2409538 w 4752721"/>
                <a:gd name="connsiteY9" fmla="*/ 1871 h 1131127"/>
                <a:gd name="connsiteX10" fmla="*/ 2549478 w 4752721"/>
                <a:gd name="connsiteY10" fmla="*/ 81944 h 1131127"/>
                <a:gd name="connsiteX11" fmla="*/ 2593257 w 4752721"/>
                <a:gd name="connsiteY11" fmla="*/ 199809 h 1131127"/>
                <a:gd name="connsiteX12" fmla="*/ 2602611 w 4752721"/>
                <a:gd name="connsiteY12" fmla="*/ 225253 h 1131127"/>
                <a:gd name="connsiteX13" fmla="*/ 2649383 w 4752721"/>
                <a:gd name="connsiteY13" fmla="*/ 297468 h 1131127"/>
                <a:gd name="connsiteX14" fmla="*/ 2671833 w 4752721"/>
                <a:gd name="connsiteY14" fmla="*/ 314680 h 1131127"/>
                <a:gd name="connsiteX15" fmla="*/ 2879499 w 4752721"/>
                <a:gd name="connsiteY15" fmla="*/ 336756 h 1131127"/>
                <a:gd name="connsiteX16" fmla="*/ 2893718 w 4752721"/>
                <a:gd name="connsiteY16" fmla="*/ 353594 h 1131127"/>
                <a:gd name="connsiteX17" fmla="*/ 2886983 w 4752721"/>
                <a:gd name="connsiteY17" fmla="*/ 543674 h 1131127"/>
                <a:gd name="connsiteX18" fmla="*/ 4216421 w 4752721"/>
                <a:gd name="connsiteY18" fmla="*/ 698208 h 1131127"/>
                <a:gd name="connsiteX19" fmla="*/ 4508651 w 4752721"/>
                <a:gd name="connsiteY19" fmla="*/ 731509 h 1131127"/>
                <a:gd name="connsiteX20" fmla="*/ 4518753 w 4752721"/>
                <a:gd name="connsiteY20" fmla="*/ 739741 h 1131127"/>
                <a:gd name="connsiteX21" fmla="*/ 4531476 w 4752721"/>
                <a:gd name="connsiteY21" fmla="*/ 776784 h 1131127"/>
                <a:gd name="connsiteX22" fmla="*/ 4548313 w 4752721"/>
                <a:gd name="connsiteY22" fmla="*/ 738619 h 1131127"/>
                <a:gd name="connsiteX23" fmla="*/ 4669171 w 4752721"/>
                <a:gd name="connsiteY23" fmla="*/ 738619 h 1131127"/>
                <a:gd name="connsiteX24" fmla="*/ 4681893 w 4752721"/>
                <a:gd name="connsiteY24" fmla="*/ 744231 h 1131127"/>
                <a:gd name="connsiteX25" fmla="*/ 4686757 w 4752721"/>
                <a:gd name="connsiteY25" fmla="*/ 756205 h 1131127"/>
                <a:gd name="connsiteX26" fmla="*/ 4686009 w 4752721"/>
                <a:gd name="connsiteY26" fmla="*/ 836652 h 1131127"/>
                <a:gd name="connsiteX27" fmla="*/ 4726794 w 4752721"/>
                <a:gd name="connsiteY27" fmla="*/ 842265 h 1131127"/>
                <a:gd name="connsiteX28" fmla="*/ 4751864 w 4752721"/>
                <a:gd name="connsiteY28" fmla="*/ 864341 h 1131127"/>
                <a:gd name="connsiteX29" fmla="*/ 4689002 w 4752721"/>
                <a:gd name="connsiteY29" fmla="*/ 1131127 h 1131127"/>
                <a:gd name="connsiteX30" fmla="*/ 506116 w 4752721"/>
                <a:gd name="connsiteY30" fmla="*/ 1117282 h 1131127"/>
                <a:gd name="connsiteX31" fmla="*/ 478428 w 4752721"/>
                <a:gd name="connsiteY31" fmla="*/ 966116 h 1131127"/>
                <a:gd name="connsiteX32" fmla="*/ 290966 w 4752721"/>
                <a:gd name="connsiteY32" fmla="*/ 526088 h 1131127"/>
                <a:gd name="connsiteX33" fmla="*/ 56734 w 4752721"/>
                <a:gd name="connsiteY33" fmla="*/ 243961 h 1131127"/>
                <a:gd name="connsiteX34" fmla="*/ 2104 w 4752721"/>
                <a:gd name="connsiteY34" fmla="*/ 182971 h 1131127"/>
                <a:gd name="connsiteX35" fmla="*/ 12956 w 4752721"/>
                <a:gd name="connsiteY35" fmla="*/ 159772 h 1131127"/>
                <a:gd name="connsiteX36" fmla="*/ 1746502 w 4752721"/>
                <a:gd name="connsiteY36" fmla="*/ 393631 h 1131127"/>
                <a:gd name="connsiteX37" fmla="*/ 1850522 w 4752721"/>
                <a:gd name="connsiteY37" fmla="*/ 464724 h 1131127"/>
                <a:gd name="connsiteX38" fmla="*/ 1885694 w 4752721"/>
                <a:gd name="connsiteY38" fmla="*/ 462479 h 1131127"/>
                <a:gd name="connsiteX39" fmla="*/ 1979986 w 4752721"/>
                <a:gd name="connsiteY39" fmla="*/ 353594 h 1131127"/>
                <a:gd name="connsiteX40" fmla="*/ 2021519 w 4752721"/>
                <a:gd name="connsiteY40" fmla="*/ 291855 h 1131127"/>
                <a:gd name="connsiteX41" fmla="*/ 2098225 w 4752721"/>
                <a:gd name="connsiteY41" fmla="*/ 105891 h 1131127"/>
                <a:gd name="connsiteX42" fmla="*/ 2131901 w 4752721"/>
                <a:gd name="connsiteY42" fmla="*/ 72590 h 1131127"/>
                <a:gd name="connsiteX43" fmla="*/ 2313375 w 4752721"/>
                <a:gd name="connsiteY43" fmla="*/ 69596 h 1131127"/>
                <a:gd name="connsiteX44" fmla="*/ 2323103 w 4752721"/>
                <a:gd name="connsiteY44" fmla="*/ 60616 h 1131127"/>
                <a:gd name="connsiteX45" fmla="*/ 2322729 w 4752721"/>
                <a:gd name="connsiteY45" fmla="*/ 25069 h 1131127"/>
                <a:gd name="connsiteX46" fmla="*/ 2344805 w 4752721"/>
                <a:gd name="connsiteY46" fmla="*/ 0 h 1131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4752721" h="1131127">
                  <a:moveTo>
                    <a:pt x="4574879" y="766307"/>
                  </a:moveTo>
                  <a:cubicBezTo>
                    <a:pt x="4564028" y="766307"/>
                    <a:pt x="4555422" y="774913"/>
                    <a:pt x="4555422" y="785764"/>
                  </a:cubicBezTo>
                  <a:lnTo>
                    <a:pt x="4555422" y="807092"/>
                  </a:lnTo>
                  <a:cubicBezTo>
                    <a:pt x="4555422" y="817943"/>
                    <a:pt x="4564028" y="826549"/>
                    <a:pt x="4574879" y="826549"/>
                  </a:cubicBezTo>
                  <a:lnTo>
                    <a:pt x="4639986" y="826549"/>
                  </a:lnTo>
                  <a:cubicBezTo>
                    <a:pt x="4650462" y="826549"/>
                    <a:pt x="4659443" y="817943"/>
                    <a:pt x="4659443" y="807092"/>
                  </a:cubicBezTo>
                  <a:lnTo>
                    <a:pt x="4659443" y="785764"/>
                  </a:lnTo>
                  <a:cubicBezTo>
                    <a:pt x="4659443" y="774913"/>
                    <a:pt x="4650837" y="766307"/>
                    <a:pt x="4639986" y="766307"/>
                  </a:cubicBezTo>
                  <a:close/>
                  <a:moveTo>
                    <a:pt x="2344805" y="0"/>
                  </a:moveTo>
                  <a:cubicBezTo>
                    <a:pt x="2351166" y="0"/>
                    <a:pt x="2393073" y="0"/>
                    <a:pt x="2409538" y="1871"/>
                  </a:cubicBezTo>
                  <a:cubicBezTo>
                    <a:pt x="2464541" y="13844"/>
                    <a:pt x="2512809" y="40785"/>
                    <a:pt x="2549478" y="81944"/>
                  </a:cubicBezTo>
                  <a:cubicBezTo>
                    <a:pt x="2577916" y="113749"/>
                    <a:pt x="2592508" y="155656"/>
                    <a:pt x="2593257" y="199809"/>
                  </a:cubicBezTo>
                  <a:cubicBezTo>
                    <a:pt x="2593631" y="209537"/>
                    <a:pt x="2594753" y="216646"/>
                    <a:pt x="2602611" y="225253"/>
                  </a:cubicBezTo>
                  <a:cubicBezTo>
                    <a:pt x="2622068" y="246580"/>
                    <a:pt x="2637035" y="271276"/>
                    <a:pt x="2649383" y="297468"/>
                  </a:cubicBezTo>
                  <a:cubicBezTo>
                    <a:pt x="2654995" y="309067"/>
                    <a:pt x="2660982" y="313557"/>
                    <a:pt x="2671833" y="314680"/>
                  </a:cubicBezTo>
                  <a:cubicBezTo>
                    <a:pt x="2748538" y="322163"/>
                    <a:pt x="2802794" y="330021"/>
                    <a:pt x="2879499" y="336756"/>
                  </a:cubicBezTo>
                  <a:cubicBezTo>
                    <a:pt x="2892595" y="337879"/>
                    <a:pt x="2894092" y="342369"/>
                    <a:pt x="2893718" y="353594"/>
                  </a:cubicBezTo>
                  <a:cubicBezTo>
                    <a:pt x="2892221" y="413462"/>
                    <a:pt x="2887731" y="483807"/>
                    <a:pt x="2886983" y="543674"/>
                  </a:cubicBezTo>
                  <a:cubicBezTo>
                    <a:pt x="2886983" y="548539"/>
                    <a:pt x="4204074" y="697086"/>
                    <a:pt x="4216421" y="698208"/>
                  </a:cubicBezTo>
                  <a:cubicBezTo>
                    <a:pt x="4232511" y="701201"/>
                    <a:pt x="4463002" y="726645"/>
                    <a:pt x="4508651" y="731509"/>
                  </a:cubicBezTo>
                  <a:cubicBezTo>
                    <a:pt x="4513515" y="731884"/>
                    <a:pt x="4517257" y="735251"/>
                    <a:pt x="4518753" y="739741"/>
                  </a:cubicBezTo>
                  <a:cubicBezTo>
                    <a:pt x="4524366" y="756579"/>
                    <a:pt x="4531476" y="776784"/>
                    <a:pt x="4531476" y="776784"/>
                  </a:cubicBezTo>
                  <a:cubicBezTo>
                    <a:pt x="4532224" y="743483"/>
                    <a:pt x="4538585" y="738619"/>
                    <a:pt x="4548313" y="738619"/>
                  </a:cubicBezTo>
                  <a:lnTo>
                    <a:pt x="4669171" y="738619"/>
                  </a:lnTo>
                  <a:cubicBezTo>
                    <a:pt x="4674036" y="738619"/>
                    <a:pt x="4678526" y="740864"/>
                    <a:pt x="4681893" y="744231"/>
                  </a:cubicBezTo>
                  <a:cubicBezTo>
                    <a:pt x="4681893" y="744231"/>
                    <a:pt x="4686757" y="749096"/>
                    <a:pt x="4686757" y="756205"/>
                  </a:cubicBezTo>
                  <a:lnTo>
                    <a:pt x="4686009" y="836652"/>
                  </a:lnTo>
                  <a:cubicBezTo>
                    <a:pt x="4686383" y="837400"/>
                    <a:pt x="4716691" y="842265"/>
                    <a:pt x="4726794" y="842265"/>
                  </a:cubicBezTo>
                  <a:cubicBezTo>
                    <a:pt x="4742509" y="840768"/>
                    <a:pt x="4756354" y="841517"/>
                    <a:pt x="4751864" y="864341"/>
                  </a:cubicBezTo>
                  <a:cubicBezTo>
                    <a:pt x="4751116" y="869205"/>
                    <a:pt x="4727169" y="1131127"/>
                    <a:pt x="4689002" y="1131127"/>
                  </a:cubicBezTo>
                  <a:cubicBezTo>
                    <a:pt x="4296120" y="1131127"/>
                    <a:pt x="1472607" y="1117282"/>
                    <a:pt x="506116" y="1117282"/>
                  </a:cubicBezTo>
                  <a:cubicBezTo>
                    <a:pt x="496762" y="1070885"/>
                    <a:pt x="488156" y="1012139"/>
                    <a:pt x="478428" y="966116"/>
                  </a:cubicBezTo>
                  <a:cubicBezTo>
                    <a:pt x="444752" y="807093"/>
                    <a:pt x="391245" y="656674"/>
                    <a:pt x="290966" y="526088"/>
                  </a:cubicBezTo>
                  <a:cubicBezTo>
                    <a:pt x="285354" y="518605"/>
                    <a:pt x="128949" y="330769"/>
                    <a:pt x="56734" y="243961"/>
                  </a:cubicBezTo>
                  <a:cubicBezTo>
                    <a:pt x="39148" y="223007"/>
                    <a:pt x="22310" y="201679"/>
                    <a:pt x="2104" y="182971"/>
                  </a:cubicBezTo>
                  <a:cubicBezTo>
                    <a:pt x="-4256" y="175487"/>
                    <a:pt x="5098" y="158650"/>
                    <a:pt x="12956" y="159772"/>
                  </a:cubicBezTo>
                  <a:cubicBezTo>
                    <a:pt x="106499" y="172494"/>
                    <a:pt x="1659319" y="382031"/>
                    <a:pt x="1746502" y="393631"/>
                  </a:cubicBezTo>
                  <a:cubicBezTo>
                    <a:pt x="1762966" y="395876"/>
                    <a:pt x="1834059" y="453498"/>
                    <a:pt x="1850522" y="464724"/>
                  </a:cubicBezTo>
                  <a:cubicBezTo>
                    <a:pt x="1862870" y="473330"/>
                    <a:pt x="1874843" y="468091"/>
                    <a:pt x="1885694" y="462479"/>
                  </a:cubicBezTo>
                  <a:cubicBezTo>
                    <a:pt x="1931344" y="438906"/>
                    <a:pt x="1961652" y="400740"/>
                    <a:pt x="1979986" y="353594"/>
                  </a:cubicBezTo>
                  <a:cubicBezTo>
                    <a:pt x="1989715" y="329273"/>
                    <a:pt x="2000940" y="310190"/>
                    <a:pt x="2021519" y="291855"/>
                  </a:cubicBezTo>
                  <a:cubicBezTo>
                    <a:pt x="2075775" y="243213"/>
                    <a:pt x="2096354" y="177733"/>
                    <a:pt x="2098225" y="105891"/>
                  </a:cubicBezTo>
                  <a:cubicBezTo>
                    <a:pt x="2098973" y="73338"/>
                    <a:pt x="2098599" y="73338"/>
                    <a:pt x="2131901" y="72590"/>
                  </a:cubicBezTo>
                  <a:cubicBezTo>
                    <a:pt x="2192517" y="71467"/>
                    <a:pt x="2252759" y="70345"/>
                    <a:pt x="2313375" y="69596"/>
                  </a:cubicBezTo>
                  <a:cubicBezTo>
                    <a:pt x="2320484" y="69596"/>
                    <a:pt x="2323478" y="68100"/>
                    <a:pt x="2323103" y="60616"/>
                  </a:cubicBezTo>
                  <a:cubicBezTo>
                    <a:pt x="2322729" y="48643"/>
                    <a:pt x="2324226" y="36669"/>
                    <a:pt x="2322729" y="25069"/>
                  </a:cubicBezTo>
                  <a:cubicBezTo>
                    <a:pt x="2320484" y="7484"/>
                    <a:pt x="2327593" y="0"/>
                    <a:pt x="2344805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xmlns="" id="{18E4C018-BB22-478E-8DD3-4A2BF7938191}"/>
                </a:ext>
              </a:extLst>
            </p:cNvPr>
            <p:cNvSpPr/>
            <p:nvPr/>
          </p:nvSpPr>
          <p:spPr>
            <a:xfrm>
              <a:off x="434174" y="2766189"/>
              <a:ext cx="3956581" cy="789826"/>
            </a:xfrm>
            <a:custGeom>
              <a:avLst/>
              <a:gdLst>
                <a:gd name="connsiteX0" fmla="*/ 4358640 w 5057775"/>
                <a:gd name="connsiteY0" fmla="*/ 589597 h 1009650"/>
                <a:gd name="connsiteX1" fmla="*/ 0 w 5057775"/>
                <a:gd name="connsiteY1" fmla="*/ 0 h 1009650"/>
                <a:gd name="connsiteX2" fmla="*/ 481965 w 5057775"/>
                <a:gd name="connsiteY2" fmla="*/ 557213 h 1009650"/>
                <a:gd name="connsiteX3" fmla="*/ 5060633 w 5057775"/>
                <a:gd name="connsiteY3" fmla="*/ 1012508 h 1009650"/>
                <a:gd name="connsiteX4" fmla="*/ 4358640 w 5057775"/>
                <a:gd name="connsiteY4" fmla="*/ 589597 h 1009650"/>
                <a:gd name="connsiteX5" fmla="*/ 204787 w 5057775"/>
                <a:gd name="connsiteY5" fmla="*/ 231458 h 1009650"/>
                <a:gd name="connsiteX6" fmla="*/ 208598 w 5057775"/>
                <a:gd name="connsiteY6" fmla="*/ 228600 h 1009650"/>
                <a:gd name="connsiteX7" fmla="*/ 204787 w 5057775"/>
                <a:gd name="connsiteY7" fmla="*/ 231458 h 100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057775" h="1009650">
                  <a:moveTo>
                    <a:pt x="4358640" y="589597"/>
                  </a:moveTo>
                  <a:cubicBezTo>
                    <a:pt x="4037648" y="546735"/>
                    <a:pt x="586740" y="85725"/>
                    <a:pt x="0" y="0"/>
                  </a:cubicBezTo>
                  <a:cubicBezTo>
                    <a:pt x="63818" y="71438"/>
                    <a:pt x="317182" y="379095"/>
                    <a:pt x="481965" y="557213"/>
                  </a:cubicBezTo>
                  <a:cubicBezTo>
                    <a:pt x="1908810" y="706755"/>
                    <a:pt x="3591878" y="891540"/>
                    <a:pt x="5060633" y="1012508"/>
                  </a:cubicBezTo>
                  <a:cubicBezTo>
                    <a:pt x="4962525" y="964883"/>
                    <a:pt x="4516755" y="703897"/>
                    <a:pt x="4358640" y="589597"/>
                  </a:cubicBezTo>
                  <a:close/>
                  <a:moveTo>
                    <a:pt x="204787" y="231458"/>
                  </a:moveTo>
                  <a:cubicBezTo>
                    <a:pt x="206693" y="230505"/>
                    <a:pt x="207645" y="229552"/>
                    <a:pt x="208598" y="228600"/>
                  </a:cubicBezTo>
                  <a:cubicBezTo>
                    <a:pt x="207645" y="229552"/>
                    <a:pt x="206693" y="230505"/>
                    <a:pt x="204787" y="231458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xmlns="" id="{787EA67E-7A60-43D9-A258-76A88DEBF01A}"/>
                </a:ext>
              </a:extLst>
            </p:cNvPr>
            <p:cNvSpPr/>
            <p:nvPr/>
          </p:nvSpPr>
          <p:spPr>
            <a:xfrm>
              <a:off x="894735" y="3285688"/>
              <a:ext cx="8859464" cy="1296507"/>
            </a:xfrm>
            <a:custGeom>
              <a:avLst/>
              <a:gdLst>
                <a:gd name="connsiteX0" fmla="*/ 5639654 w 11325225"/>
                <a:gd name="connsiteY0" fmla="*/ 1631440 h 1657350"/>
                <a:gd name="connsiteX1" fmla="*/ 673318 w 11325225"/>
                <a:gd name="connsiteY1" fmla="*/ 1596198 h 1657350"/>
                <a:gd name="connsiteX2" fmla="*/ 627598 w 11325225"/>
                <a:gd name="connsiteY2" fmla="*/ 1543810 h 1657350"/>
                <a:gd name="connsiteX3" fmla="*/ 539968 w 11325225"/>
                <a:gd name="connsiteY3" fmla="*/ 1132330 h 1657350"/>
                <a:gd name="connsiteX4" fmla="*/ 278983 w 11325225"/>
                <a:gd name="connsiteY4" fmla="*/ 437005 h 1657350"/>
                <a:gd name="connsiteX5" fmla="*/ 38953 w 11325225"/>
                <a:gd name="connsiteY5" fmla="*/ 88390 h 1657350"/>
                <a:gd name="connsiteX6" fmla="*/ 2758 w 11325225"/>
                <a:gd name="connsiteY6" fmla="*/ 16000 h 1657350"/>
                <a:gd name="connsiteX7" fmla="*/ 81816 w 11325225"/>
                <a:gd name="connsiteY7" fmla="*/ 5523 h 1657350"/>
                <a:gd name="connsiteX8" fmla="*/ 5390099 w 11325225"/>
                <a:gd name="connsiteY8" fmla="*/ 518920 h 1657350"/>
                <a:gd name="connsiteX9" fmla="*/ 10836494 w 11325225"/>
                <a:gd name="connsiteY9" fmla="*/ 1014220 h 1657350"/>
                <a:gd name="connsiteX10" fmla="*/ 11326078 w 11325225"/>
                <a:gd name="connsiteY10" fmla="*/ 1055178 h 1657350"/>
                <a:gd name="connsiteX11" fmla="*/ 11153676 w 11325225"/>
                <a:gd name="connsiteY11" fmla="*/ 1661920 h 1657350"/>
                <a:gd name="connsiteX12" fmla="*/ 5639654 w 11325225"/>
                <a:gd name="connsiteY12" fmla="*/ 163144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325225" h="1657350">
                  <a:moveTo>
                    <a:pt x="5639654" y="1631440"/>
                  </a:moveTo>
                  <a:cubicBezTo>
                    <a:pt x="5152926" y="1618105"/>
                    <a:pt x="830481" y="1597150"/>
                    <a:pt x="673318" y="1596198"/>
                  </a:cubicBezTo>
                  <a:cubicBezTo>
                    <a:pt x="631408" y="1596198"/>
                    <a:pt x="631408" y="1567623"/>
                    <a:pt x="627598" y="1543810"/>
                  </a:cubicBezTo>
                  <a:cubicBezTo>
                    <a:pt x="605691" y="1404745"/>
                    <a:pt x="574258" y="1268538"/>
                    <a:pt x="539968" y="1132330"/>
                  </a:cubicBezTo>
                  <a:cubicBezTo>
                    <a:pt x="479961" y="890395"/>
                    <a:pt x="399951" y="655128"/>
                    <a:pt x="278983" y="437005"/>
                  </a:cubicBezTo>
                  <a:cubicBezTo>
                    <a:pt x="217071" y="324610"/>
                    <a:pt x="116106" y="190308"/>
                    <a:pt x="38953" y="88390"/>
                  </a:cubicBezTo>
                  <a:cubicBezTo>
                    <a:pt x="22761" y="66483"/>
                    <a:pt x="-9624" y="41718"/>
                    <a:pt x="2758" y="16000"/>
                  </a:cubicBezTo>
                  <a:cubicBezTo>
                    <a:pt x="16093" y="-10670"/>
                    <a:pt x="55146" y="3618"/>
                    <a:pt x="81816" y="5523"/>
                  </a:cubicBezTo>
                  <a:cubicBezTo>
                    <a:pt x="200878" y="15048"/>
                    <a:pt x="5310088" y="511300"/>
                    <a:pt x="5390099" y="518920"/>
                  </a:cubicBezTo>
                  <a:cubicBezTo>
                    <a:pt x="5520591" y="531303"/>
                    <a:pt x="10736481" y="1004695"/>
                    <a:pt x="10836494" y="1014220"/>
                  </a:cubicBezTo>
                  <a:cubicBezTo>
                    <a:pt x="11004134" y="1036128"/>
                    <a:pt x="11326078" y="1055178"/>
                    <a:pt x="11326078" y="1055178"/>
                  </a:cubicBezTo>
                  <a:cubicBezTo>
                    <a:pt x="11326078" y="1055178"/>
                    <a:pt x="11284169" y="1661920"/>
                    <a:pt x="11153676" y="1661920"/>
                  </a:cubicBezTo>
                  <a:cubicBezTo>
                    <a:pt x="11013659" y="1661920"/>
                    <a:pt x="6147336" y="1645728"/>
                    <a:pt x="5639654" y="163144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xmlns="" id="{09074F55-F882-489C-8B32-0381A527775B}"/>
                </a:ext>
              </a:extLst>
            </p:cNvPr>
            <p:cNvSpPr/>
            <p:nvPr/>
          </p:nvSpPr>
          <p:spPr>
            <a:xfrm>
              <a:off x="4139649" y="2576610"/>
              <a:ext cx="5206892" cy="1448085"/>
            </a:xfrm>
            <a:custGeom>
              <a:avLst/>
              <a:gdLst>
                <a:gd name="connsiteX0" fmla="*/ 873322 w 2614725"/>
                <a:gd name="connsiteY0" fmla="*/ 386306 h 727179"/>
                <a:gd name="connsiteX1" fmla="*/ 837027 w 2614725"/>
                <a:gd name="connsiteY1" fmla="*/ 422601 h 727179"/>
                <a:gd name="connsiteX2" fmla="*/ 873322 w 2614725"/>
                <a:gd name="connsiteY2" fmla="*/ 458896 h 727179"/>
                <a:gd name="connsiteX3" fmla="*/ 909617 w 2614725"/>
                <a:gd name="connsiteY3" fmla="*/ 422601 h 727179"/>
                <a:gd name="connsiteX4" fmla="*/ 873322 w 2614725"/>
                <a:gd name="connsiteY4" fmla="*/ 386306 h 727179"/>
                <a:gd name="connsiteX5" fmla="*/ 767056 w 2614725"/>
                <a:gd name="connsiteY5" fmla="*/ 376578 h 727179"/>
                <a:gd name="connsiteX6" fmla="*/ 730761 w 2614725"/>
                <a:gd name="connsiteY6" fmla="*/ 412873 h 727179"/>
                <a:gd name="connsiteX7" fmla="*/ 767056 w 2614725"/>
                <a:gd name="connsiteY7" fmla="*/ 449168 h 727179"/>
                <a:gd name="connsiteX8" fmla="*/ 803351 w 2614725"/>
                <a:gd name="connsiteY8" fmla="*/ 412873 h 727179"/>
                <a:gd name="connsiteX9" fmla="*/ 767056 w 2614725"/>
                <a:gd name="connsiteY9" fmla="*/ 376578 h 727179"/>
                <a:gd name="connsiteX10" fmla="*/ 660417 w 2614725"/>
                <a:gd name="connsiteY10" fmla="*/ 366849 h 727179"/>
                <a:gd name="connsiteX11" fmla="*/ 624122 w 2614725"/>
                <a:gd name="connsiteY11" fmla="*/ 403144 h 727179"/>
                <a:gd name="connsiteX12" fmla="*/ 660417 w 2614725"/>
                <a:gd name="connsiteY12" fmla="*/ 439439 h 727179"/>
                <a:gd name="connsiteX13" fmla="*/ 696712 w 2614725"/>
                <a:gd name="connsiteY13" fmla="*/ 403144 h 727179"/>
                <a:gd name="connsiteX14" fmla="*/ 660417 w 2614725"/>
                <a:gd name="connsiteY14" fmla="*/ 366849 h 727179"/>
                <a:gd name="connsiteX15" fmla="*/ 554151 w 2614725"/>
                <a:gd name="connsiteY15" fmla="*/ 357121 h 727179"/>
                <a:gd name="connsiteX16" fmla="*/ 517856 w 2614725"/>
                <a:gd name="connsiteY16" fmla="*/ 393416 h 727179"/>
                <a:gd name="connsiteX17" fmla="*/ 554151 w 2614725"/>
                <a:gd name="connsiteY17" fmla="*/ 429711 h 727179"/>
                <a:gd name="connsiteX18" fmla="*/ 590446 w 2614725"/>
                <a:gd name="connsiteY18" fmla="*/ 393416 h 727179"/>
                <a:gd name="connsiteX19" fmla="*/ 554151 w 2614725"/>
                <a:gd name="connsiteY19" fmla="*/ 357121 h 727179"/>
                <a:gd name="connsiteX20" fmla="*/ 447886 w 2614725"/>
                <a:gd name="connsiteY20" fmla="*/ 347392 h 727179"/>
                <a:gd name="connsiteX21" fmla="*/ 411591 w 2614725"/>
                <a:gd name="connsiteY21" fmla="*/ 383687 h 727179"/>
                <a:gd name="connsiteX22" fmla="*/ 447886 w 2614725"/>
                <a:gd name="connsiteY22" fmla="*/ 419982 h 727179"/>
                <a:gd name="connsiteX23" fmla="*/ 484181 w 2614725"/>
                <a:gd name="connsiteY23" fmla="*/ 383687 h 727179"/>
                <a:gd name="connsiteX24" fmla="*/ 447886 w 2614725"/>
                <a:gd name="connsiteY24" fmla="*/ 347392 h 727179"/>
                <a:gd name="connsiteX25" fmla="*/ 341621 w 2614725"/>
                <a:gd name="connsiteY25" fmla="*/ 337664 h 727179"/>
                <a:gd name="connsiteX26" fmla="*/ 305326 w 2614725"/>
                <a:gd name="connsiteY26" fmla="*/ 373959 h 727179"/>
                <a:gd name="connsiteX27" fmla="*/ 341621 w 2614725"/>
                <a:gd name="connsiteY27" fmla="*/ 410254 h 727179"/>
                <a:gd name="connsiteX28" fmla="*/ 377916 w 2614725"/>
                <a:gd name="connsiteY28" fmla="*/ 373959 h 727179"/>
                <a:gd name="connsiteX29" fmla="*/ 341621 w 2614725"/>
                <a:gd name="connsiteY29" fmla="*/ 337664 h 727179"/>
                <a:gd name="connsiteX30" fmla="*/ 385399 w 2614725"/>
                <a:gd name="connsiteY30" fmla="*/ 165544 h 727179"/>
                <a:gd name="connsiteX31" fmla="*/ 349104 w 2614725"/>
                <a:gd name="connsiteY31" fmla="*/ 201839 h 727179"/>
                <a:gd name="connsiteX32" fmla="*/ 385399 w 2614725"/>
                <a:gd name="connsiteY32" fmla="*/ 238134 h 727179"/>
                <a:gd name="connsiteX33" fmla="*/ 421694 w 2614725"/>
                <a:gd name="connsiteY33" fmla="*/ 201839 h 727179"/>
                <a:gd name="connsiteX34" fmla="*/ 385399 w 2614725"/>
                <a:gd name="connsiteY34" fmla="*/ 165544 h 727179"/>
                <a:gd name="connsiteX35" fmla="*/ 280631 w 2614725"/>
                <a:gd name="connsiteY35" fmla="*/ 165544 h 727179"/>
                <a:gd name="connsiteX36" fmla="*/ 244336 w 2614725"/>
                <a:gd name="connsiteY36" fmla="*/ 201839 h 727179"/>
                <a:gd name="connsiteX37" fmla="*/ 280631 w 2614725"/>
                <a:gd name="connsiteY37" fmla="*/ 238134 h 727179"/>
                <a:gd name="connsiteX38" fmla="*/ 316926 w 2614725"/>
                <a:gd name="connsiteY38" fmla="*/ 201839 h 727179"/>
                <a:gd name="connsiteX39" fmla="*/ 280631 w 2614725"/>
                <a:gd name="connsiteY39" fmla="*/ 165544 h 727179"/>
                <a:gd name="connsiteX40" fmla="*/ 453873 w 2614725"/>
                <a:gd name="connsiteY40" fmla="*/ 120269 h 727179"/>
                <a:gd name="connsiteX41" fmla="*/ 453873 w 2614725"/>
                <a:gd name="connsiteY41" fmla="*/ 192485 h 727179"/>
                <a:gd name="connsiteX42" fmla="*/ 512618 w 2614725"/>
                <a:gd name="connsiteY42" fmla="*/ 192485 h 727179"/>
                <a:gd name="connsiteX43" fmla="*/ 512618 w 2614725"/>
                <a:gd name="connsiteY43" fmla="*/ 120269 h 727179"/>
                <a:gd name="connsiteX44" fmla="*/ 453873 w 2614725"/>
                <a:gd name="connsiteY44" fmla="*/ 31590 h 727179"/>
                <a:gd name="connsiteX45" fmla="*/ 453873 w 2614725"/>
                <a:gd name="connsiteY45" fmla="*/ 103806 h 727179"/>
                <a:gd name="connsiteX46" fmla="*/ 512618 w 2614725"/>
                <a:gd name="connsiteY46" fmla="*/ 103806 h 727179"/>
                <a:gd name="connsiteX47" fmla="*/ 512618 w 2614725"/>
                <a:gd name="connsiteY47" fmla="*/ 31590 h 727179"/>
                <a:gd name="connsiteX48" fmla="*/ 383902 w 2614725"/>
                <a:gd name="connsiteY48" fmla="*/ 31590 h 727179"/>
                <a:gd name="connsiteX49" fmla="*/ 383902 w 2614725"/>
                <a:gd name="connsiteY49" fmla="*/ 103806 h 727179"/>
                <a:gd name="connsiteX50" fmla="*/ 442647 w 2614725"/>
                <a:gd name="connsiteY50" fmla="*/ 103806 h 727179"/>
                <a:gd name="connsiteX51" fmla="*/ 442647 w 2614725"/>
                <a:gd name="connsiteY51" fmla="*/ 31590 h 727179"/>
                <a:gd name="connsiteX52" fmla="*/ 311313 w 2614725"/>
                <a:gd name="connsiteY52" fmla="*/ 31590 h 727179"/>
                <a:gd name="connsiteX53" fmla="*/ 311313 w 2614725"/>
                <a:gd name="connsiteY53" fmla="*/ 103806 h 727179"/>
                <a:gd name="connsiteX54" fmla="*/ 370058 w 2614725"/>
                <a:gd name="connsiteY54" fmla="*/ 103806 h 727179"/>
                <a:gd name="connsiteX55" fmla="*/ 370058 w 2614725"/>
                <a:gd name="connsiteY55" fmla="*/ 31590 h 727179"/>
                <a:gd name="connsiteX56" fmla="*/ 236478 w 2614725"/>
                <a:gd name="connsiteY56" fmla="*/ 31590 h 727179"/>
                <a:gd name="connsiteX57" fmla="*/ 236478 w 2614725"/>
                <a:gd name="connsiteY57" fmla="*/ 103806 h 727179"/>
                <a:gd name="connsiteX58" fmla="*/ 295223 w 2614725"/>
                <a:gd name="connsiteY58" fmla="*/ 103806 h 727179"/>
                <a:gd name="connsiteX59" fmla="*/ 295223 w 2614725"/>
                <a:gd name="connsiteY59" fmla="*/ 31590 h 727179"/>
                <a:gd name="connsiteX60" fmla="*/ 296843 w 2614725"/>
                <a:gd name="connsiteY60" fmla="*/ 937 h 727179"/>
                <a:gd name="connsiteX61" fmla="*/ 607658 w 2614725"/>
                <a:gd name="connsiteY61" fmla="*/ 56660 h 727179"/>
                <a:gd name="connsiteX62" fmla="*/ 735999 w 2614725"/>
                <a:gd name="connsiteY62" fmla="*/ 244495 h 727179"/>
                <a:gd name="connsiteX63" fmla="*/ 959007 w 2614725"/>
                <a:gd name="connsiteY63" fmla="*/ 268442 h 727179"/>
                <a:gd name="connsiteX64" fmla="*/ 955265 w 2614725"/>
                <a:gd name="connsiteY64" fmla="*/ 468626 h 727179"/>
                <a:gd name="connsiteX65" fmla="*/ 2592274 w 2614725"/>
                <a:gd name="connsiteY65" fmla="*/ 656835 h 727179"/>
                <a:gd name="connsiteX66" fmla="*/ 2614725 w 2614725"/>
                <a:gd name="connsiteY66" fmla="*/ 727179 h 727179"/>
                <a:gd name="connsiteX67" fmla="*/ 199060 w 2614725"/>
                <a:gd name="connsiteY67" fmla="*/ 498933 h 727179"/>
                <a:gd name="connsiteX68" fmla="*/ 0 w 2614725"/>
                <a:gd name="connsiteY68" fmla="*/ 386307 h 727179"/>
                <a:gd name="connsiteX69" fmla="*/ 117865 w 2614725"/>
                <a:gd name="connsiteY69" fmla="*/ 236638 h 727179"/>
                <a:gd name="connsiteX70" fmla="*/ 221137 w 2614725"/>
                <a:gd name="connsiteY70" fmla="*/ 5772 h 727179"/>
                <a:gd name="connsiteX71" fmla="*/ 296843 w 2614725"/>
                <a:gd name="connsiteY71" fmla="*/ 937 h 727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2614725" h="727179">
                  <a:moveTo>
                    <a:pt x="873322" y="386306"/>
                  </a:moveTo>
                  <a:cubicBezTo>
                    <a:pt x="853277" y="386306"/>
                    <a:pt x="837027" y="402556"/>
                    <a:pt x="837027" y="422601"/>
                  </a:cubicBezTo>
                  <a:cubicBezTo>
                    <a:pt x="837027" y="442646"/>
                    <a:pt x="853277" y="458896"/>
                    <a:pt x="873322" y="458896"/>
                  </a:cubicBezTo>
                  <a:cubicBezTo>
                    <a:pt x="893367" y="458896"/>
                    <a:pt x="909617" y="442646"/>
                    <a:pt x="909617" y="422601"/>
                  </a:cubicBezTo>
                  <a:cubicBezTo>
                    <a:pt x="909617" y="402556"/>
                    <a:pt x="893367" y="386306"/>
                    <a:pt x="873322" y="386306"/>
                  </a:cubicBezTo>
                  <a:close/>
                  <a:moveTo>
                    <a:pt x="767056" y="376578"/>
                  </a:moveTo>
                  <a:cubicBezTo>
                    <a:pt x="747010" y="376578"/>
                    <a:pt x="730761" y="392828"/>
                    <a:pt x="730761" y="412873"/>
                  </a:cubicBezTo>
                  <a:cubicBezTo>
                    <a:pt x="730761" y="432918"/>
                    <a:pt x="747010" y="449168"/>
                    <a:pt x="767056" y="449168"/>
                  </a:cubicBezTo>
                  <a:cubicBezTo>
                    <a:pt x="787101" y="449168"/>
                    <a:pt x="803351" y="432918"/>
                    <a:pt x="803351" y="412873"/>
                  </a:cubicBezTo>
                  <a:cubicBezTo>
                    <a:pt x="803351" y="392828"/>
                    <a:pt x="787101" y="376578"/>
                    <a:pt x="767056" y="376578"/>
                  </a:cubicBezTo>
                  <a:close/>
                  <a:moveTo>
                    <a:pt x="660417" y="366849"/>
                  </a:moveTo>
                  <a:cubicBezTo>
                    <a:pt x="640371" y="366849"/>
                    <a:pt x="624122" y="383099"/>
                    <a:pt x="624122" y="403144"/>
                  </a:cubicBezTo>
                  <a:cubicBezTo>
                    <a:pt x="624122" y="423189"/>
                    <a:pt x="640371" y="439439"/>
                    <a:pt x="660417" y="439439"/>
                  </a:cubicBezTo>
                  <a:cubicBezTo>
                    <a:pt x="680462" y="439439"/>
                    <a:pt x="696712" y="423189"/>
                    <a:pt x="696712" y="403144"/>
                  </a:cubicBezTo>
                  <a:cubicBezTo>
                    <a:pt x="696712" y="383099"/>
                    <a:pt x="680462" y="366849"/>
                    <a:pt x="660417" y="366849"/>
                  </a:cubicBezTo>
                  <a:close/>
                  <a:moveTo>
                    <a:pt x="554151" y="357121"/>
                  </a:moveTo>
                  <a:cubicBezTo>
                    <a:pt x="534106" y="357121"/>
                    <a:pt x="517856" y="373371"/>
                    <a:pt x="517856" y="393416"/>
                  </a:cubicBezTo>
                  <a:cubicBezTo>
                    <a:pt x="517856" y="413461"/>
                    <a:pt x="534106" y="429711"/>
                    <a:pt x="554151" y="429711"/>
                  </a:cubicBezTo>
                  <a:cubicBezTo>
                    <a:pt x="574196" y="429711"/>
                    <a:pt x="590446" y="413461"/>
                    <a:pt x="590446" y="393416"/>
                  </a:cubicBezTo>
                  <a:cubicBezTo>
                    <a:pt x="590446" y="373371"/>
                    <a:pt x="574196" y="357121"/>
                    <a:pt x="554151" y="357121"/>
                  </a:cubicBezTo>
                  <a:close/>
                  <a:moveTo>
                    <a:pt x="447886" y="347392"/>
                  </a:moveTo>
                  <a:cubicBezTo>
                    <a:pt x="427840" y="347392"/>
                    <a:pt x="411591" y="363641"/>
                    <a:pt x="411591" y="383687"/>
                  </a:cubicBezTo>
                  <a:cubicBezTo>
                    <a:pt x="411591" y="403732"/>
                    <a:pt x="427840" y="419982"/>
                    <a:pt x="447886" y="419982"/>
                  </a:cubicBezTo>
                  <a:cubicBezTo>
                    <a:pt x="467931" y="419982"/>
                    <a:pt x="484181" y="403732"/>
                    <a:pt x="484181" y="383687"/>
                  </a:cubicBezTo>
                  <a:cubicBezTo>
                    <a:pt x="484181" y="363641"/>
                    <a:pt x="467931" y="347392"/>
                    <a:pt x="447886" y="347392"/>
                  </a:cubicBezTo>
                  <a:close/>
                  <a:moveTo>
                    <a:pt x="341621" y="337664"/>
                  </a:moveTo>
                  <a:cubicBezTo>
                    <a:pt x="321575" y="337664"/>
                    <a:pt x="305326" y="353914"/>
                    <a:pt x="305326" y="373959"/>
                  </a:cubicBezTo>
                  <a:cubicBezTo>
                    <a:pt x="305326" y="394004"/>
                    <a:pt x="321575" y="410254"/>
                    <a:pt x="341621" y="410254"/>
                  </a:cubicBezTo>
                  <a:cubicBezTo>
                    <a:pt x="361666" y="410254"/>
                    <a:pt x="377916" y="394004"/>
                    <a:pt x="377916" y="373959"/>
                  </a:cubicBezTo>
                  <a:cubicBezTo>
                    <a:pt x="377916" y="353914"/>
                    <a:pt x="361666" y="337664"/>
                    <a:pt x="341621" y="337664"/>
                  </a:cubicBezTo>
                  <a:close/>
                  <a:moveTo>
                    <a:pt x="385399" y="165544"/>
                  </a:moveTo>
                  <a:cubicBezTo>
                    <a:pt x="365353" y="165544"/>
                    <a:pt x="349104" y="181794"/>
                    <a:pt x="349104" y="201839"/>
                  </a:cubicBezTo>
                  <a:cubicBezTo>
                    <a:pt x="349104" y="221884"/>
                    <a:pt x="365353" y="238134"/>
                    <a:pt x="385399" y="238134"/>
                  </a:cubicBezTo>
                  <a:cubicBezTo>
                    <a:pt x="405444" y="238134"/>
                    <a:pt x="421694" y="221884"/>
                    <a:pt x="421694" y="201839"/>
                  </a:cubicBezTo>
                  <a:cubicBezTo>
                    <a:pt x="421694" y="181794"/>
                    <a:pt x="405444" y="165544"/>
                    <a:pt x="385399" y="165544"/>
                  </a:cubicBezTo>
                  <a:close/>
                  <a:moveTo>
                    <a:pt x="280631" y="165544"/>
                  </a:moveTo>
                  <a:cubicBezTo>
                    <a:pt x="260585" y="165544"/>
                    <a:pt x="244336" y="181794"/>
                    <a:pt x="244336" y="201839"/>
                  </a:cubicBezTo>
                  <a:cubicBezTo>
                    <a:pt x="244336" y="221884"/>
                    <a:pt x="260585" y="238134"/>
                    <a:pt x="280631" y="238134"/>
                  </a:cubicBezTo>
                  <a:cubicBezTo>
                    <a:pt x="300676" y="238134"/>
                    <a:pt x="316926" y="221884"/>
                    <a:pt x="316926" y="201839"/>
                  </a:cubicBezTo>
                  <a:cubicBezTo>
                    <a:pt x="316926" y="181794"/>
                    <a:pt x="300676" y="165544"/>
                    <a:pt x="280631" y="165544"/>
                  </a:cubicBezTo>
                  <a:close/>
                  <a:moveTo>
                    <a:pt x="453873" y="120269"/>
                  </a:moveTo>
                  <a:lnTo>
                    <a:pt x="453873" y="192485"/>
                  </a:lnTo>
                  <a:lnTo>
                    <a:pt x="512618" y="192485"/>
                  </a:lnTo>
                  <a:lnTo>
                    <a:pt x="512618" y="120269"/>
                  </a:lnTo>
                  <a:close/>
                  <a:moveTo>
                    <a:pt x="453873" y="31590"/>
                  </a:moveTo>
                  <a:lnTo>
                    <a:pt x="453873" y="103806"/>
                  </a:lnTo>
                  <a:lnTo>
                    <a:pt x="512618" y="103806"/>
                  </a:lnTo>
                  <a:lnTo>
                    <a:pt x="512618" y="31590"/>
                  </a:lnTo>
                  <a:close/>
                  <a:moveTo>
                    <a:pt x="383902" y="31590"/>
                  </a:moveTo>
                  <a:lnTo>
                    <a:pt x="383902" y="103806"/>
                  </a:lnTo>
                  <a:lnTo>
                    <a:pt x="442647" y="103806"/>
                  </a:lnTo>
                  <a:lnTo>
                    <a:pt x="442647" y="31590"/>
                  </a:lnTo>
                  <a:close/>
                  <a:moveTo>
                    <a:pt x="311313" y="31590"/>
                  </a:moveTo>
                  <a:lnTo>
                    <a:pt x="311313" y="103806"/>
                  </a:lnTo>
                  <a:lnTo>
                    <a:pt x="370058" y="103806"/>
                  </a:lnTo>
                  <a:lnTo>
                    <a:pt x="370058" y="31590"/>
                  </a:lnTo>
                  <a:close/>
                  <a:moveTo>
                    <a:pt x="236478" y="31590"/>
                  </a:moveTo>
                  <a:lnTo>
                    <a:pt x="236478" y="103806"/>
                  </a:lnTo>
                  <a:lnTo>
                    <a:pt x="295223" y="103806"/>
                  </a:lnTo>
                  <a:lnTo>
                    <a:pt x="295223" y="31590"/>
                  </a:lnTo>
                  <a:close/>
                  <a:moveTo>
                    <a:pt x="296843" y="937"/>
                  </a:moveTo>
                  <a:cubicBezTo>
                    <a:pt x="397185" y="-2693"/>
                    <a:pt x="553777" y="1937"/>
                    <a:pt x="607658" y="56660"/>
                  </a:cubicBezTo>
                  <a:cubicBezTo>
                    <a:pt x="658172" y="116902"/>
                    <a:pt x="697460" y="188744"/>
                    <a:pt x="735999" y="244495"/>
                  </a:cubicBezTo>
                  <a:cubicBezTo>
                    <a:pt x="773043" y="250482"/>
                    <a:pt x="917848" y="268068"/>
                    <a:pt x="959007" y="268442"/>
                  </a:cubicBezTo>
                  <a:cubicBezTo>
                    <a:pt x="958259" y="314840"/>
                    <a:pt x="948156" y="460768"/>
                    <a:pt x="955265" y="468626"/>
                  </a:cubicBezTo>
                  <a:cubicBezTo>
                    <a:pt x="975470" y="490702"/>
                    <a:pt x="2540264" y="650100"/>
                    <a:pt x="2592274" y="656835"/>
                  </a:cubicBezTo>
                  <a:cubicBezTo>
                    <a:pt x="2600880" y="679285"/>
                    <a:pt x="2610983" y="715580"/>
                    <a:pt x="2614725" y="727179"/>
                  </a:cubicBezTo>
                  <a:cubicBezTo>
                    <a:pt x="2336339" y="704729"/>
                    <a:pt x="341246" y="510533"/>
                    <a:pt x="199060" y="498933"/>
                  </a:cubicBezTo>
                  <a:cubicBezTo>
                    <a:pt x="139193" y="462639"/>
                    <a:pt x="105517" y="447297"/>
                    <a:pt x="0" y="386307"/>
                  </a:cubicBezTo>
                  <a:cubicBezTo>
                    <a:pt x="70719" y="346645"/>
                    <a:pt x="70719" y="300247"/>
                    <a:pt x="117865" y="236638"/>
                  </a:cubicBezTo>
                  <a:cubicBezTo>
                    <a:pt x="148173" y="194730"/>
                    <a:pt x="225253" y="120644"/>
                    <a:pt x="221137" y="5772"/>
                  </a:cubicBezTo>
                  <a:cubicBezTo>
                    <a:pt x="236197" y="4276"/>
                    <a:pt x="263395" y="2148"/>
                    <a:pt x="296843" y="937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xmlns="" id="{49FB63D8-CD89-4DB3-BF4D-CC5E800CBD29}"/>
                </a:ext>
              </a:extLst>
            </p:cNvPr>
            <p:cNvSpPr/>
            <p:nvPr/>
          </p:nvSpPr>
          <p:spPr>
            <a:xfrm>
              <a:off x="9610661" y="3672252"/>
              <a:ext cx="241842" cy="391191"/>
            </a:xfrm>
            <a:custGeom>
              <a:avLst/>
              <a:gdLst>
                <a:gd name="connsiteX0" fmla="*/ 167303 w 241842"/>
                <a:gd name="connsiteY0" fmla="*/ 0 h 391191"/>
                <a:gd name="connsiteX1" fmla="*/ 189656 w 241842"/>
                <a:gd name="connsiteY1" fmla="*/ 0 h 391191"/>
                <a:gd name="connsiteX2" fmla="*/ 189656 w 241842"/>
                <a:gd name="connsiteY2" fmla="*/ 104973 h 391191"/>
                <a:gd name="connsiteX3" fmla="*/ 241842 w 241842"/>
                <a:gd name="connsiteY3" fmla="*/ 119048 h 391191"/>
                <a:gd name="connsiteX4" fmla="*/ 234275 w 241842"/>
                <a:gd name="connsiteY4" fmla="*/ 147105 h 391191"/>
                <a:gd name="connsiteX5" fmla="*/ 114401 w 241842"/>
                <a:gd name="connsiteY5" fmla="*/ 114774 h 391191"/>
                <a:gd name="connsiteX6" fmla="*/ 114401 w 241842"/>
                <a:gd name="connsiteY6" fmla="*/ 245179 h 391191"/>
                <a:gd name="connsiteX7" fmla="*/ 226988 w 241842"/>
                <a:gd name="connsiteY7" fmla="*/ 275545 h 391191"/>
                <a:gd name="connsiteX8" fmla="*/ 219421 w 241842"/>
                <a:gd name="connsiteY8" fmla="*/ 303601 h 391191"/>
                <a:gd name="connsiteX9" fmla="*/ 114401 w 241842"/>
                <a:gd name="connsiteY9" fmla="*/ 275276 h 391191"/>
                <a:gd name="connsiteX10" fmla="*/ 114401 w 241842"/>
                <a:gd name="connsiteY10" fmla="*/ 391191 h 391191"/>
                <a:gd name="connsiteX11" fmla="*/ 75654 w 241842"/>
                <a:gd name="connsiteY11" fmla="*/ 391191 h 391191"/>
                <a:gd name="connsiteX12" fmla="*/ 75654 w 241842"/>
                <a:gd name="connsiteY12" fmla="*/ 264826 h 391191"/>
                <a:gd name="connsiteX13" fmla="*/ 0 w 241842"/>
                <a:gd name="connsiteY13" fmla="*/ 244421 h 391191"/>
                <a:gd name="connsiteX14" fmla="*/ 7567 w 241842"/>
                <a:gd name="connsiteY14" fmla="*/ 216365 h 391191"/>
                <a:gd name="connsiteX15" fmla="*/ 75654 w 241842"/>
                <a:gd name="connsiteY15" fmla="*/ 234729 h 391191"/>
                <a:gd name="connsiteX16" fmla="*/ 75654 w 241842"/>
                <a:gd name="connsiteY16" fmla="*/ 104324 h 391191"/>
                <a:gd name="connsiteX17" fmla="*/ 14854 w 241842"/>
                <a:gd name="connsiteY17" fmla="*/ 87925 h 391191"/>
                <a:gd name="connsiteX18" fmla="*/ 22423 w 241842"/>
                <a:gd name="connsiteY18" fmla="*/ 59869 h 391191"/>
                <a:gd name="connsiteX19" fmla="*/ 75654 w 241842"/>
                <a:gd name="connsiteY19" fmla="*/ 74226 h 391191"/>
                <a:gd name="connsiteX20" fmla="*/ 75654 w 241842"/>
                <a:gd name="connsiteY20" fmla="*/ 8198 h 391191"/>
                <a:gd name="connsiteX21" fmla="*/ 114401 w 241842"/>
                <a:gd name="connsiteY21" fmla="*/ 8198 h 391191"/>
                <a:gd name="connsiteX22" fmla="*/ 114401 w 241842"/>
                <a:gd name="connsiteY22" fmla="*/ 84676 h 391191"/>
                <a:gd name="connsiteX23" fmla="*/ 167303 w 241842"/>
                <a:gd name="connsiteY23" fmla="*/ 98944 h 391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1842" h="391191">
                  <a:moveTo>
                    <a:pt x="167303" y="0"/>
                  </a:moveTo>
                  <a:lnTo>
                    <a:pt x="189656" y="0"/>
                  </a:lnTo>
                  <a:lnTo>
                    <a:pt x="189656" y="104973"/>
                  </a:lnTo>
                  <a:lnTo>
                    <a:pt x="241842" y="119048"/>
                  </a:lnTo>
                  <a:lnTo>
                    <a:pt x="234275" y="147105"/>
                  </a:lnTo>
                  <a:lnTo>
                    <a:pt x="114401" y="114774"/>
                  </a:lnTo>
                  <a:lnTo>
                    <a:pt x="114401" y="245179"/>
                  </a:lnTo>
                  <a:lnTo>
                    <a:pt x="226988" y="275545"/>
                  </a:lnTo>
                  <a:lnTo>
                    <a:pt x="219421" y="303601"/>
                  </a:lnTo>
                  <a:lnTo>
                    <a:pt x="114401" y="275276"/>
                  </a:lnTo>
                  <a:lnTo>
                    <a:pt x="114401" y="391191"/>
                  </a:lnTo>
                  <a:lnTo>
                    <a:pt x="75654" y="391191"/>
                  </a:lnTo>
                  <a:lnTo>
                    <a:pt x="75654" y="264826"/>
                  </a:lnTo>
                  <a:lnTo>
                    <a:pt x="0" y="244421"/>
                  </a:lnTo>
                  <a:lnTo>
                    <a:pt x="7567" y="216365"/>
                  </a:lnTo>
                  <a:lnTo>
                    <a:pt x="75654" y="234729"/>
                  </a:lnTo>
                  <a:lnTo>
                    <a:pt x="75654" y="104324"/>
                  </a:lnTo>
                  <a:lnTo>
                    <a:pt x="14854" y="87925"/>
                  </a:lnTo>
                  <a:lnTo>
                    <a:pt x="22423" y="59869"/>
                  </a:lnTo>
                  <a:lnTo>
                    <a:pt x="75654" y="74226"/>
                  </a:lnTo>
                  <a:lnTo>
                    <a:pt x="75654" y="8198"/>
                  </a:lnTo>
                  <a:lnTo>
                    <a:pt x="114401" y="8198"/>
                  </a:lnTo>
                  <a:lnTo>
                    <a:pt x="114401" y="84676"/>
                  </a:lnTo>
                  <a:lnTo>
                    <a:pt x="167303" y="98944"/>
                  </a:ln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xmlns="" id="{B4C994EE-C354-490A-AA96-A640DDA20CAA}"/>
                </a:ext>
              </a:extLst>
            </p:cNvPr>
            <p:cNvSpPr/>
            <p:nvPr/>
          </p:nvSpPr>
          <p:spPr>
            <a:xfrm>
              <a:off x="4921990" y="1541415"/>
              <a:ext cx="230987" cy="1043167"/>
            </a:xfrm>
            <a:custGeom>
              <a:avLst/>
              <a:gdLst>
                <a:gd name="connsiteX0" fmla="*/ 287700 w 295275"/>
                <a:gd name="connsiteY0" fmla="*/ 1141789 h 1333500"/>
                <a:gd name="connsiteX1" fmla="*/ 286748 w 295275"/>
                <a:gd name="connsiteY1" fmla="*/ 1303714 h 1333500"/>
                <a:gd name="connsiteX2" fmla="*/ 252458 w 295275"/>
                <a:gd name="connsiteY2" fmla="*/ 1338956 h 1333500"/>
                <a:gd name="connsiteX3" fmla="*/ 172448 w 295275"/>
                <a:gd name="connsiteY3" fmla="*/ 1259899 h 1333500"/>
                <a:gd name="connsiteX4" fmla="*/ 170543 w 295275"/>
                <a:gd name="connsiteY4" fmla="*/ 1131311 h 1333500"/>
                <a:gd name="connsiteX5" fmla="*/ 172448 w 295275"/>
                <a:gd name="connsiteY5" fmla="*/ 736024 h 1333500"/>
                <a:gd name="connsiteX6" fmla="*/ 144825 w 295275"/>
                <a:gd name="connsiteY6" fmla="*/ 709354 h 1333500"/>
                <a:gd name="connsiteX7" fmla="*/ 25763 w 295275"/>
                <a:gd name="connsiteY7" fmla="*/ 705544 h 1333500"/>
                <a:gd name="connsiteX8" fmla="*/ 45 w 295275"/>
                <a:gd name="connsiteY8" fmla="*/ 687446 h 1333500"/>
                <a:gd name="connsiteX9" fmla="*/ 27668 w 295275"/>
                <a:gd name="connsiteY9" fmla="*/ 673159 h 1333500"/>
                <a:gd name="connsiteX10" fmla="*/ 72436 w 295275"/>
                <a:gd name="connsiteY10" fmla="*/ 661729 h 1333500"/>
                <a:gd name="connsiteX11" fmla="*/ 70530 w 295275"/>
                <a:gd name="connsiteY11" fmla="*/ 581719 h 1333500"/>
                <a:gd name="connsiteX12" fmla="*/ 31478 w 295275"/>
                <a:gd name="connsiteY12" fmla="*/ 575051 h 1333500"/>
                <a:gd name="connsiteX13" fmla="*/ 10523 w 295275"/>
                <a:gd name="connsiteY13" fmla="*/ 561716 h 1333500"/>
                <a:gd name="connsiteX14" fmla="*/ 30525 w 295275"/>
                <a:gd name="connsiteY14" fmla="*/ 549334 h 1333500"/>
                <a:gd name="connsiteX15" fmla="*/ 140063 w 295275"/>
                <a:gd name="connsiteY15" fmla="*/ 549334 h 1333500"/>
                <a:gd name="connsiteX16" fmla="*/ 160066 w 295275"/>
                <a:gd name="connsiteY16" fmla="*/ 561716 h 1333500"/>
                <a:gd name="connsiteX17" fmla="*/ 139111 w 295275"/>
                <a:gd name="connsiteY17" fmla="*/ 575051 h 1333500"/>
                <a:gd name="connsiteX18" fmla="*/ 97200 w 295275"/>
                <a:gd name="connsiteY18" fmla="*/ 584576 h 1333500"/>
                <a:gd name="connsiteX19" fmla="*/ 101011 w 295275"/>
                <a:gd name="connsiteY19" fmla="*/ 668396 h 1333500"/>
                <a:gd name="connsiteX20" fmla="*/ 158161 w 295275"/>
                <a:gd name="connsiteY20" fmla="*/ 676016 h 1333500"/>
                <a:gd name="connsiteX21" fmla="*/ 170543 w 295275"/>
                <a:gd name="connsiteY21" fmla="*/ 641726 h 1333500"/>
                <a:gd name="connsiteX22" fmla="*/ 175305 w 295275"/>
                <a:gd name="connsiteY22" fmla="*/ 229294 h 1333500"/>
                <a:gd name="connsiteX23" fmla="*/ 188641 w 295275"/>
                <a:gd name="connsiteY23" fmla="*/ 201671 h 1333500"/>
                <a:gd name="connsiteX24" fmla="*/ 174353 w 295275"/>
                <a:gd name="connsiteY24" fmla="*/ 184526 h 1333500"/>
                <a:gd name="connsiteX25" fmla="*/ 191498 w 295275"/>
                <a:gd name="connsiteY25" fmla="*/ 119756 h 1333500"/>
                <a:gd name="connsiteX26" fmla="*/ 220073 w 295275"/>
                <a:gd name="connsiteY26" fmla="*/ 5456 h 1333500"/>
                <a:gd name="connsiteX27" fmla="*/ 244838 w 295275"/>
                <a:gd name="connsiteY27" fmla="*/ 10219 h 1333500"/>
                <a:gd name="connsiteX28" fmla="*/ 279128 w 295275"/>
                <a:gd name="connsiteY28" fmla="*/ 119756 h 1333500"/>
                <a:gd name="connsiteX29" fmla="*/ 288653 w 295275"/>
                <a:gd name="connsiteY29" fmla="*/ 189289 h 1333500"/>
                <a:gd name="connsiteX30" fmla="*/ 284843 w 295275"/>
                <a:gd name="connsiteY30" fmla="*/ 213101 h 1333500"/>
                <a:gd name="connsiteX31" fmla="*/ 287700 w 295275"/>
                <a:gd name="connsiteY31" fmla="*/ 1141789 h 133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95275" h="1333500">
                  <a:moveTo>
                    <a:pt x="287700" y="1141789"/>
                  </a:moveTo>
                  <a:cubicBezTo>
                    <a:pt x="286748" y="1196081"/>
                    <a:pt x="285795" y="1249421"/>
                    <a:pt x="286748" y="1303714"/>
                  </a:cubicBezTo>
                  <a:cubicBezTo>
                    <a:pt x="287700" y="1330384"/>
                    <a:pt x="279128" y="1338956"/>
                    <a:pt x="252458" y="1338956"/>
                  </a:cubicBezTo>
                  <a:cubicBezTo>
                    <a:pt x="172448" y="1339909"/>
                    <a:pt x="172448" y="1340861"/>
                    <a:pt x="172448" y="1259899"/>
                  </a:cubicBezTo>
                  <a:cubicBezTo>
                    <a:pt x="172448" y="1217036"/>
                    <a:pt x="171495" y="1174174"/>
                    <a:pt x="170543" y="1131311"/>
                  </a:cubicBezTo>
                  <a:cubicBezTo>
                    <a:pt x="171495" y="999866"/>
                    <a:pt x="171495" y="868421"/>
                    <a:pt x="172448" y="736024"/>
                  </a:cubicBezTo>
                  <a:cubicBezTo>
                    <a:pt x="172448" y="715069"/>
                    <a:pt x="165780" y="709354"/>
                    <a:pt x="144825" y="709354"/>
                  </a:cubicBezTo>
                  <a:cubicBezTo>
                    <a:pt x="104820" y="709354"/>
                    <a:pt x="65768" y="707449"/>
                    <a:pt x="25763" y="705544"/>
                  </a:cubicBezTo>
                  <a:cubicBezTo>
                    <a:pt x="13380" y="704591"/>
                    <a:pt x="-907" y="707449"/>
                    <a:pt x="45" y="687446"/>
                  </a:cubicBezTo>
                  <a:cubicBezTo>
                    <a:pt x="998" y="665539"/>
                    <a:pt x="17191" y="675064"/>
                    <a:pt x="27668" y="673159"/>
                  </a:cubicBezTo>
                  <a:cubicBezTo>
                    <a:pt x="42908" y="669349"/>
                    <a:pt x="67673" y="684589"/>
                    <a:pt x="72436" y="661729"/>
                  </a:cubicBezTo>
                  <a:cubicBezTo>
                    <a:pt x="77198" y="636011"/>
                    <a:pt x="76245" y="607436"/>
                    <a:pt x="70530" y="581719"/>
                  </a:cubicBezTo>
                  <a:cubicBezTo>
                    <a:pt x="66720" y="567431"/>
                    <a:pt x="44813" y="576956"/>
                    <a:pt x="31478" y="575051"/>
                  </a:cubicBezTo>
                  <a:cubicBezTo>
                    <a:pt x="21953" y="574099"/>
                    <a:pt x="11475" y="574099"/>
                    <a:pt x="10523" y="561716"/>
                  </a:cubicBezTo>
                  <a:cubicBezTo>
                    <a:pt x="9570" y="547429"/>
                    <a:pt x="21953" y="549334"/>
                    <a:pt x="30525" y="549334"/>
                  </a:cubicBezTo>
                  <a:cubicBezTo>
                    <a:pt x="66720" y="549334"/>
                    <a:pt x="103868" y="549334"/>
                    <a:pt x="140063" y="549334"/>
                  </a:cubicBezTo>
                  <a:cubicBezTo>
                    <a:pt x="148636" y="549334"/>
                    <a:pt x="161018" y="548381"/>
                    <a:pt x="160066" y="561716"/>
                  </a:cubicBezTo>
                  <a:cubicBezTo>
                    <a:pt x="159113" y="574099"/>
                    <a:pt x="148636" y="573146"/>
                    <a:pt x="139111" y="575051"/>
                  </a:cubicBezTo>
                  <a:cubicBezTo>
                    <a:pt x="124823" y="576956"/>
                    <a:pt x="101011" y="565526"/>
                    <a:pt x="97200" y="584576"/>
                  </a:cubicBezTo>
                  <a:cubicBezTo>
                    <a:pt x="92438" y="612199"/>
                    <a:pt x="90533" y="643631"/>
                    <a:pt x="101011" y="668396"/>
                  </a:cubicBezTo>
                  <a:cubicBezTo>
                    <a:pt x="106725" y="683636"/>
                    <a:pt x="139111" y="676969"/>
                    <a:pt x="158161" y="676016"/>
                  </a:cubicBezTo>
                  <a:cubicBezTo>
                    <a:pt x="180068" y="675064"/>
                    <a:pt x="169591" y="654109"/>
                    <a:pt x="170543" y="641726"/>
                  </a:cubicBezTo>
                  <a:cubicBezTo>
                    <a:pt x="171495" y="519806"/>
                    <a:pt x="172448" y="351214"/>
                    <a:pt x="175305" y="229294"/>
                  </a:cubicBezTo>
                  <a:cubicBezTo>
                    <a:pt x="176258" y="206434"/>
                    <a:pt x="176258" y="206434"/>
                    <a:pt x="188641" y="201671"/>
                  </a:cubicBezTo>
                  <a:cubicBezTo>
                    <a:pt x="197213" y="198814"/>
                    <a:pt x="180068" y="189289"/>
                    <a:pt x="174353" y="184526"/>
                  </a:cubicBezTo>
                  <a:cubicBezTo>
                    <a:pt x="152445" y="165476"/>
                    <a:pt x="166733" y="137854"/>
                    <a:pt x="191498" y="119756"/>
                  </a:cubicBezTo>
                  <a:cubicBezTo>
                    <a:pt x="230550" y="89276"/>
                    <a:pt x="209595" y="48319"/>
                    <a:pt x="220073" y="5456"/>
                  </a:cubicBezTo>
                  <a:cubicBezTo>
                    <a:pt x="221978" y="-4069"/>
                    <a:pt x="244838" y="-259"/>
                    <a:pt x="244838" y="10219"/>
                  </a:cubicBezTo>
                  <a:cubicBezTo>
                    <a:pt x="241028" y="69274"/>
                    <a:pt x="252458" y="99754"/>
                    <a:pt x="279128" y="119756"/>
                  </a:cubicBezTo>
                  <a:cubicBezTo>
                    <a:pt x="315323" y="146426"/>
                    <a:pt x="307703" y="177859"/>
                    <a:pt x="288653" y="189289"/>
                  </a:cubicBezTo>
                  <a:cubicBezTo>
                    <a:pt x="265793" y="202624"/>
                    <a:pt x="280080" y="202624"/>
                    <a:pt x="284843" y="213101"/>
                  </a:cubicBezTo>
                  <a:cubicBezTo>
                    <a:pt x="289605" y="225484"/>
                    <a:pt x="286748" y="844609"/>
                    <a:pt x="287700" y="1141789"/>
                  </a:cubicBezTo>
                  <a:close/>
                </a:path>
              </a:pathLst>
            </a:custGeom>
            <a:solidFill>
              <a:schemeClr val="accent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61" name="Group 360">
              <a:extLst>
                <a:ext uri="{FF2B5EF4-FFF2-40B4-BE49-F238E27FC236}">
                  <a16:creationId xmlns:a16="http://schemas.microsoft.com/office/drawing/2014/main" xmlns="" id="{C14EA99D-BA50-45B1-A511-B373B2FCDCFF}"/>
                </a:ext>
              </a:extLst>
            </p:cNvPr>
            <p:cNvGrpSpPr/>
            <p:nvPr/>
          </p:nvGrpSpPr>
          <p:grpSpPr>
            <a:xfrm>
              <a:off x="6288139" y="3256228"/>
              <a:ext cx="2633320" cy="537229"/>
              <a:chOff x="6288139" y="3256228"/>
              <a:chExt cx="2633320" cy="537229"/>
            </a:xfrm>
          </p:grpSpPr>
          <p:sp>
            <p:nvSpPr>
              <p:cNvPr id="362" name="Freeform: Shape 361">
                <a:extLst>
                  <a:ext uri="{FF2B5EF4-FFF2-40B4-BE49-F238E27FC236}">
                    <a16:creationId xmlns:a16="http://schemas.microsoft.com/office/drawing/2014/main" xmlns="" id="{87915659-F66E-45AC-97F7-F4B1405B484E}"/>
                  </a:ext>
                </a:extLst>
              </p:cNvPr>
              <p:cNvSpPr/>
              <p:nvPr/>
            </p:nvSpPr>
            <p:spPr>
              <a:xfrm>
                <a:off x="6288139" y="3256228"/>
                <a:ext cx="529034" cy="298047"/>
              </a:xfrm>
              <a:custGeom>
                <a:avLst/>
                <a:gdLst>
                  <a:gd name="connsiteX0" fmla="*/ 35765 w 676275"/>
                  <a:gd name="connsiteY0" fmla="*/ 0 h 381000"/>
                  <a:gd name="connsiteX1" fmla="*/ 682159 w 676275"/>
                  <a:gd name="connsiteY1" fmla="*/ 73578 h 381000"/>
                  <a:gd name="connsiteX2" fmla="*/ 646394 w 676275"/>
                  <a:gd name="connsiteY2" fmla="*/ 387784 h 381000"/>
                  <a:gd name="connsiteX3" fmla="*/ 0 w 676275"/>
                  <a:gd name="connsiteY3" fmla="*/ 31420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381000">
                    <a:moveTo>
                      <a:pt x="35765" y="0"/>
                    </a:moveTo>
                    <a:lnTo>
                      <a:pt x="682159" y="73578"/>
                    </a:lnTo>
                    <a:lnTo>
                      <a:pt x="646394" y="387784"/>
                    </a:lnTo>
                    <a:lnTo>
                      <a:pt x="0" y="3142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363" name="Freeform: Shape 362">
                <a:extLst>
                  <a:ext uri="{FF2B5EF4-FFF2-40B4-BE49-F238E27FC236}">
                    <a16:creationId xmlns:a16="http://schemas.microsoft.com/office/drawing/2014/main" xmlns="" id="{0A9E5953-9A1A-4768-BEDF-26AD1C096018}"/>
                  </a:ext>
                </a:extLst>
              </p:cNvPr>
              <p:cNvSpPr/>
              <p:nvPr/>
            </p:nvSpPr>
            <p:spPr>
              <a:xfrm>
                <a:off x="7340325" y="3375450"/>
                <a:ext cx="529034" cy="298047"/>
              </a:xfrm>
              <a:custGeom>
                <a:avLst/>
                <a:gdLst>
                  <a:gd name="connsiteX0" fmla="*/ 35765 w 676275"/>
                  <a:gd name="connsiteY0" fmla="*/ 0 h 381000"/>
                  <a:gd name="connsiteX1" fmla="*/ 682159 w 676275"/>
                  <a:gd name="connsiteY1" fmla="*/ 73578 h 381000"/>
                  <a:gd name="connsiteX2" fmla="*/ 646394 w 676275"/>
                  <a:gd name="connsiteY2" fmla="*/ 387784 h 381000"/>
                  <a:gd name="connsiteX3" fmla="*/ 0 w 676275"/>
                  <a:gd name="connsiteY3" fmla="*/ 31420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381000">
                    <a:moveTo>
                      <a:pt x="35765" y="0"/>
                    </a:moveTo>
                    <a:lnTo>
                      <a:pt x="682159" y="73578"/>
                    </a:lnTo>
                    <a:lnTo>
                      <a:pt x="646394" y="387784"/>
                    </a:lnTo>
                    <a:lnTo>
                      <a:pt x="0" y="3142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4" name="Freeform: Shape 363">
                <a:extLst>
                  <a:ext uri="{FF2B5EF4-FFF2-40B4-BE49-F238E27FC236}">
                    <a16:creationId xmlns:a16="http://schemas.microsoft.com/office/drawing/2014/main" xmlns="" id="{95F530DA-BDB9-461C-99D3-112D590EF4CB}"/>
                  </a:ext>
                </a:extLst>
              </p:cNvPr>
              <p:cNvSpPr/>
              <p:nvPr/>
            </p:nvSpPr>
            <p:spPr>
              <a:xfrm>
                <a:off x="7866332" y="3435796"/>
                <a:ext cx="529034" cy="298047"/>
              </a:xfrm>
              <a:custGeom>
                <a:avLst/>
                <a:gdLst>
                  <a:gd name="connsiteX0" fmla="*/ 35766 w 676275"/>
                  <a:gd name="connsiteY0" fmla="*/ 0 h 381000"/>
                  <a:gd name="connsiteX1" fmla="*/ 682160 w 676275"/>
                  <a:gd name="connsiteY1" fmla="*/ 73578 h 381000"/>
                  <a:gd name="connsiteX2" fmla="*/ 646395 w 676275"/>
                  <a:gd name="connsiteY2" fmla="*/ 387784 h 381000"/>
                  <a:gd name="connsiteX3" fmla="*/ 1 w 676275"/>
                  <a:gd name="connsiteY3" fmla="*/ 31420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381000">
                    <a:moveTo>
                      <a:pt x="35766" y="0"/>
                    </a:moveTo>
                    <a:lnTo>
                      <a:pt x="682160" y="73578"/>
                    </a:lnTo>
                    <a:lnTo>
                      <a:pt x="646395" y="387784"/>
                    </a:lnTo>
                    <a:lnTo>
                      <a:pt x="1" y="3142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5" name="Freeform: Shape 364">
                <a:extLst>
                  <a:ext uri="{FF2B5EF4-FFF2-40B4-BE49-F238E27FC236}">
                    <a16:creationId xmlns:a16="http://schemas.microsoft.com/office/drawing/2014/main" xmlns="" id="{16A9D9BC-E19B-43D9-AE4E-459EF6229026}"/>
                  </a:ext>
                </a:extLst>
              </p:cNvPr>
              <p:cNvSpPr/>
              <p:nvPr/>
            </p:nvSpPr>
            <p:spPr>
              <a:xfrm>
                <a:off x="8392425" y="3495410"/>
                <a:ext cx="529034" cy="298047"/>
              </a:xfrm>
              <a:custGeom>
                <a:avLst/>
                <a:gdLst>
                  <a:gd name="connsiteX0" fmla="*/ 35766 w 676275"/>
                  <a:gd name="connsiteY0" fmla="*/ 0 h 381000"/>
                  <a:gd name="connsiteX1" fmla="*/ 682160 w 676275"/>
                  <a:gd name="connsiteY1" fmla="*/ 73578 h 381000"/>
                  <a:gd name="connsiteX2" fmla="*/ 646394 w 676275"/>
                  <a:gd name="connsiteY2" fmla="*/ 387784 h 381000"/>
                  <a:gd name="connsiteX3" fmla="*/ 0 w 676275"/>
                  <a:gd name="connsiteY3" fmla="*/ 31420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381000">
                    <a:moveTo>
                      <a:pt x="35766" y="0"/>
                    </a:moveTo>
                    <a:lnTo>
                      <a:pt x="682160" y="73578"/>
                    </a:lnTo>
                    <a:lnTo>
                      <a:pt x="646394" y="387784"/>
                    </a:lnTo>
                    <a:lnTo>
                      <a:pt x="0" y="3142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6" name="Freeform: Shape 365">
                <a:extLst>
                  <a:ext uri="{FF2B5EF4-FFF2-40B4-BE49-F238E27FC236}">
                    <a16:creationId xmlns:a16="http://schemas.microsoft.com/office/drawing/2014/main" xmlns="" id="{CDF3B9C7-DF72-4622-AF5F-A10B37255F0F}"/>
                  </a:ext>
                </a:extLst>
              </p:cNvPr>
              <p:cNvSpPr/>
              <p:nvPr/>
            </p:nvSpPr>
            <p:spPr>
              <a:xfrm>
                <a:off x="6814232" y="3315836"/>
                <a:ext cx="529034" cy="298047"/>
              </a:xfrm>
              <a:custGeom>
                <a:avLst/>
                <a:gdLst>
                  <a:gd name="connsiteX0" fmla="*/ 35766 w 676275"/>
                  <a:gd name="connsiteY0" fmla="*/ 0 h 381000"/>
                  <a:gd name="connsiteX1" fmla="*/ 682160 w 676275"/>
                  <a:gd name="connsiteY1" fmla="*/ 73578 h 381000"/>
                  <a:gd name="connsiteX2" fmla="*/ 646394 w 676275"/>
                  <a:gd name="connsiteY2" fmla="*/ 387784 h 381000"/>
                  <a:gd name="connsiteX3" fmla="*/ 0 w 676275"/>
                  <a:gd name="connsiteY3" fmla="*/ 314206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6275" h="381000">
                    <a:moveTo>
                      <a:pt x="35766" y="0"/>
                    </a:moveTo>
                    <a:lnTo>
                      <a:pt x="682160" y="73578"/>
                    </a:lnTo>
                    <a:lnTo>
                      <a:pt x="646394" y="387784"/>
                    </a:lnTo>
                    <a:lnTo>
                      <a:pt x="0" y="314206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pic>
        <p:nvPicPr>
          <p:cNvPr id="1026" name="Picture 2" descr="D:\iod-positiv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369" y="4447474"/>
            <a:ext cx="2778025" cy="196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iod-negativ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39" y="4139058"/>
            <a:ext cx="2857098" cy="201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545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6684D0D-49E1-4498-8D76-44E9CAA0150E}"/>
              </a:ext>
            </a:extLst>
          </p:cNvPr>
          <p:cNvSpPr/>
          <p:nvPr/>
        </p:nvSpPr>
        <p:spPr>
          <a:xfrm flipH="1">
            <a:off x="-16199" y="0"/>
            <a:ext cx="12192000" cy="6858000"/>
          </a:xfrm>
          <a:custGeom>
            <a:avLst/>
            <a:gdLst>
              <a:gd name="connsiteX0" fmla="*/ 1350555 w 12192000"/>
              <a:gd name="connsiteY0" fmla="*/ 170164 h 6858000"/>
              <a:gd name="connsiteX1" fmla="*/ 1302723 w 12192000"/>
              <a:gd name="connsiteY1" fmla="*/ 210590 h 6858000"/>
              <a:gd name="connsiteX2" fmla="*/ 1283156 w 12192000"/>
              <a:gd name="connsiteY2" fmla="*/ 263456 h 6858000"/>
              <a:gd name="connsiteX3" fmla="*/ 1298375 w 12192000"/>
              <a:gd name="connsiteY3" fmla="*/ 263456 h 6858000"/>
              <a:gd name="connsiteX4" fmla="*/ 1363599 w 12192000"/>
              <a:gd name="connsiteY4" fmla="*/ 319430 h 6858000"/>
              <a:gd name="connsiteX5" fmla="*/ 1389689 w 12192000"/>
              <a:gd name="connsiteY5" fmla="*/ 347418 h 6858000"/>
              <a:gd name="connsiteX6" fmla="*/ 1509267 w 12192000"/>
              <a:gd name="connsiteY6" fmla="*/ 406503 h 6858000"/>
              <a:gd name="connsiteX7" fmla="*/ 1657109 w 12192000"/>
              <a:gd name="connsiteY7" fmla="*/ 490465 h 6858000"/>
              <a:gd name="connsiteX8" fmla="*/ 1733204 w 12192000"/>
              <a:gd name="connsiteY8" fmla="*/ 555769 h 6858000"/>
              <a:gd name="connsiteX9" fmla="*/ 1787558 w 12192000"/>
              <a:gd name="connsiteY9" fmla="*/ 580647 h 6858000"/>
              <a:gd name="connsiteX10" fmla="*/ 1839737 w 12192000"/>
              <a:gd name="connsiteY10" fmla="*/ 639732 h 6858000"/>
              <a:gd name="connsiteX11" fmla="*/ 1907136 w 12192000"/>
              <a:gd name="connsiteY11" fmla="*/ 636622 h 6858000"/>
              <a:gd name="connsiteX12" fmla="*/ 1985405 w 12192000"/>
              <a:gd name="connsiteY12" fmla="*/ 670829 h 6858000"/>
              <a:gd name="connsiteX13" fmla="*/ 2059326 w 12192000"/>
              <a:gd name="connsiteY13" fmla="*/ 720584 h 6858000"/>
              <a:gd name="connsiteX14" fmla="*/ 2102809 w 12192000"/>
              <a:gd name="connsiteY14" fmla="*/ 742353 h 6858000"/>
              <a:gd name="connsiteX15" fmla="*/ 2161511 w 12192000"/>
              <a:gd name="connsiteY15" fmla="*/ 764121 h 6858000"/>
              <a:gd name="connsiteX16" fmla="*/ 2344139 w 12192000"/>
              <a:gd name="connsiteY16" fmla="*/ 860522 h 6858000"/>
              <a:gd name="connsiteX17" fmla="*/ 2455021 w 12192000"/>
              <a:gd name="connsiteY17" fmla="*/ 928936 h 6858000"/>
              <a:gd name="connsiteX18" fmla="*/ 2461543 w 12192000"/>
              <a:gd name="connsiteY18" fmla="*/ 981801 h 6858000"/>
              <a:gd name="connsiteX19" fmla="*/ 2461543 w 12192000"/>
              <a:gd name="connsiteY19" fmla="*/ 1003569 h 6858000"/>
              <a:gd name="connsiteX20" fmla="*/ 2474588 w 12192000"/>
              <a:gd name="connsiteY20" fmla="*/ 1034666 h 6858000"/>
              <a:gd name="connsiteX21" fmla="*/ 2539812 w 12192000"/>
              <a:gd name="connsiteY21" fmla="*/ 1028447 h 6858000"/>
              <a:gd name="connsiteX22" fmla="*/ 2546335 w 12192000"/>
              <a:gd name="connsiteY22" fmla="*/ 1016008 h 6858000"/>
              <a:gd name="connsiteX23" fmla="*/ 2559379 w 12192000"/>
              <a:gd name="connsiteY23" fmla="*/ 1084422 h 6858000"/>
              <a:gd name="connsiteX24" fmla="*/ 2578947 w 12192000"/>
              <a:gd name="connsiteY24" fmla="*/ 1050215 h 6858000"/>
              <a:gd name="connsiteX25" fmla="*/ 2639823 w 12192000"/>
              <a:gd name="connsiteY25" fmla="*/ 1053325 h 6858000"/>
              <a:gd name="connsiteX26" fmla="*/ 2668087 w 12192000"/>
              <a:gd name="connsiteY26" fmla="*/ 1109300 h 6858000"/>
              <a:gd name="connsiteX27" fmla="*/ 2724615 w 12192000"/>
              <a:gd name="connsiteY27" fmla="*/ 1137287 h 6858000"/>
              <a:gd name="connsiteX28" fmla="*/ 2761575 w 12192000"/>
              <a:gd name="connsiteY28" fmla="*/ 1146616 h 6858000"/>
              <a:gd name="connsiteX29" fmla="*/ 2807232 w 12192000"/>
              <a:gd name="connsiteY29" fmla="*/ 1137287 h 6858000"/>
              <a:gd name="connsiteX30" fmla="*/ 2828973 w 12192000"/>
              <a:gd name="connsiteY30" fmla="*/ 1171494 h 6858000"/>
              <a:gd name="connsiteX31" fmla="*/ 2861586 w 12192000"/>
              <a:gd name="connsiteY31" fmla="*/ 1155945 h 6858000"/>
              <a:gd name="connsiteX32" fmla="*/ 2894198 w 12192000"/>
              <a:gd name="connsiteY32" fmla="*/ 1162165 h 6858000"/>
              <a:gd name="connsiteX33" fmla="*/ 2944203 w 12192000"/>
              <a:gd name="connsiteY33" fmla="*/ 1236798 h 6858000"/>
              <a:gd name="connsiteX34" fmla="*/ 2970293 w 12192000"/>
              <a:gd name="connsiteY34" fmla="*/ 1233689 h 6858000"/>
              <a:gd name="connsiteX35" fmla="*/ 3011602 w 12192000"/>
              <a:gd name="connsiteY35" fmla="*/ 1221250 h 6858000"/>
              <a:gd name="connsiteX36" fmla="*/ 3057259 w 12192000"/>
              <a:gd name="connsiteY36" fmla="*/ 1249237 h 6858000"/>
              <a:gd name="connsiteX37" fmla="*/ 3065955 w 12192000"/>
              <a:gd name="connsiteY37" fmla="*/ 1283444 h 6858000"/>
              <a:gd name="connsiteX38" fmla="*/ 3061607 w 12192000"/>
              <a:gd name="connsiteY38" fmla="*/ 1289664 h 6858000"/>
              <a:gd name="connsiteX39" fmla="*/ 3022472 w 12192000"/>
              <a:gd name="connsiteY39" fmla="*/ 1305212 h 6858000"/>
              <a:gd name="connsiteX40" fmla="*/ 3035517 w 12192000"/>
              <a:gd name="connsiteY40" fmla="*/ 1358077 h 6858000"/>
              <a:gd name="connsiteX41" fmla="*/ 2992034 w 12192000"/>
              <a:gd name="connsiteY41" fmla="*/ 1348748 h 6858000"/>
              <a:gd name="connsiteX42" fmla="*/ 2955074 w 12192000"/>
              <a:gd name="connsiteY42" fmla="*/ 1358077 h 6858000"/>
              <a:gd name="connsiteX43" fmla="*/ 2937681 w 12192000"/>
              <a:gd name="connsiteY43" fmla="*/ 1379845 h 6858000"/>
              <a:gd name="connsiteX44" fmla="*/ 2892024 w 12192000"/>
              <a:gd name="connsiteY44" fmla="*/ 1354968 h 6858000"/>
              <a:gd name="connsiteX45" fmla="*/ 2881153 w 12192000"/>
              <a:gd name="connsiteY45" fmla="*/ 1336309 h 6858000"/>
              <a:gd name="connsiteX46" fmla="*/ 2878979 w 12192000"/>
              <a:gd name="connsiteY46" fmla="*/ 1442040 h 6858000"/>
              <a:gd name="connsiteX47" fmla="*/ 2892024 w 12192000"/>
              <a:gd name="connsiteY47" fmla="*/ 1463808 h 6858000"/>
              <a:gd name="connsiteX48" fmla="*/ 2905069 w 12192000"/>
              <a:gd name="connsiteY48" fmla="*/ 1448259 h 6858000"/>
              <a:gd name="connsiteX49" fmla="*/ 2920288 w 12192000"/>
              <a:gd name="connsiteY49" fmla="*/ 1429601 h 6858000"/>
              <a:gd name="connsiteX50" fmla="*/ 2926810 w 12192000"/>
              <a:gd name="connsiteY50" fmla="*/ 1460698 h 6858000"/>
              <a:gd name="connsiteX51" fmla="*/ 2872456 w 12192000"/>
              <a:gd name="connsiteY51" fmla="*/ 1479357 h 6858000"/>
              <a:gd name="connsiteX52" fmla="*/ 2846367 w 12192000"/>
              <a:gd name="connsiteY52" fmla="*/ 1482466 h 6858000"/>
              <a:gd name="connsiteX53" fmla="*/ 2794187 w 12192000"/>
              <a:gd name="connsiteY53" fmla="*/ 1513563 h 6858000"/>
              <a:gd name="connsiteX54" fmla="*/ 2755053 w 12192000"/>
              <a:gd name="connsiteY54" fmla="*/ 1498015 h 6858000"/>
              <a:gd name="connsiteX55" fmla="*/ 2720266 w 12192000"/>
              <a:gd name="connsiteY55" fmla="*/ 1426491 h 6858000"/>
              <a:gd name="connsiteX56" fmla="*/ 2724615 w 12192000"/>
              <a:gd name="connsiteY56" fmla="*/ 1345639 h 6858000"/>
              <a:gd name="connsiteX57" fmla="*/ 2596340 w 12192000"/>
              <a:gd name="connsiteY57" fmla="*/ 1249237 h 6858000"/>
              <a:gd name="connsiteX58" fmla="*/ 2557205 w 12192000"/>
              <a:gd name="connsiteY58" fmla="*/ 1271005 h 6858000"/>
              <a:gd name="connsiteX59" fmla="*/ 2531116 w 12192000"/>
              <a:gd name="connsiteY59" fmla="*/ 1246127 h 6858000"/>
              <a:gd name="connsiteX60" fmla="*/ 2531116 w 12192000"/>
              <a:gd name="connsiteY60" fmla="*/ 1230579 h 6858000"/>
              <a:gd name="connsiteX61" fmla="*/ 2505026 w 12192000"/>
              <a:gd name="connsiteY61" fmla="*/ 1202591 h 6858000"/>
              <a:gd name="connsiteX62" fmla="*/ 2481110 w 12192000"/>
              <a:gd name="connsiteY62" fmla="*/ 1193262 h 6858000"/>
              <a:gd name="connsiteX63" fmla="*/ 2431105 w 12192000"/>
              <a:gd name="connsiteY63" fmla="*/ 1211920 h 6858000"/>
              <a:gd name="connsiteX64" fmla="*/ 2387622 w 12192000"/>
              <a:gd name="connsiteY64" fmla="*/ 1243018 h 6858000"/>
              <a:gd name="connsiteX65" fmla="*/ 2341965 w 12192000"/>
              <a:gd name="connsiteY65" fmla="*/ 1193262 h 6858000"/>
              <a:gd name="connsiteX66" fmla="*/ 2315875 w 12192000"/>
              <a:gd name="connsiteY66" fmla="*/ 1131068 h 6858000"/>
              <a:gd name="connsiteX67" fmla="*/ 2246303 w 12192000"/>
              <a:gd name="connsiteY67" fmla="*/ 1099971 h 6858000"/>
              <a:gd name="connsiteX68" fmla="*/ 2222387 w 12192000"/>
              <a:gd name="connsiteY68" fmla="*/ 1093751 h 6858000"/>
              <a:gd name="connsiteX69" fmla="*/ 2185426 w 12192000"/>
              <a:gd name="connsiteY69" fmla="*/ 1059544 h 6858000"/>
              <a:gd name="connsiteX70" fmla="*/ 2152814 w 12192000"/>
              <a:gd name="connsiteY70" fmla="*/ 1043995 h 6858000"/>
              <a:gd name="connsiteX71" fmla="*/ 2139769 w 12192000"/>
              <a:gd name="connsiteY71" fmla="*/ 1028447 h 6858000"/>
              <a:gd name="connsiteX72" fmla="*/ 2154988 w 12192000"/>
              <a:gd name="connsiteY72" fmla="*/ 1016008 h 6858000"/>
              <a:gd name="connsiteX73" fmla="*/ 2176730 w 12192000"/>
              <a:gd name="connsiteY73" fmla="*/ 994240 h 6858000"/>
              <a:gd name="connsiteX74" fmla="*/ 2170207 w 12192000"/>
              <a:gd name="connsiteY74" fmla="*/ 975582 h 6858000"/>
              <a:gd name="connsiteX75" fmla="*/ 2139769 w 12192000"/>
              <a:gd name="connsiteY75" fmla="*/ 975582 h 6858000"/>
              <a:gd name="connsiteX76" fmla="*/ 2137595 w 12192000"/>
              <a:gd name="connsiteY76" fmla="*/ 978691 h 6858000"/>
              <a:gd name="connsiteX77" fmla="*/ 2037584 w 12192000"/>
              <a:gd name="connsiteY77" fmla="*/ 994240 h 6858000"/>
              <a:gd name="connsiteX78" fmla="*/ 2013669 w 12192000"/>
              <a:gd name="connsiteY78" fmla="*/ 975582 h 6858000"/>
              <a:gd name="connsiteX79" fmla="*/ 1926703 w 12192000"/>
              <a:gd name="connsiteY79" fmla="*/ 1028447 h 6858000"/>
              <a:gd name="connsiteX80" fmla="*/ 1913658 w 12192000"/>
              <a:gd name="connsiteY80" fmla="*/ 1053325 h 6858000"/>
              <a:gd name="connsiteX81" fmla="*/ 1894091 w 12192000"/>
              <a:gd name="connsiteY81" fmla="*/ 1031557 h 6858000"/>
              <a:gd name="connsiteX82" fmla="*/ 1881046 w 12192000"/>
              <a:gd name="connsiteY82" fmla="*/ 981801 h 6858000"/>
              <a:gd name="connsiteX83" fmla="*/ 1872349 w 12192000"/>
              <a:gd name="connsiteY83" fmla="*/ 994240 h 6858000"/>
              <a:gd name="connsiteX84" fmla="*/ 1850608 w 12192000"/>
              <a:gd name="connsiteY84" fmla="*/ 1016008 h 6858000"/>
              <a:gd name="connsiteX85" fmla="*/ 1835389 w 12192000"/>
              <a:gd name="connsiteY85" fmla="*/ 969362 h 6858000"/>
              <a:gd name="connsiteX86" fmla="*/ 1824518 w 12192000"/>
              <a:gd name="connsiteY86" fmla="*/ 932045 h 6858000"/>
              <a:gd name="connsiteX87" fmla="*/ 1794080 w 12192000"/>
              <a:gd name="connsiteY87" fmla="*/ 913387 h 6858000"/>
              <a:gd name="connsiteX88" fmla="*/ 1781035 w 12192000"/>
              <a:gd name="connsiteY88" fmla="*/ 882290 h 6858000"/>
              <a:gd name="connsiteX89" fmla="*/ 1774513 w 12192000"/>
              <a:gd name="connsiteY89" fmla="*/ 860522 h 6858000"/>
              <a:gd name="connsiteX90" fmla="*/ 1761468 w 12192000"/>
              <a:gd name="connsiteY90" fmla="*/ 876071 h 6858000"/>
              <a:gd name="connsiteX91" fmla="*/ 1739727 w 12192000"/>
              <a:gd name="connsiteY91" fmla="*/ 885400 h 6858000"/>
              <a:gd name="connsiteX92" fmla="*/ 1589711 w 12192000"/>
              <a:gd name="connsiteY92" fmla="*/ 754791 h 6858000"/>
              <a:gd name="connsiteX93" fmla="*/ 1539705 w 12192000"/>
              <a:gd name="connsiteY93" fmla="*/ 714365 h 6858000"/>
              <a:gd name="connsiteX94" fmla="*/ 1481003 w 12192000"/>
              <a:gd name="connsiteY94" fmla="*/ 689487 h 6858000"/>
              <a:gd name="connsiteX95" fmla="*/ 1433172 w 12192000"/>
              <a:gd name="connsiteY95" fmla="*/ 664610 h 6858000"/>
              <a:gd name="connsiteX96" fmla="*/ 1454914 w 12192000"/>
              <a:gd name="connsiteY96" fmla="*/ 792108 h 6858000"/>
              <a:gd name="connsiteX97" fmla="*/ 1457088 w 12192000"/>
              <a:gd name="connsiteY97" fmla="*/ 854303 h 6858000"/>
              <a:gd name="connsiteX98" fmla="*/ 1452739 w 12192000"/>
              <a:gd name="connsiteY98" fmla="*/ 885400 h 6858000"/>
              <a:gd name="connsiteX99" fmla="*/ 1424475 w 12192000"/>
              <a:gd name="connsiteY99" fmla="*/ 913387 h 6858000"/>
              <a:gd name="connsiteX100" fmla="*/ 1374470 w 12192000"/>
              <a:gd name="connsiteY100" fmla="*/ 866741 h 6858000"/>
              <a:gd name="connsiteX101" fmla="*/ 1330987 w 12192000"/>
              <a:gd name="connsiteY101" fmla="*/ 838754 h 6858000"/>
              <a:gd name="connsiteX102" fmla="*/ 1317942 w 12192000"/>
              <a:gd name="connsiteY102" fmla="*/ 841864 h 6858000"/>
              <a:gd name="connsiteX103" fmla="*/ 1289678 w 12192000"/>
              <a:gd name="connsiteY103" fmla="*/ 810766 h 6858000"/>
              <a:gd name="connsiteX104" fmla="*/ 1272285 w 12192000"/>
              <a:gd name="connsiteY104" fmla="*/ 798327 h 6858000"/>
              <a:gd name="connsiteX105" fmla="*/ 1226628 w 12192000"/>
              <a:gd name="connsiteY105" fmla="*/ 807657 h 6858000"/>
              <a:gd name="connsiteX106" fmla="*/ 1202713 w 12192000"/>
              <a:gd name="connsiteY106" fmla="*/ 745462 h 6858000"/>
              <a:gd name="connsiteX107" fmla="*/ 1180971 w 12192000"/>
              <a:gd name="connsiteY107" fmla="*/ 695707 h 6858000"/>
              <a:gd name="connsiteX108" fmla="*/ 1150533 w 12192000"/>
              <a:gd name="connsiteY108" fmla="*/ 658390 h 6858000"/>
              <a:gd name="connsiteX109" fmla="*/ 1141837 w 12192000"/>
              <a:gd name="connsiteY109" fmla="*/ 658390 h 6858000"/>
              <a:gd name="connsiteX110" fmla="*/ 1124443 w 12192000"/>
              <a:gd name="connsiteY110" fmla="*/ 711255 h 6858000"/>
              <a:gd name="connsiteX111" fmla="*/ 1083135 w 12192000"/>
              <a:gd name="connsiteY111" fmla="*/ 792108 h 6858000"/>
              <a:gd name="connsiteX112" fmla="*/ 1078787 w 12192000"/>
              <a:gd name="connsiteY112" fmla="*/ 788998 h 6858000"/>
              <a:gd name="connsiteX113" fmla="*/ 1017910 w 12192000"/>
              <a:gd name="connsiteY113" fmla="*/ 767230 h 6858000"/>
              <a:gd name="connsiteX114" fmla="*/ 972253 w 12192000"/>
              <a:gd name="connsiteY114" fmla="*/ 708146 h 6858000"/>
              <a:gd name="connsiteX115" fmla="*/ 952686 w 12192000"/>
              <a:gd name="connsiteY115" fmla="*/ 770340 h 6858000"/>
              <a:gd name="connsiteX116" fmla="*/ 920074 w 12192000"/>
              <a:gd name="connsiteY116" fmla="*/ 813876 h 6858000"/>
              <a:gd name="connsiteX117" fmla="*/ 809192 w 12192000"/>
              <a:gd name="connsiteY117" fmla="*/ 695707 h 6858000"/>
              <a:gd name="connsiteX118" fmla="*/ 776580 w 12192000"/>
              <a:gd name="connsiteY118" fmla="*/ 658390 h 6858000"/>
              <a:gd name="connsiteX119" fmla="*/ 739620 w 12192000"/>
              <a:gd name="connsiteY119" fmla="*/ 686378 h 6858000"/>
              <a:gd name="connsiteX120" fmla="*/ 672221 w 12192000"/>
              <a:gd name="connsiteY120" fmla="*/ 739243 h 6858000"/>
              <a:gd name="connsiteX121" fmla="*/ 648306 w 12192000"/>
              <a:gd name="connsiteY121" fmla="*/ 736133 h 6858000"/>
              <a:gd name="connsiteX122" fmla="*/ 643957 w 12192000"/>
              <a:gd name="connsiteY122" fmla="*/ 739243 h 6858000"/>
              <a:gd name="connsiteX123" fmla="*/ 646132 w 12192000"/>
              <a:gd name="connsiteY123" fmla="*/ 733023 h 6858000"/>
              <a:gd name="connsiteX124" fmla="*/ 650480 w 12192000"/>
              <a:gd name="connsiteY124" fmla="*/ 701926 h 6858000"/>
              <a:gd name="connsiteX125" fmla="*/ 609171 w 12192000"/>
              <a:gd name="connsiteY125" fmla="*/ 621073 h 6858000"/>
              <a:gd name="connsiteX126" fmla="*/ 556992 w 12192000"/>
              <a:gd name="connsiteY126" fmla="*/ 642841 h 6858000"/>
              <a:gd name="connsiteX127" fmla="*/ 517857 w 12192000"/>
              <a:gd name="connsiteY127" fmla="*/ 642841 h 6858000"/>
              <a:gd name="connsiteX128" fmla="*/ 493941 w 12192000"/>
              <a:gd name="connsiteY128" fmla="*/ 639732 h 6858000"/>
              <a:gd name="connsiteX129" fmla="*/ 498290 w 12192000"/>
              <a:gd name="connsiteY129" fmla="*/ 683268 h 6858000"/>
              <a:gd name="connsiteX130" fmla="*/ 596126 w 12192000"/>
              <a:gd name="connsiteY130" fmla="*/ 826315 h 6858000"/>
              <a:gd name="connsiteX131" fmla="*/ 613519 w 12192000"/>
              <a:gd name="connsiteY131" fmla="*/ 866741 h 6858000"/>
              <a:gd name="connsiteX132" fmla="*/ 652654 w 12192000"/>
              <a:gd name="connsiteY132" fmla="*/ 969362 h 6858000"/>
              <a:gd name="connsiteX133" fmla="*/ 698311 w 12192000"/>
              <a:gd name="connsiteY133" fmla="*/ 1050215 h 6858000"/>
              <a:gd name="connsiteX134" fmla="*/ 726575 w 12192000"/>
              <a:gd name="connsiteY134" fmla="*/ 1053325 h 6858000"/>
              <a:gd name="connsiteX135" fmla="*/ 737446 w 12192000"/>
              <a:gd name="connsiteY135" fmla="*/ 1040886 h 6858000"/>
              <a:gd name="connsiteX136" fmla="*/ 737446 w 12192000"/>
              <a:gd name="connsiteY136" fmla="*/ 1065764 h 6858000"/>
              <a:gd name="connsiteX137" fmla="*/ 770058 w 12192000"/>
              <a:gd name="connsiteY137" fmla="*/ 1124848 h 6858000"/>
              <a:gd name="connsiteX138" fmla="*/ 785277 w 12192000"/>
              <a:gd name="connsiteY138" fmla="*/ 1096861 h 6858000"/>
              <a:gd name="connsiteX139" fmla="*/ 793973 w 12192000"/>
              <a:gd name="connsiteY139" fmla="*/ 1071983 h 6858000"/>
              <a:gd name="connsiteX140" fmla="*/ 811367 w 12192000"/>
              <a:gd name="connsiteY140" fmla="*/ 1099971 h 6858000"/>
              <a:gd name="connsiteX141" fmla="*/ 809192 w 12192000"/>
              <a:gd name="connsiteY141" fmla="*/ 1115519 h 6858000"/>
              <a:gd name="connsiteX142" fmla="*/ 830934 w 12192000"/>
              <a:gd name="connsiteY142" fmla="*/ 1165275 h 6858000"/>
              <a:gd name="connsiteX143" fmla="*/ 887462 w 12192000"/>
              <a:gd name="connsiteY143" fmla="*/ 1193262 h 6858000"/>
              <a:gd name="connsiteX144" fmla="*/ 917900 w 12192000"/>
              <a:gd name="connsiteY144" fmla="*/ 1239908 h 6858000"/>
              <a:gd name="connsiteX145" fmla="*/ 935293 w 12192000"/>
              <a:gd name="connsiteY145" fmla="*/ 1252347 h 6858000"/>
              <a:gd name="connsiteX146" fmla="*/ 978776 w 12192000"/>
              <a:gd name="connsiteY146" fmla="*/ 1249237 h 6858000"/>
              <a:gd name="connsiteX147" fmla="*/ 1104876 w 12192000"/>
              <a:gd name="connsiteY147" fmla="*/ 1274115 h 6858000"/>
              <a:gd name="connsiteX148" fmla="*/ 1150533 w 12192000"/>
              <a:gd name="connsiteY148" fmla="*/ 1336309 h 6858000"/>
              <a:gd name="connsiteX149" fmla="*/ 1137488 w 12192000"/>
              <a:gd name="connsiteY149" fmla="*/ 1358077 h 6858000"/>
              <a:gd name="connsiteX150" fmla="*/ 1070090 w 12192000"/>
              <a:gd name="connsiteY150" fmla="*/ 1386065 h 6858000"/>
              <a:gd name="connsiteX151" fmla="*/ 1054871 w 12192000"/>
              <a:gd name="connsiteY151" fmla="*/ 1389175 h 6858000"/>
              <a:gd name="connsiteX152" fmla="*/ 1057045 w 12192000"/>
              <a:gd name="connsiteY152" fmla="*/ 1410943 h 6858000"/>
              <a:gd name="connsiteX153" fmla="*/ 1059219 w 12192000"/>
              <a:gd name="connsiteY153" fmla="*/ 1417162 h 6858000"/>
              <a:gd name="connsiteX154" fmla="*/ 1067916 w 12192000"/>
              <a:gd name="connsiteY154" fmla="*/ 1445150 h 6858000"/>
              <a:gd name="connsiteX155" fmla="*/ 1041826 w 12192000"/>
              <a:gd name="connsiteY155" fmla="*/ 1432711 h 6858000"/>
              <a:gd name="connsiteX156" fmla="*/ 1035303 w 12192000"/>
              <a:gd name="connsiteY156" fmla="*/ 1417162 h 6858000"/>
              <a:gd name="connsiteX157" fmla="*/ 1022259 w 12192000"/>
              <a:gd name="connsiteY157" fmla="*/ 1404723 h 6858000"/>
              <a:gd name="connsiteX158" fmla="*/ 1017910 w 12192000"/>
              <a:gd name="connsiteY158" fmla="*/ 1423382 h 6858000"/>
              <a:gd name="connsiteX159" fmla="*/ 972253 w 12192000"/>
              <a:gd name="connsiteY159" fmla="*/ 1442040 h 6858000"/>
              <a:gd name="connsiteX160" fmla="*/ 774406 w 12192000"/>
              <a:gd name="connsiteY160" fmla="*/ 1351858 h 6858000"/>
              <a:gd name="connsiteX161" fmla="*/ 724401 w 12192000"/>
              <a:gd name="connsiteY161" fmla="*/ 1351858 h 6858000"/>
              <a:gd name="connsiteX162" fmla="*/ 652654 w 12192000"/>
              <a:gd name="connsiteY162" fmla="*/ 1320761 h 6858000"/>
              <a:gd name="connsiteX163" fmla="*/ 598300 w 12192000"/>
              <a:gd name="connsiteY163" fmla="*/ 1314541 h 6858000"/>
              <a:gd name="connsiteX164" fmla="*/ 583081 w 12192000"/>
              <a:gd name="connsiteY164" fmla="*/ 1414052 h 6858000"/>
              <a:gd name="connsiteX165" fmla="*/ 615693 w 12192000"/>
              <a:gd name="connsiteY165" fmla="*/ 1485576 h 6858000"/>
              <a:gd name="connsiteX166" fmla="*/ 648306 w 12192000"/>
              <a:gd name="connsiteY166" fmla="*/ 1407833 h 6858000"/>
              <a:gd name="connsiteX167" fmla="*/ 667873 w 12192000"/>
              <a:gd name="connsiteY167" fmla="*/ 1429601 h 6858000"/>
              <a:gd name="connsiteX168" fmla="*/ 663525 w 12192000"/>
              <a:gd name="connsiteY168" fmla="*/ 1476247 h 6858000"/>
              <a:gd name="connsiteX169" fmla="*/ 711356 w 12192000"/>
              <a:gd name="connsiteY169" fmla="*/ 1547770 h 6858000"/>
              <a:gd name="connsiteX170" fmla="*/ 730923 w 12192000"/>
              <a:gd name="connsiteY170" fmla="*/ 1547770 h 6858000"/>
              <a:gd name="connsiteX171" fmla="*/ 750490 w 12192000"/>
              <a:gd name="connsiteY171" fmla="*/ 1572648 h 6858000"/>
              <a:gd name="connsiteX172" fmla="*/ 739620 w 12192000"/>
              <a:gd name="connsiteY172" fmla="*/ 1597526 h 6858000"/>
              <a:gd name="connsiteX173" fmla="*/ 724401 w 12192000"/>
              <a:gd name="connsiteY173" fmla="*/ 1628623 h 6858000"/>
              <a:gd name="connsiteX174" fmla="*/ 746142 w 12192000"/>
              <a:gd name="connsiteY174" fmla="*/ 1647281 h 6858000"/>
              <a:gd name="connsiteX175" fmla="*/ 1065742 w 12192000"/>
              <a:gd name="connsiteY175" fmla="*/ 1787219 h 6858000"/>
              <a:gd name="connsiteX176" fmla="*/ 1170101 w 12192000"/>
              <a:gd name="connsiteY176" fmla="*/ 1840084 h 6858000"/>
              <a:gd name="connsiteX177" fmla="*/ 1204887 w 12192000"/>
              <a:gd name="connsiteY177" fmla="*/ 1840084 h 6858000"/>
              <a:gd name="connsiteX178" fmla="*/ 1254892 w 12192000"/>
              <a:gd name="connsiteY178" fmla="*/ 1858742 h 6858000"/>
              <a:gd name="connsiteX179" fmla="*/ 1267937 w 12192000"/>
              <a:gd name="connsiteY179" fmla="*/ 1759231 h 6858000"/>
              <a:gd name="connsiteX180" fmla="*/ 1313594 w 12192000"/>
              <a:gd name="connsiteY180" fmla="*/ 1824536 h 6858000"/>
              <a:gd name="connsiteX181" fmla="*/ 1354903 w 12192000"/>
              <a:gd name="connsiteY181" fmla="*/ 1896059 h 6858000"/>
              <a:gd name="connsiteX182" fmla="*/ 1461436 w 12192000"/>
              <a:gd name="connsiteY182" fmla="*/ 1930266 h 6858000"/>
              <a:gd name="connsiteX183" fmla="*/ 1489700 w 12192000"/>
              <a:gd name="connsiteY183" fmla="*/ 1892949 h 6858000"/>
              <a:gd name="connsiteX184" fmla="*/ 1513616 w 12192000"/>
              <a:gd name="connsiteY184" fmla="*/ 1902279 h 6858000"/>
              <a:gd name="connsiteX185" fmla="*/ 1515790 w 12192000"/>
              <a:gd name="connsiteY185" fmla="*/ 1917827 h 6858000"/>
              <a:gd name="connsiteX186" fmla="*/ 1591885 w 12192000"/>
              <a:gd name="connsiteY186" fmla="*/ 2008009 h 6858000"/>
              <a:gd name="connsiteX187" fmla="*/ 1681025 w 12192000"/>
              <a:gd name="connsiteY187" fmla="*/ 2029777 h 6858000"/>
              <a:gd name="connsiteX188" fmla="*/ 1739727 w 12192000"/>
              <a:gd name="connsiteY188" fmla="*/ 2011119 h 6858000"/>
              <a:gd name="connsiteX189" fmla="*/ 1859305 w 12192000"/>
              <a:gd name="connsiteY189" fmla="*/ 2070203 h 6858000"/>
              <a:gd name="connsiteX190" fmla="*/ 1881046 w 12192000"/>
              <a:gd name="connsiteY190" fmla="*/ 2076423 h 6858000"/>
              <a:gd name="connsiteX191" fmla="*/ 1965838 w 12192000"/>
              <a:gd name="connsiteY191" fmla="*/ 2085752 h 6858000"/>
              <a:gd name="connsiteX192" fmla="*/ 2000624 w 12192000"/>
              <a:gd name="connsiteY192" fmla="*/ 2088862 h 6858000"/>
              <a:gd name="connsiteX193" fmla="*/ 2109331 w 12192000"/>
              <a:gd name="connsiteY193" fmla="*/ 2107520 h 6858000"/>
              <a:gd name="connsiteX194" fmla="*/ 2128899 w 12192000"/>
              <a:gd name="connsiteY194" fmla="*/ 2119959 h 6858000"/>
              <a:gd name="connsiteX195" fmla="*/ 2183252 w 12192000"/>
              <a:gd name="connsiteY195" fmla="*/ 2163495 h 6858000"/>
              <a:gd name="connsiteX196" fmla="*/ 2244128 w 12192000"/>
              <a:gd name="connsiteY196" fmla="*/ 2213251 h 6858000"/>
              <a:gd name="connsiteX197" fmla="*/ 2261522 w 12192000"/>
              <a:gd name="connsiteY197" fmla="*/ 2219470 h 6858000"/>
              <a:gd name="connsiteX198" fmla="*/ 2333268 w 12192000"/>
              <a:gd name="connsiteY198" fmla="*/ 2185263 h 6858000"/>
              <a:gd name="connsiteX199" fmla="*/ 2355010 w 12192000"/>
              <a:gd name="connsiteY199" fmla="*/ 2197702 h 6858000"/>
              <a:gd name="connsiteX200" fmla="*/ 2355010 w 12192000"/>
              <a:gd name="connsiteY200" fmla="*/ 2312762 h 6858000"/>
              <a:gd name="connsiteX201" fmla="*/ 2365881 w 12192000"/>
              <a:gd name="connsiteY201" fmla="*/ 2340749 h 6858000"/>
              <a:gd name="connsiteX202" fmla="*/ 2389796 w 12192000"/>
              <a:gd name="connsiteY202" fmla="*/ 2328311 h 6858000"/>
              <a:gd name="connsiteX203" fmla="*/ 2409363 w 12192000"/>
              <a:gd name="connsiteY203" fmla="*/ 2263006 h 6858000"/>
              <a:gd name="connsiteX204" fmla="*/ 2415886 w 12192000"/>
              <a:gd name="connsiteY204" fmla="*/ 2250567 h 6858000"/>
              <a:gd name="connsiteX205" fmla="*/ 2441976 w 12192000"/>
              <a:gd name="connsiteY205" fmla="*/ 2216361 h 6858000"/>
              <a:gd name="connsiteX206" fmla="*/ 2452846 w 12192000"/>
              <a:gd name="connsiteY206" fmla="*/ 2253677 h 6858000"/>
              <a:gd name="connsiteX207" fmla="*/ 2457195 w 12192000"/>
              <a:gd name="connsiteY207" fmla="*/ 2253677 h 6858000"/>
              <a:gd name="connsiteX208" fmla="*/ 2539812 w 12192000"/>
              <a:gd name="connsiteY208" fmla="*/ 2225690 h 6858000"/>
              <a:gd name="connsiteX209" fmla="*/ 2689828 w 12192000"/>
              <a:gd name="connsiteY209" fmla="*/ 2287884 h 6858000"/>
              <a:gd name="connsiteX210" fmla="*/ 2711570 w 12192000"/>
              <a:gd name="connsiteY210" fmla="*/ 2328311 h 6858000"/>
              <a:gd name="connsiteX211" fmla="*/ 2733311 w 12192000"/>
              <a:gd name="connsiteY211" fmla="*/ 2374956 h 6858000"/>
              <a:gd name="connsiteX212" fmla="*/ 2813754 w 12192000"/>
              <a:gd name="connsiteY212" fmla="*/ 2384285 h 6858000"/>
              <a:gd name="connsiteX213" fmla="*/ 2870282 w 12192000"/>
              <a:gd name="connsiteY213" fmla="*/ 2378066 h 6858000"/>
              <a:gd name="connsiteX214" fmla="*/ 2898546 w 12192000"/>
              <a:gd name="connsiteY214" fmla="*/ 2430931 h 6858000"/>
              <a:gd name="connsiteX215" fmla="*/ 2922462 w 12192000"/>
              <a:gd name="connsiteY215" fmla="*/ 2474467 h 6858000"/>
              <a:gd name="connsiteX216" fmla="*/ 2939855 w 12192000"/>
              <a:gd name="connsiteY216" fmla="*/ 2449590 h 6858000"/>
              <a:gd name="connsiteX217" fmla="*/ 2965945 w 12192000"/>
              <a:gd name="connsiteY217" fmla="*/ 2430931 h 6858000"/>
              <a:gd name="connsiteX218" fmla="*/ 3028995 w 12192000"/>
              <a:gd name="connsiteY218" fmla="*/ 2458919 h 6858000"/>
              <a:gd name="connsiteX219" fmla="*/ 3098567 w 12192000"/>
              <a:gd name="connsiteY219" fmla="*/ 2443370 h 6858000"/>
              <a:gd name="connsiteX220" fmla="*/ 3131180 w 12192000"/>
              <a:gd name="connsiteY220" fmla="*/ 2440260 h 6858000"/>
              <a:gd name="connsiteX221" fmla="*/ 3185533 w 12192000"/>
              <a:gd name="connsiteY221" fmla="*/ 2496235 h 6858000"/>
              <a:gd name="connsiteX222" fmla="*/ 3211623 w 12192000"/>
              <a:gd name="connsiteY222" fmla="*/ 2502455 h 6858000"/>
              <a:gd name="connsiteX223" fmla="*/ 3296414 w 12192000"/>
              <a:gd name="connsiteY223" fmla="*/ 2493126 h 6858000"/>
              <a:gd name="connsiteX224" fmla="*/ 3424689 w 12192000"/>
              <a:gd name="connsiteY224" fmla="*/ 2542881 h 6858000"/>
              <a:gd name="connsiteX225" fmla="*/ 3468172 w 12192000"/>
              <a:gd name="connsiteY225" fmla="*/ 2573979 h 6858000"/>
              <a:gd name="connsiteX226" fmla="*/ 3439908 w 12192000"/>
              <a:gd name="connsiteY226" fmla="*/ 2586417 h 6858000"/>
              <a:gd name="connsiteX227" fmla="*/ 3411644 w 12192000"/>
              <a:gd name="connsiteY227" fmla="*/ 2595746 h 6858000"/>
              <a:gd name="connsiteX228" fmla="*/ 3400773 w 12192000"/>
              <a:gd name="connsiteY228" fmla="*/ 2629953 h 6858000"/>
              <a:gd name="connsiteX229" fmla="*/ 3420341 w 12192000"/>
              <a:gd name="connsiteY229" fmla="*/ 2642392 h 6858000"/>
              <a:gd name="connsiteX230" fmla="*/ 3444257 w 12192000"/>
              <a:gd name="connsiteY230" fmla="*/ 2648612 h 6858000"/>
              <a:gd name="connsiteX231" fmla="*/ 3433386 w 12192000"/>
              <a:gd name="connsiteY231" fmla="*/ 2695257 h 6858000"/>
              <a:gd name="connsiteX232" fmla="*/ 3396425 w 12192000"/>
              <a:gd name="connsiteY232" fmla="*/ 2710806 h 6858000"/>
              <a:gd name="connsiteX233" fmla="*/ 3292066 w 12192000"/>
              <a:gd name="connsiteY233" fmla="*/ 2589527 h 6858000"/>
              <a:gd name="connsiteX234" fmla="*/ 3287718 w 12192000"/>
              <a:gd name="connsiteY234" fmla="*/ 2626844 h 6858000"/>
              <a:gd name="connsiteX235" fmla="*/ 3242061 w 12192000"/>
              <a:gd name="connsiteY235" fmla="*/ 2695257 h 6858000"/>
              <a:gd name="connsiteX236" fmla="*/ 3207275 w 12192000"/>
              <a:gd name="connsiteY236" fmla="*/ 2704587 h 6858000"/>
              <a:gd name="connsiteX237" fmla="*/ 3183359 w 12192000"/>
              <a:gd name="connsiteY237" fmla="*/ 2685929 h 6858000"/>
              <a:gd name="connsiteX238" fmla="*/ 3155095 w 12192000"/>
              <a:gd name="connsiteY238" fmla="*/ 2654831 h 6858000"/>
              <a:gd name="connsiteX239" fmla="*/ 3102916 w 12192000"/>
              <a:gd name="connsiteY239" fmla="*/ 2645502 h 6858000"/>
              <a:gd name="connsiteX240" fmla="*/ 3076826 w 12192000"/>
              <a:gd name="connsiteY240" fmla="*/ 2657941 h 6858000"/>
              <a:gd name="connsiteX241" fmla="*/ 3007253 w 12192000"/>
              <a:gd name="connsiteY241" fmla="*/ 2657941 h 6858000"/>
              <a:gd name="connsiteX242" fmla="*/ 2924636 w 12192000"/>
              <a:gd name="connsiteY242" fmla="*/ 2598856 h 6858000"/>
              <a:gd name="connsiteX243" fmla="*/ 2915939 w 12192000"/>
              <a:gd name="connsiteY243" fmla="*/ 2567759 h 6858000"/>
              <a:gd name="connsiteX244" fmla="*/ 2892024 w 12192000"/>
              <a:gd name="connsiteY244" fmla="*/ 2521113 h 6858000"/>
              <a:gd name="connsiteX245" fmla="*/ 2883327 w 12192000"/>
              <a:gd name="connsiteY245" fmla="*/ 2549101 h 6858000"/>
              <a:gd name="connsiteX246" fmla="*/ 2850715 w 12192000"/>
              <a:gd name="connsiteY246" fmla="*/ 2583307 h 6858000"/>
              <a:gd name="connsiteX247" fmla="*/ 2831148 w 12192000"/>
              <a:gd name="connsiteY247" fmla="*/ 2536662 h 6858000"/>
              <a:gd name="connsiteX248" fmla="*/ 2839844 w 12192000"/>
              <a:gd name="connsiteY248" fmla="*/ 2505564 h 6858000"/>
              <a:gd name="connsiteX249" fmla="*/ 2837670 w 12192000"/>
              <a:gd name="connsiteY249" fmla="*/ 2499345 h 6858000"/>
              <a:gd name="connsiteX250" fmla="*/ 2678957 w 12192000"/>
              <a:gd name="connsiteY250" fmla="*/ 2577088 h 6858000"/>
              <a:gd name="connsiteX251" fmla="*/ 2570250 w 12192000"/>
              <a:gd name="connsiteY251" fmla="*/ 2592637 h 6858000"/>
              <a:gd name="connsiteX252" fmla="*/ 2541986 w 12192000"/>
              <a:gd name="connsiteY252" fmla="*/ 2564649 h 6858000"/>
              <a:gd name="connsiteX253" fmla="*/ 2526767 w 12192000"/>
              <a:gd name="connsiteY253" fmla="*/ 2545991 h 6858000"/>
              <a:gd name="connsiteX254" fmla="*/ 2481110 w 12192000"/>
              <a:gd name="connsiteY254" fmla="*/ 2558430 h 6858000"/>
              <a:gd name="connsiteX255" fmla="*/ 2337617 w 12192000"/>
              <a:gd name="connsiteY255" fmla="*/ 2486906 h 6858000"/>
              <a:gd name="connsiteX256" fmla="*/ 2300656 w 12192000"/>
              <a:gd name="connsiteY256" fmla="*/ 2427821 h 6858000"/>
              <a:gd name="connsiteX257" fmla="*/ 2276741 w 12192000"/>
              <a:gd name="connsiteY257" fmla="*/ 2434041 h 6858000"/>
              <a:gd name="connsiteX258" fmla="*/ 2296308 w 12192000"/>
              <a:gd name="connsiteY258" fmla="*/ 2471358 h 6858000"/>
              <a:gd name="connsiteX259" fmla="*/ 2322398 w 12192000"/>
              <a:gd name="connsiteY259" fmla="*/ 2499345 h 6858000"/>
              <a:gd name="connsiteX260" fmla="*/ 2315875 w 12192000"/>
              <a:gd name="connsiteY260" fmla="*/ 2518003 h 6858000"/>
              <a:gd name="connsiteX261" fmla="*/ 2302830 w 12192000"/>
              <a:gd name="connsiteY261" fmla="*/ 2533552 h 6858000"/>
              <a:gd name="connsiteX262" fmla="*/ 2272392 w 12192000"/>
              <a:gd name="connsiteY262" fmla="*/ 2539771 h 6858000"/>
              <a:gd name="connsiteX263" fmla="*/ 2102809 w 12192000"/>
              <a:gd name="connsiteY263" fmla="*/ 2480687 h 6858000"/>
              <a:gd name="connsiteX264" fmla="*/ 2054978 w 12192000"/>
              <a:gd name="connsiteY264" fmla="*/ 2502455 h 6858000"/>
              <a:gd name="connsiteX265" fmla="*/ 1952793 w 12192000"/>
              <a:gd name="connsiteY265" fmla="*/ 2555320 h 6858000"/>
              <a:gd name="connsiteX266" fmla="*/ 1883220 w 12192000"/>
              <a:gd name="connsiteY266" fmla="*/ 2530442 h 6858000"/>
              <a:gd name="connsiteX267" fmla="*/ 1854956 w 12192000"/>
              <a:gd name="connsiteY267" fmla="*/ 2521113 h 6858000"/>
              <a:gd name="connsiteX268" fmla="*/ 1672328 w 12192000"/>
              <a:gd name="connsiteY268" fmla="*/ 2458919 h 6858000"/>
              <a:gd name="connsiteX269" fmla="*/ 1639716 w 12192000"/>
              <a:gd name="connsiteY269" fmla="*/ 2449590 h 6858000"/>
              <a:gd name="connsiteX270" fmla="*/ 1600581 w 12192000"/>
              <a:gd name="connsiteY270" fmla="*/ 2486906 h 6858000"/>
              <a:gd name="connsiteX271" fmla="*/ 1572317 w 12192000"/>
              <a:gd name="connsiteY271" fmla="*/ 2493126 h 6858000"/>
              <a:gd name="connsiteX272" fmla="*/ 1533183 w 12192000"/>
              <a:gd name="connsiteY272" fmla="*/ 2462028 h 6858000"/>
              <a:gd name="connsiteX273" fmla="*/ 1476655 w 12192000"/>
              <a:gd name="connsiteY273" fmla="*/ 2486906 h 6858000"/>
              <a:gd name="connsiteX274" fmla="*/ 1457088 w 12192000"/>
              <a:gd name="connsiteY274" fmla="*/ 2524223 h 6858000"/>
              <a:gd name="connsiteX275" fmla="*/ 1444043 w 12192000"/>
              <a:gd name="connsiteY275" fmla="*/ 2530442 h 6858000"/>
              <a:gd name="connsiteX276" fmla="*/ 1444043 w 12192000"/>
              <a:gd name="connsiteY276" fmla="*/ 2508674 h 6858000"/>
              <a:gd name="connsiteX277" fmla="*/ 1450565 w 12192000"/>
              <a:gd name="connsiteY277" fmla="*/ 2493126 h 6858000"/>
              <a:gd name="connsiteX278" fmla="*/ 1448391 w 12192000"/>
              <a:gd name="connsiteY278" fmla="*/ 2455809 h 6858000"/>
              <a:gd name="connsiteX279" fmla="*/ 1417953 w 12192000"/>
              <a:gd name="connsiteY279" fmla="*/ 2465138 h 6858000"/>
              <a:gd name="connsiteX280" fmla="*/ 1407082 w 12192000"/>
              <a:gd name="connsiteY280" fmla="*/ 2499345 h 6858000"/>
              <a:gd name="connsiteX281" fmla="*/ 1378819 w 12192000"/>
              <a:gd name="connsiteY281" fmla="*/ 2508674 h 6858000"/>
              <a:gd name="connsiteX282" fmla="*/ 1376644 w 12192000"/>
              <a:gd name="connsiteY282" fmla="*/ 2480687 h 6858000"/>
              <a:gd name="connsiteX283" fmla="*/ 1376644 w 12192000"/>
              <a:gd name="connsiteY283" fmla="*/ 2471358 h 6858000"/>
              <a:gd name="connsiteX284" fmla="*/ 1333161 w 12192000"/>
              <a:gd name="connsiteY284" fmla="*/ 2409163 h 6858000"/>
              <a:gd name="connsiteX285" fmla="*/ 1239673 w 12192000"/>
              <a:gd name="connsiteY285" fmla="*/ 2409163 h 6858000"/>
              <a:gd name="connsiteX286" fmla="*/ 1189668 w 12192000"/>
              <a:gd name="connsiteY286" fmla="*/ 2462028 h 6858000"/>
              <a:gd name="connsiteX287" fmla="*/ 1178797 w 12192000"/>
              <a:gd name="connsiteY287" fmla="*/ 2483796 h 6858000"/>
              <a:gd name="connsiteX288" fmla="*/ 1157056 w 12192000"/>
              <a:gd name="connsiteY288" fmla="*/ 2455809 h 6858000"/>
              <a:gd name="connsiteX289" fmla="*/ 1180971 w 12192000"/>
              <a:gd name="connsiteY289" fmla="*/ 2412273 h 6858000"/>
              <a:gd name="connsiteX290" fmla="*/ 1163578 w 12192000"/>
              <a:gd name="connsiteY290" fmla="*/ 2406054 h 6858000"/>
              <a:gd name="connsiteX291" fmla="*/ 1128792 w 12192000"/>
              <a:gd name="connsiteY291" fmla="*/ 2471358 h 6858000"/>
              <a:gd name="connsiteX292" fmla="*/ 1126618 w 12192000"/>
              <a:gd name="connsiteY292" fmla="*/ 2477577 h 6858000"/>
              <a:gd name="connsiteX293" fmla="*/ 1135314 w 12192000"/>
              <a:gd name="connsiteY293" fmla="*/ 2533552 h 6858000"/>
              <a:gd name="connsiteX294" fmla="*/ 1246196 w 12192000"/>
              <a:gd name="connsiteY294" fmla="*/ 2580198 h 6858000"/>
              <a:gd name="connsiteX295" fmla="*/ 1278808 w 12192000"/>
              <a:gd name="connsiteY295" fmla="*/ 2636173 h 6858000"/>
              <a:gd name="connsiteX296" fmla="*/ 1283156 w 12192000"/>
              <a:gd name="connsiteY296" fmla="*/ 2670380 h 6858000"/>
              <a:gd name="connsiteX297" fmla="*/ 1274460 w 12192000"/>
              <a:gd name="connsiteY297" fmla="*/ 2707696 h 6858000"/>
              <a:gd name="connsiteX298" fmla="*/ 1252718 w 12192000"/>
              <a:gd name="connsiteY298" fmla="*/ 2695257 h 6858000"/>
              <a:gd name="connsiteX299" fmla="*/ 1207061 w 12192000"/>
              <a:gd name="connsiteY299" fmla="*/ 2657941 h 6858000"/>
              <a:gd name="connsiteX300" fmla="*/ 1148359 w 12192000"/>
              <a:gd name="connsiteY300" fmla="*/ 2664160 h 6858000"/>
              <a:gd name="connsiteX301" fmla="*/ 1035303 w 12192000"/>
              <a:gd name="connsiteY301" fmla="*/ 2664160 h 6858000"/>
              <a:gd name="connsiteX302" fmla="*/ 1022259 w 12192000"/>
              <a:gd name="connsiteY302" fmla="*/ 2642392 h 6858000"/>
              <a:gd name="connsiteX303" fmla="*/ 1009214 w 12192000"/>
              <a:gd name="connsiteY303" fmla="*/ 2633063 h 6858000"/>
              <a:gd name="connsiteX304" fmla="*/ 961383 w 12192000"/>
              <a:gd name="connsiteY304" fmla="*/ 2629953 h 6858000"/>
              <a:gd name="connsiteX305" fmla="*/ 904855 w 12192000"/>
              <a:gd name="connsiteY305" fmla="*/ 2592637 h 6858000"/>
              <a:gd name="connsiteX306" fmla="*/ 891810 w 12192000"/>
              <a:gd name="connsiteY306" fmla="*/ 2573979 h 6858000"/>
              <a:gd name="connsiteX307" fmla="*/ 878765 w 12192000"/>
              <a:gd name="connsiteY307" fmla="*/ 2542881 h 6858000"/>
              <a:gd name="connsiteX308" fmla="*/ 846153 w 12192000"/>
              <a:gd name="connsiteY308" fmla="*/ 2558430 h 6858000"/>
              <a:gd name="connsiteX309" fmla="*/ 824411 w 12192000"/>
              <a:gd name="connsiteY309" fmla="*/ 2654831 h 6858000"/>
              <a:gd name="connsiteX310" fmla="*/ 854849 w 12192000"/>
              <a:gd name="connsiteY310" fmla="*/ 2692148 h 6858000"/>
              <a:gd name="connsiteX311" fmla="*/ 878765 w 12192000"/>
              <a:gd name="connsiteY311" fmla="*/ 2745013 h 6858000"/>
              <a:gd name="connsiteX312" fmla="*/ 896158 w 12192000"/>
              <a:gd name="connsiteY312" fmla="*/ 2692148 h 6858000"/>
              <a:gd name="connsiteX313" fmla="*/ 924422 w 12192000"/>
              <a:gd name="connsiteY313" fmla="*/ 2667270 h 6858000"/>
              <a:gd name="connsiteX314" fmla="*/ 952686 w 12192000"/>
              <a:gd name="connsiteY314" fmla="*/ 2707696 h 6858000"/>
              <a:gd name="connsiteX315" fmla="*/ 961383 w 12192000"/>
              <a:gd name="connsiteY315" fmla="*/ 2748123 h 6858000"/>
              <a:gd name="connsiteX316" fmla="*/ 1009214 w 12192000"/>
              <a:gd name="connsiteY316" fmla="*/ 2738794 h 6858000"/>
              <a:gd name="connsiteX317" fmla="*/ 1065742 w 12192000"/>
              <a:gd name="connsiteY317" fmla="*/ 2844524 h 6858000"/>
              <a:gd name="connsiteX318" fmla="*/ 1202713 w 12192000"/>
              <a:gd name="connsiteY318" fmla="*/ 2916048 h 6858000"/>
              <a:gd name="connsiteX319" fmla="*/ 1383167 w 12192000"/>
              <a:gd name="connsiteY319" fmla="*/ 2981352 h 6858000"/>
              <a:gd name="connsiteX320" fmla="*/ 1398386 w 12192000"/>
              <a:gd name="connsiteY320" fmla="*/ 2993791 h 6858000"/>
              <a:gd name="connsiteX321" fmla="*/ 1389689 w 12192000"/>
              <a:gd name="connsiteY321" fmla="*/ 3031107 h 6858000"/>
              <a:gd name="connsiteX322" fmla="*/ 1361425 w 12192000"/>
              <a:gd name="connsiteY322" fmla="*/ 3077753 h 6858000"/>
              <a:gd name="connsiteX323" fmla="*/ 1350555 w 12192000"/>
              <a:gd name="connsiteY323" fmla="*/ 3090192 h 6858000"/>
              <a:gd name="connsiteX324" fmla="*/ 1335336 w 12192000"/>
              <a:gd name="connsiteY324" fmla="*/ 3077753 h 6858000"/>
              <a:gd name="connsiteX325" fmla="*/ 1324465 w 12192000"/>
              <a:gd name="connsiteY325" fmla="*/ 3034217 h 6858000"/>
              <a:gd name="connsiteX326" fmla="*/ 1294027 w 12192000"/>
              <a:gd name="connsiteY326" fmla="*/ 3062205 h 6858000"/>
              <a:gd name="connsiteX327" fmla="*/ 1276634 w 12192000"/>
              <a:gd name="connsiteY327" fmla="*/ 3087083 h 6858000"/>
              <a:gd name="connsiteX328" fmla="*/ 1239673 w 12192000"/>
              <a:gd name="connsiteY328" fmla="*/ 3090192 h 6858000"/>
              <a:gd name="connsiteX329" fmla="*/ 1170101 w 12192000"/>
              <a:gd name="connsiteY329" fmla="*/ 3074643 h 6858000"/>
              <a:gd name="connsiteX330" fmla="*/ 1117921 w 12192000"/>
              <a:gd name="connsiteY330" fmla="*/ 3065314 h 6858000"/>
              <a:gd name="connsiteX331" fmla="*/ 1094005 w 12192000"/>
              <a:gd name="connsiteY331" fmla="*/ 3087083 h 6858000"/>
              <a:gd name="connsiteX332" fmla="*/ 1085309 w 12192000"/>
              <a:gd name="connsiteY332" fmla="*/ 3124399 h 6858000"/>
              <a:gd name="connsiteX333" fmla="*/ 1048348 w 12192000"/>
              <a:gd name="connsiteY333" fmla="*/ 3090192 h 6858000"/>
              <a:gd name="connsiteX334" fmla="*/ 1044000 w 12192000"/>
              <a:gd name="connsiteY334" fmla="*/ 3034217 h 6858000"/>
              <a:gd name="connsiteX335" fmla="*/ 970079 w 12192000"/>
              <a:gd name="connsiteY335" fmla="*/ 3083973 h 6858000"/>
              <a:gd name="connsiteX336" fmla="*/ 915726 w 12192000"/>
              <a:gd name="connsiteY336" fmla="*/ 3080863 h 6858000"/>
              <a:gd name="connsiteX337" fmla="*/ 822237 w 12192000"/>
              <a:gd name="connsiteY337" fmla="*/ 3027998 h 6858000"/>
              <a:gd name="connsiteX338" fmla="*/ 791799 w 12192000"/>
              <a:gd name="connsiteY338" fmla="*/ 3034217 h 6858000"/>
              <a:gd name="connsiteX339" fmla="*/ 687440 w 12192000"/>
              <a:gd name="connsiteY339" fmla="*/ 3049766 h 6858000"/>
              <a:gd name="connsiteX340" fmla="*/ 650480 w 12192000"/>
              <a:gd name="connsiteY340" fmla="*/ 3027998 h 6858000"/>
              <a:gd name="connsiteX341" fmla="*/ 587430 w 12192000"/>
              <a:gd name="connsiteY341" fmla="*/ 2993791 h 6858000"/>
              <a:gd name="connsiteX342" fmla="*/ 565688 w 12192000"/>
              <a:gd name="connsiteY342" fmla="*/ 3006230 h 6858000"/>
              <a:gd name="connsiteX343" fmla="*/ 561340 w 12192000"/>
              <a:gd name="connsiteY343" fmla="*/ 3034217 h 6858000"/>
              <a:gd name="connsiteX344" fmla="*/ 556992 w 12192000"/>
              <a:gd name="connsiteY344" fmla="*/ 3052875 h 6858000"/>
              <a:gd name="connsiteX345" fmla="*/ 509160 w 12192000"/>
              <a:gd name="connsiteY345" fmla="*/ 3043546 h 6858000"/>
              <a:gd name="connsiteX346" fmla="*/ 498290 w 12192000"/>
              <a:gd name="connsiteY346" fmla="*/ 3009340 h 6858000"/>
              <a:gd name="connsiteX347" fmla="*/ 452633 w 12192000"/>
              <a:gd name="connsiteY347" fmla="*/ 2950255 h 6858000"/>
              <a:gd name="connsiteX348" fmla="*/ 443936 w 12192000"/>
              <a:gd name="connsiteY348" fmla="*/ 2968913 h 6858000"/>
              <a:gd name="connsiteX349" fmla="*/ 426543 w 12192000"/>
              <a:gd name="connsiteY349" fmla="*/ 3012449 h 6858000"/>
              <a:gd name="connsiteX350" fmla="*/ 383060 w 12192000"/>
              <a:gd name="connsiteY350" fmla="*/ 3009340 h 6858000"/>
              <a:gd name="connsiteX351" fmla="*/ 337403 w 12192000"/>
              <a:gd name="connsiteY351" fmla="*/ 2996900 h 6858000"/>
              <a:gd name="connsiteX352" fmla="*/ 317836 w 12192000"/>
              <a:gd name="connsiteY352" fmla="*/ 3018668 h 6858000"/>
              <a:gd name="connsiteX353" fmla="*/ 296094 w 12192000"/>
              <a:gd name="connsiteY353" fmla="*/ 3037327 h 6858000"/>
              <a:gd name="connsiteX354" fmla="*/ 280875 w 12192000"/>
              <a:gd name="connsiteY354" fmla="*/ 3031107 h 6858000"/>
              <a:gd name="connsiteX355" fmla="*/ 259134 w 12192000"/>
              <a:gd name="connsiteY355" fmla="*/ 3034217 h 6858000"/>
              <a:gd name="connsiteX356" fmla="*/ 265656 w 12192000"/>
              <a:gd name="connsiteY356" fmla="*/ 3059095 h 6858000"/>
              <a:gd name="connsiteX357" fmla="*/ 237392 w 12192000"/>
              <a:gd name="connsiteY357" fmla="*/ 3105741 h 6858000"/>
              <a:gd name="connsiteX358" fmla="*/ 237392 w 12192000"/>
              <a:gd name="connsiteY358" fmla="*/ 3279885 h 6858000"/>
              <a:gd name="connsiteX359" fmla="*/ 272179 w 12192000"/>
              <a:gd name="connsiteY359" fmla="*/ 3245678 h 6858000"/>
              <a:gd name="connsiteX360" fmla="*/ 356970 w 12192000"/>
              <a:gd name="connsiteY360" fmla="*/ 3199033 h 6858000"/>
              <a:gd name="connsiteX361" fmla="*/ 411324 w 12192000"/>
              <a:gd name="connsiteY361" fmla="*/ 3217691 h 6858000"/>
              <a:gd name="connsiteX362" fmla="*/ 433065 w 12192000"/>
              <a:gd name="connsiteY362" fmla="*/ 3227020 h 6858000"/>
              <a:gd name="connsiteX363" fmla="*/ 422195 w 12192000"/>
              <a:gd name="connsiteY363" fmla="*/ 3251898 h 6858000"/>
              <a:gd name="connsiteX364" fmla="*/ 409150 w 12192000"/>
              <a:gd name="connsiteY364" fmla="*/ 3267446 h 6858000"/>
              <a:gd name="connsiteX365" fmla="*/ 393931 w 12192000"/>
              <a:gd name="connsiteY365" fmla="*/ 3298543 h 6858000"/>
              <a:gd name="connsiteX366" fmla="*/ 420020 w 12192000"/>
              <a:gd name="connsiteY366" fmla="*/ 3314092 h 6858000"/>
              <a:gd name="connsiteX367" fmla="*/ 465677 w 12192000"/>
              <a:gd name="connsiteY367" fmla="*/ 3314092 h 6858000"/>
              <a:gd name="connsiteX368" fmla="*/ 550469 w 12192000"/>
              <a:gd name="connsiteY368" fmla="*/ 3360738 h 6858000"/>
              <a:gd name="connsiteX369" fmla="*/ 563514 w 12192000"/>
              <a:gd name="connsiteY369" fmla="*/ 3360738 h 6858000"/>
              <a:gd name="connsiteX370" fmla="*/ 578733 w 12192000"/>
              <a:gd name="connsiteY370" fmla="*/ 3354518 h 6858000"/>
              <a:gd name="connsiteX371" fmla="*/ 591778 w 12192000"/>
              <a:gd name="connsiteY371" fmla="*/ 3357628 h 6858000"/>
              <a:gd name="connsiteX372" fmla="*/ 585256 w 12192000"/>
              <a:gd name="connsiteY372" fmla="*/ 3373177 h 6858000"/>
              <a:gd name="connsiteX373" fmla="*/ 567862 w 12192000"/>
              <a:gd name="connsiteY373" fmla="*/ 3407384 h 6858000"/>
              <a:gd name="connsiteX374" fmla="*/ 567862 w 12192000"/>
              <a:gd name="connsiteY374" fmla="*/ 3438481 h 6858000"/>
              <a:gd name="connsiteX375" fmla="*/ 589604 w 12192000"/>
              <a:gd name="connsiteY375" fmla="*/ 3438481 h 6858000"/>
              <a:gd name="connsiteX376" fmla="*/ 604823 w 12192000"/>
              <a:gd name="connsiteY376" fmla="*/ 3422932 h 6858000"/>
              <a:gd name="connsiteX377" fmla="*/ 652654 w 12192000"/>
              <a:gd name="connsiteY377" fmla="*/ 3410493 h 6858000"/>
              <a:gd name="connsiteX378" fmla="*/ 715704 w 12192000"/>
              <a:gd name="connsiteY378" fmla="*/ 3410493 h 6858000"/>
              <a:gd name="connsiteX379" fmla="*/ 743968 w 12192000"/>
              <a:gd name="connsiteY379" fmla="*/ 3413603 h 6858000"/>
              <a:gd name="connsiteX380" fmla="*/ 735271 w 12192000"/>
              <a:gd name="connsiteY380" fmla="*/ 3454029 h 6858000"/>
              <a:gd name="connsiteX381" fmla="*/ 724401 w 12192000"/>
              <a:gd name="connsiteY381" fmla="*/ 3472688 h 6858000"/>
              <a:gd name="connsiteX382" fmla="*/ 730923 w 12192000"/>
              <a:gd name="connsiteY382" fmla="*/ 3497565 h 6858000"/>
              <a:gd name="connsiteX383" fmla="*/ 846153 w 12192000"/>
              <a:gd name="connsiteY383" fmla="*/ 3640613 h 6858000"/>
              <a:gd name="connsiteX384" fmla="*/ 848327 w 12192000"/>
              <a:gd name="connsiteY384" fmla="*/ 3665490 h 6858000"/>
              <a:gd name="connsiteX385" fmla="*/ 874417 w 12192000"/>
              <a:gd name="connsiteY385" fmla="*/ 3693478 h 6858000"/>
              <a:gd name="connsiteX386" fmla="*/ 1013562 w 12192000"/>
              <a:gd name="connsiteY386" fmla="*/ 3743233 h 6858000"/>
              <a:gd name="connsiteX387" fmla="*/ 1107050 w 12192000"/>
              <a:gd name="connsiteY387" fmla="*/ 3789879 h 6858000"/>
              <a:gd name="connsiteX388" fmla="*/ 1144011 w 12192000"/>
              <a:gd name="connsiteY388" fmla="*/ 3824086 h 6858000"/>
              <a:gd name="connsiteX389" fmla="*/ 1174449 w 12192000"/>
              <a:gd name="connsiteY389" fmla="*/ 3842745 h 6858000"/>
              <a:gd name="connsiteX390" fmla="*/ 1287504 w 12192000"/>
              <a:gd name="connsiteY390" fmla="*/ 3867622 h 6858000"/>
              <a:gd name="connsiteX391" fmla="*/ 1415779 w 12192000"/>
              <a:gd name="connsiteY391" fmla="*/ 3914268 h 6858000"/>
              <a:gd name="connsiteX392" fmla="*/ 1448391 w 12192000"/>
              <a:gd name="connsiteY392" fmla="*/ 3945365 h 6858000"/>
              <a:gd name="connsiteX393" fmla="*/ 1520138 w 12192000"/>
              <a:gd name="connsiteY393" fmla="*/ 3973353 h 6858000"/>
              <a:gd name="connsiteX394" fmla="*/ 1572317 w 12192000"/>
              <a:gd name="connsiteY394" fmla="*/ 3976463 h 6858000"/>
              <a:gd name="connsiteX395" fmla="*/ 1735378 w 12192000"/>
              <a:gd name="connsiteY395" fmla="*/ 4038657 h 6858000"/>
              <a:gd name="connsiteX396" fmla="*/ 1785384 w 12192000"/>
              <a:gd name="connsiteY396" fmla="*/ 4035547 h 6858000"/>
              <a:gd name="connsiteX397" fmla="*/ 1811473 w 12192000"/>
              <a:gd name="connsiteY397" fmla="*/ 4044876 h 6858000"/>
              <a:gd name="connsiteX398" fmla="*/ 1883220 w 12192000"/>
              <a:gd name="connsiteY398" fmla="*/ 4082193 h 6858000"/>
              <a:gd name="connsiteX399" fmla="*/ 1983231 w 12192000"/>
              <a:gd name="connsiteY399" fmla="*/ 4097742 h 6858000"/>
              <a:gd name="connsiteX400" fmla="*/ 2044107 w 12192000"/>
              <a:gd name="connsiteY400" fmla="*/ 4097742 h 6858000"/>
              <a:gd name="connsiteX401" fmla="*/ 2128899 w 12192000"/>
              <a:gd name="connsiteY401" fmla="*/ 4113290 h 6858000"/>
              <a:gd name="connsiteX402" fmla="*/ 2333268 w 12192000"/>
              <a:gd name="connsiteY402" fmla="*/ 4187924 h 6858000"/>
              <a:gd name="connsiteX403" fmla="*/ 2528941 w 12192000"/>
              <a:gd name="connsiteY403" fmla="*/ 4231460 h 6858000"/>
              <a:gd name="connsiteX404" fmla="*/ 3142050 w 12192000"/>
              <a:gd name="connsiteY404" fmla="*/ 4390056 h 6858000"/>
              <a:gd name="connsiteX405" fmla="*/ 3644278 w 12192000"/>
              <a:gd name="connsiteY405" fmla="*/ 4467799 h 6858000"/>
              <a:gd name="connsiteX406" fmla="*/ 4220427 w 12192000"/>
              <a:gd name="connsiteY406" fmla="*/ 4523774 h 6858000"/>
              <a:gd name="connsiteX407" fmla="*/ 5120522 w 12192000"/>
              <a:gd name="connsiteY407" fmla="*/ 4539322 h 6858000"/>
              <a:gd name="connsiteX408" fmla="*/ 6101062 w 12192000"/>
              <a:gd name="connsiteY408" fmla="*/ 4502006 h 6858000"/>
              <a:gd name="connsiteX409" fmla="*/ 6146719 w 12192000"/>
              <a:gd name="connsiteY409" fmla="*/ 4498896 h 6858000"/>
              <a:gd name="connsiteX410" fmla="*/ 6168460 w 12192000"/>
              <a:gd name="connsiteY410" fmla="*/ 4533103 h 6858000"/>
              <a:gd name="connsiteX411" fmla="*/ 6153241 w 12192000"/>
              <a:gd name="connsiteY411" fmla="*/ 4551761 h 6858000"/>
              <a:gd name="connsiteX412" fmla="*/ 5927130 w 12192000"/>
              <a:gd name="connsiteY412" fmla="*/ 4557981 h 6858000"/>
              <a:gd name="connsiteX413" fmla="*/ 5781463 w 12192000"/>
              <a:gd name="connsiteY413" fmla="*/ 4573529 h 6858000"/>
              <a:gd name="connsiteX414" fmla="*/ 5533611 w 12192000"/>
              <a:gd name="connsiteY414" fmla="*/ 4601517 h 6858000"/>
              <a:gd name="connsiteX415" fmla="*/ 5348808 w 12192000"/>
              <a:gd name="connsiteY415" fmla="*/ 4617065 h 6858000"/>
              <a:gd name="connsiteX416" fmla="*/ 5214011 w 12192000"/>
              <a:gd name="connsiteY416" fmla="*/ 4641943 h 6858000"/>
              <a:gd name="connsiteX417" fmla="*/ 5105303 w 12192000"/>
              <a:gd name="connsiteY417" fmla="*/ 4635724 h 6858000"/>
              <a:gd name="connsiteX418" fmla="*/ 5003119 w 12192000"/>
              <a:gd name="connsiteY418" fmla="*/ 4635724 h 6858000"/>
              <a:gd name="connsiteX419" fmla="*/ 4837884 w 12192000"/>
              <a:gd name="connsiteY419" fmla="*/ 4648162 h 6858000"/>
              <a:gd name="connsiteX420" fmla="*/ 4698739 w 12192000"/>
              <a:gd name="connsiteY420" fmla="*/ 4635724 h 6858000"/>
              <a:gd name="connsiteX421" fmla="*/ 4422622 w 12192000"/>
              <a:gd name="connsiteY421" fmla="*/ 4635724 h 6858000"/>
              <a:gd name="connsiteX422" fmla="*/ 4246516 w 12192000"/>
              <a:gd name="connsiteY422" fmla="*/ 4620175 h 6858000"/>
              <a:gd name="connsiteX423" fmla="*/ 3987793 w 12192000"/>
              <a:gd name="connsiteY423" fmla="*/ 4610846 h 6858000"/>
              <a:gd name="connsiteX424" fmla="*/ 3729070 w 12192000"/>
              <a:gd name="connsiteY424" fmla="*/ 4579749 h 6858000"/>
              <a:gd name="connsiteX425" fmla="*/ 3609491 w 12192000"/>
              <a:gd name="connsiteY425" fmla="*/ 4567310 h 6858000"/>
              <a:gd name="connsiteX426" fmla="*/ 3418167 w 12192000"/>
              <a:gd name="connsiteY426" fmla="*/ 4539322 h 6858000"/>
              <a:gd name="connsiteX427" fmla="*/ 3292066 w 12192000"/>
              <a:gd name="connsiteY427" fmla="*/ 4526883 h 6858000"/>
              <a:gd name="connsiteX428" fmla="*/ 3157269 w 12192000"/>
              <a:gd name="connsiteY428" fmla="*/ 4489567 h 6858000"/>
              <a:gd name="connsiteX429" fmla="*/ 3094219 w 12192000"/>
              <a:gd name="connsiteY429" fmla="*/ 4480237 h 6858000"/>
              <a:gd name="connsiteX430" fmla="*/ 2933332 w 12192000"/>
              <a:gd name="connsiteY430" fmla="*/ 4477128 h 6858000"/>
              <a:gd name="connsiteX431" fmla="*/ 2718092 w 12192000"/>
              <a:gd name="connsiteY431" fmla="*/ 4405604 h 6858000"/>
              <a:gd name="connsiteX432" fmla="*/ 2533290 w 12192000"/>
              <a:gd name="connsiteY432" fmla="*/ 4374507 h 6858000"/>
              <a:gd name="connsiteX433" fmla="*/ 2244128 w 12192000"/>
              <a:gd name="connsiteY433" fmla="*/ 4306093 h 6858000"/>
              <a:gd name="connsiteX434" fmla="*/ 2207168 w 12192000"/>
              <a:gd name="connsiteY434" fmla="*/ 4337190 h 6858000"/>
              <a:gd name="connsiteX435" fmla="*/ 2204994 w 12192000"/>
              <a:gd name="connsiteY435" fmla="*/ 4340300 h 6858000"/>
              <a:gd name="connsiteX436" fmla="*/ 2131073 w 12192000"/>
              <a:gd name="connsiteY436" fmla="*/ 4418043 h 6858000"/>
              <a:gd name="connsiteX437" fmla="*/ 2081067 w 12192000"/>
              <a:gd name="connsiteY437" fmla="*/ 4414933 h 6858000"/>
              <a:gd name="connsiteX438" fmla="*/ 2048455 w 12192000"/>
              <a:gd name="connsiteY438" fmla="*/ 4377617 h 6858000"/>
              <a:gd name="connsiteX439" fmla="*/ 2024540 w 12192000"/>
              <a:gd name="connsiteY439" fmla="*/ 4408714 h 6858000"/>
              <a:gd name="connsiteX440" fmla="*/ 1981057 w 12192000"/>
              <a:gd name="connsiteY440" fmla="*/ 4399385 h 6858000"/>
              <a:gd name="connsiteX441" fmla="*/ 1937574 w 12192000"/>
              <a:gd name="connsiteY441" fmla="*/ 4374507 h 6858000"/>
              <a:gd name="connsiteX442" fmla="*/ 1920181 w 12192000"/>
              <a:gd name="connsiteY442" fmla="*/ 4374507 h 6858000"/>
              <a:gd name="connsiteX443" fmla="*/ 1726682 w 12192000"/>
              <a:gd name="connsiteY443" fmla="*/ 4330971 h 6858000"/>
              <a:gd name="connsiteX444" fmla="*/ 1687547 w 12192000"/>
              <a:gd name="connsiteY444" fmla="*/ 4296764 h 6858000"/>
              <a:gd name="connsiteX445" fmla="*/ 1678851 w 12192000"/>
              <a:gd name="connsiteY445" fmla="*/ 4284325 h 6858000"/>
              <a:gd name="connsiteX446" fmla="*/ 1596233 w 12192000"/>
              <a:gd name="connsiteY446" fmla="*/ 4265667 h 6858000"/>
              <a:gd name="connsiteX447" fmla="*/ 1557098 w 12192000"/>
              <a:gd name="connsiteY447" fmla="*/ 4256337 h 6858000"/>
              <a:gd name="connsiteX448" fmla="*/ 1544054 w 12192000"/>
              <a:gd name="connsiteY448" fmla="*/ 4281215 h 6858000"/>
              <a:gd name="connsiteX449" fmla="*/ 1544054 w 12192000"/>
              <a:gd name="connsiteY449" fmla="*/ 4318532 h 6858000"/>
              <a:gd name="connsiteX450" fmla="*/ 1520138 w 12192000"/>
              <a:gd name="connsiteY450" fmla="*/ 4309203 h 6858000"/>
              <a:gd name="connsiteX451" fmla="*/ 1485352 w 12192000"/>
              <a:gd name="connsiteY451" fmla="*/ 4306093 h 6858000"/>
              <a:gd name="connsiteX452" fmla="*/ 1270111 w 12192000"/>
              <a:gd name="connsiteY452" fmla="*/ 4228350 h 6858000"/>
              <a:gd name="connsiteX453" fmla="*/ 1233151 w 12192000"/>
              <a:gd name="connsiteY453" fmla="*/ 4222131 h 6858000"/>
              <a:gd name="connsiteX454" fmla="*/ 1139663 w 12192000"/>
              <a:gd name="connsiteY454" fmla="*/ 4237679 h 6858000"/>
              <a:gd name="connsiteX455" fmla="*/ 1026607 w 12192000"/>
              <a:gd name="connsiteY455" fmla="*/ 4191033 h 6858000"/>
              <a:gd name="connsiteX456" fmla="*/ 972253 w 12192000"/>
              <a:gd name="connsiteY456" fmla="*/ 4209692 h 6858000"/>
              <a:gd name="connsiteX457" fmla="*/ 917900 w 12192000"/>
              <a:gd name="connsiteY457" fmla="*/ 4200362 h 6858000"/>
              <a:gd name="connsiteX458" fmla="*/ 867894 w 12192000"/>
              <a:gd name="connsiteY458" fmla="*/ 4166156 h 6858000"/>
              <a:gd name="connsiteX459" fmla="*/ 813541 w 12192000"/>
              <a:gd name="connsiteY459" fmla="*/ 4128839 h 6858000"/>
              <a:gd name="connsiteX460" fmla="*/ 757013 w 12192000"/>
              <a:gd name="connsiteY460" fmla="*/ 4156826 h 6858000"/>
              <a:gd name="connsiteX461" fmla="*/ 757013 w 12192000"/>
              <a:gd name="connsiteY461" fmla="*/ 4203472 h 6858000"/>
              <a:gd name="connsiteX462" fmla="*/ 791799 w 12192000"/>
              <a:gd name="connsiteY462" fmla="*/ 4228350 h 6858000"/>
              <a:gd name="connsiteX463" fmla="*/ 872243 w 12192000"/>
              <a:gd name="connsiteY463" fmla="*/ 4265667 h 6858000"/>
              <a:gd name="connsiteX464" fmla="*/ 878765 w 12192000"/>
              <a:gd name="connsiteY464" fmla="*/ 4281215 h 6858000"/>
              <a:gd name="connsiteX465" fmla="*/ 876591 w 12192000"/>
              <a:gd name="connsiteY465" fmla="*/ 4365178 h 6858000"/>
              <a:gd name="connsiteX466" fmla="*/ 878765 w 12192000"/>
              <a:gd name="connsiteY466" fmla="*/ 4371397 h 6858000"/>
              <a:gd name="connsiteX467" fmla="*/ 920074 w 12192000"/>
              <a:gd name="connsiteY467" fmla="*/ 4337190 h 6858000"/>
              <a:gd name="connsiteX468" fmla="*/ 952686 w 12192000"/>
              <a:gd name="connsiteY468" fmla="*/ 4352739 h 6858000"/>
              <a:gd name="connsiteX469" fmla="*/ 972253 w 12192000"/>
              <a:gd name="connsiteY469" fmla="*/ 4377617 h 6858000"/>
              <a:gd name="connsiteX470" fmla="*/ 1000517 w 12192000"/>
              <a:gd name="connsiteY470" fmla="*/ 4390056 h 6858000"/>
              <a:gd name="connsiteX471" fmla="*/ 1037478 w 12192000"/>
              <a:gd name="connsiteY471" fmla="*/ 4380726 h 6858000"/>
              <a:gd name="connsiteX472" fmla="*/ 1065742 w 12192000"/>
              <a:gd name="connsiteY472" fmla="*/ 4380726 h 6858000"/>
              <a:gd name="connsiteX473" fmla="*/ 1111399 w 12192000"/>
              <a:gd name="connsiteY473" fmla="*/ 4383836 h 6858000"/>
              <a:gd name="connsiteX474" fmla="*/ 1148359 w 12192000"/>
              <a:gd name="connsiteY474" fmla="*/ 4421153 h 6858000"/>
              <a:gd name="connsiteX475" fmla="*/ 1167926 w 12192000"/>
              <a:gd name="connsiteY475" fmla="*/ 4467799 h 6858000"/>
              <a:gd name="connsiteX476" fmla="*/ 1239673 w 12192000"/>
              <a:gd name="connsiteY476" fmla="*/ 4483347 h 6858000"/>
              <a:gd name="connsiteX477" fmla="*/ 1435346 w 12192000"/>
              <a:gd name="connsiteY477" fmla="*/ 4548651 h 6858000"/>
              <a:gd name="connsiteX478" fmla="*/ 1459262 w 12192000"/>
              <a:gd name="connsiteY478" fmla="*/ 4604626 h 6858000"/>
              <a:gd name="connsiteX479" fmla="*/ 1452739 w 12192000"/>
              <a:gd name="connsiteY479" fmla="*/ 4648162 h 6858000"/>
              <a:gd name="connsiteX480" fmla="*/ 1476655 w 12192000"/>
              <a:gd name="connsiteY480" fmla="*/ 4623285 h 6858000"/>
              <a:gd name="connsiteX481" fmla="*/ 1637542 w 12192000"/>
              <a:gd name="connsiteY481" fmla="*/ 4582858 h 6858000"/>
              <a:gd name="connsiteX482" fmla="*/ 1691895 w 12192000"/>
              <a:gd name="connsiteY482" fmla="*/ 4582858 h 6858000"/>
              <a:gd name="connsiteX483" fmla="*/ 1709289 w 12192000"/>
              <a:gd name="connsiteY483" fmla="*/ 4585968 h 6858000"/>
              <a:gd name="connsiteX484" fmla="*/ 1707114 w 12192000"/>
              <a:gd name="connsiteY484" fmla="*/ 4607736 h 6858000"/>
              <a:gd name="connsiteX485" fmla="*/ 1715811 w 12192000"/>
              <a:gd name="connsiteY485" fmla="*/ 4635724 h 6858000"/>
              <a:gd name="connsiteX486" fmla="*/ 1735378 w 12192000"/>
              <a:gd name="connsiteY486" fmla="*/ 4645053 h 6858000"/>
              <a:gd name="connsiteX487" fmla="*/ 1748423 w 12192000"/>
              <a:gd name="connsiteY487" fmla="*/ 4685479 h 6858000"/>
              <a:gd name="connsiteX488" fmla="*/ 1746249 w 12192000"/>
              <a:gd name="connsiteY488" fmla="*/ 4716576 h 6858000"/>
              <a:gd name="connsiteX489" fmla="*/ 1770165 w 12192000"/>
              <a:gd name="connsiteY489" fmla="*/ 4719686 h 6858000"/>
              <a:gd name="connsiteX490" fmla="*/ 1837563 w 12192000"/>
              <a:gd name="connsiteY490" fmla="*/ 4682369 h 6858000"/>
              <a:gd name="connsiteX491" fmla="*/ 1857131 w 12192000"/>
              <a:gd name="connsiteY491" fmla="*/ 4701028 h 6858000"/>
              <a:gd name="connsiteX492" fmla="*/ 1857131 w 12192000"/>
              <a:gd name="connsiteY492" fmla="*/ 4722796 h 6858000"/>
              <a:gd name="connsiteX493" fmla="*/ 1872349 w 12192000"/>
              <a:gd name="connsiteY493" fmla="*/ 4738344 h 6858000"/>
              <a:gd name="connsiteX494" fmla="*/ 1931051 w 12192000"/>
              <a:gd name="connsiteY494" fmla="*/ 4757003 h 6858000"/>
              <a:gd name="connsiteX495" fmla="*/ 2037584 w 12192000"/>
              <a:gd name="connsiteY495" fmla="*/ 4763222 h 6858000"/>
              <a:gd name="connsiteX496" fmla="*/ 2111506 w 12192000"/>
              <a:gd name="connsiteY496" fmla="*/ 4781880 h 6858000"/>
              <a:gd name="connsiteX497" fmla="*/ 2235432 w 12192000"/>
              <a:gd name="connsiteY497" fmla="*/ 4834746 h 6858000"/>
              <a:gd name="connsiteX498" fmla="*/ 2315875 w 12192000"/>
              <a:gd name="connsiteY498" fmla="*/ 4865843 h 6858000"/>
              <a:gd name="connsiteX499" fmla="*/ 2372403 w 12192000"/>
              <a:gd name="connsiteY499" fmla="*/ 4865843 h 6858000"/>
              <a:gd name="connsiteX500" fmla="*/ 2396319 w 12192000"/>
              <a:gd name="connsiteY500" fmla="*/ 4868953 h 6858000"/>
              <a:gd name="connsiteX501" fmla="*/ 2491981 w 12192000"/>
              <a:gd name="connsiteY501" fmla="*/ 4924928 h 6858000"/>
              <a:gd name="connsiteX502" fmla="*/ 2733311 w 12192000"/>
              <a:gd name="connsiteY502" fmla="*/ 4977793 h 6858000"/>
              <a:gd name="connsiteX503" fmla="*/ 2876805 w 12192000"/>
              <a:gd name="connsiteY503" fmla="*/ 4987122 h 6858000"/>
              <a:gd name="connsiteX504" fmla="*/ 3011602 w 12192000"/>
              <a:gd name="connsiteY504" fmla="*/ 5039987 h 6858000"/>
              <a:gd name="connsiteX505" fmla="*/ 3033343 w 12192000"/>
              <a:gd name="connsiteY505" fmla="*/ 5049316 h 6858000"/>
              <a:gd name="connsiteX506" fmla="*/ 3294241 w 12192000"/>
              <a:gd name="connsiteY506" fmla="*/ 5086633 h 6858000"/>
              <a:gd name="connsiteX507" fmla="*/ 3574705 w 12192000"/>
              <a:gd name="connsiteY507" fmla="*/ 5123950 h 6858000"/>
              <a:gd name="connsiteX508" fmla="*/ 3931265 w 12192000"/>
              <a:gd name="connsiteY508" fmla="*/ 5164376 h 6858000"/>
              <a:gd name="connsiteX509" fmla="*/ 4094326 w 12192000"/>
              <a:gd name="connsiteY509" fmla="*/ 5179925 h 6858000"/>
              <a:gd name="connsiteX510" fmla="*/ 4713957 w 12192000"/>
              <a:gd name="connsiteY510" fmla="*/ 5204803 h 6858000"/>
              <a:gd name="connsiteX511" fmla="*/ 4722654 w 12192000"/>
              <a:gd name="connsiteY511" fmla="*/ 5207912 h 6858000"/>
              <a:gd name="connsiteX512" fmla="*/ 4763963 w 12192000"/>
              <a:gd name="connsiteY512" fmla="*/ 5207912 h 6858000"/>
              <a:gd name="connsiteX513" fmla="*/ 4896585 w 12192000"/>
              <a:gd name="connsiteY513" fmla="*/ 5204803 h 6858000"/>
              <a:gd name="connsiteX514" fmla="*/ 5107478 w 12192000"/>
              <a:gd name="connsiteY514" fmla="*/ 5192364 h 6858000"/>
              <a:gd name="connsiteX515" fmla="*/ 5400987 w 12192000"/>
              <a:gd name="connsiteY515" fmla="*/ 5161266 h 6858000"/>
              <a:gd name="connsiteX516" fmla="*/ 5785811 w 12192000"/>
              <a:gd name="connsiteY516" fmla="*/ 5136389 h 6858000"/>
              <a:gd name="connsiteX517" fmla="*/ 6288038 w 12192000"/>
              <a:gd name="connsiteY517" fmla="*/ 5095962 h 6858000"/>
              <a:gd name="connsiteX518" fmla="*/ 6814182 w 12192000"/>
              <a:gd name="connsiteY518" fmla="*/ 5005780 h 6858000"/>
              <a:gd name="connsiteX519" fmla="*/ 7296842 w 12192000"/>
              <a:gd name="connsiteY519" fmla="*/ 4934257 h 6858000"/>
              <a:gd name="connsiteX520" fmla="*/ 7414246 w 12192000"/>
              <a:gd name="connsiteY520" fmla="*/ 4906269 h 6858000"/>
              <a:gd name="connsiteX521" fmla="*/ 7577307 w 12192000"/>
              <a:gd name="connsiteY521" fmla="*/ 4881392 h 6858000"/>
              <a:gd name="connsiteX522" fmla="*/ 7746890 w 12192000"/>
              <a:gd name="connsiteY522" fmla="*/ 4837855 h 6858000"/>
              <a:gd name="connsiteX523" fmla="*/ 7949085 w 12192000"/>
              <a:gd name="connsiteY523" fmla="*/ 4806758 h 6858000"/>
              <a:gd name="connsiteX524" fmla="*/ 8099101 w 12192000"/>
              <a:gd name="connsiteY524" fmla="*/ 4781880 h 6858000"/>
              <a:gd name="connsiteX525" fmla="*/ 8190416 w 12192000"/>
              <a:gd name="connsiteY525" fmla="*/ 4788100 h 6858000"/>
              <a:gd name="connsiteX526" fmla="*/ 8436094 w 12192000"/>
              <a:gd name="connsiteY526" fmla="*/ 4781880 h 6858000"/>
              <a:gd name="connsiteX527" fmla="*/ 8525234 w 12192000"/>
              <a:gd name="connsiteY527" fmla="*/ 4797429 h 6858000"/>
              <a:gd name="connsiteX528" fmla="*/ 8553498 w 12192000"/>
              <a:gd name="connsiteY528" fmla="*/ 4791210 h 6858000"/>
              <a:gd name="connsiteX529" fmla="*/ 8596980 w 12192000"/>
              <a:gd name="connsiteY529" fmla="*/ 4760112 h 6858000"/>
              <a:gd name="connsiteX530" fmla="*/ 8723081 w 12192000"/>
              <a:gd name="connsiteY530" fmla="*/ 4716576 h 6858000"/>
              <a:gd name="connsiteX531" fmla="*/ 8742648 w 12192000"/>
              <a:gd name="connsiteY531" fmla="*/ 4713467 h 6858000"/>
              <a:gd name="connsiteX532" fmla="*/ 8773086 w 12192000"/>
              <a:gd name="connsiteY532" fmla="*/ 4688589 h 6858000"/>
              <a:gd name="connsiteX533" fmla="*/ 8814395 w 12192000"/>
              <a:gd name="connsiteY533" fmla="*/ 4638833 h 6858000"/>
              <a:gd name="connsiteX534" fmla="*/ 8844833 w 12192000"/>
              <a:gd name="connsiteY534" fmla="*/ 4657492 h 6858000"/>
              <a:gd name="connsiteX535" fmla="*/ 8870923 w 12192000"/>
              <a:gd name="connsiteY535" fmla="*/ 4654382 h 6858000"/>
              <a:gd name="connsiteX536" fmla="*/ 8918754 w 12192000"/>
              <a:gd name="connsiteY536" fmla="*/ 4617065 h 6858000"/>
              <a:gd name="connsiteX537" fmla="*/ 9118775 w 12192000"/>
              <a:gd name="connsiteY537" fmla="*/ 4539322 h 6858000"/>
              <a:gd name="connsiteX538" fmla="*/ 9157910 w 12192000"/>
              <a:gd name="connsiteY538" fmla="*/ 4536212 h 6858000"/>
              <a:gd name="connsiteX539" fmla="*/ 9201393 w 12192000"/>
              <a:gd name="connsiteY539" fmla="*/ 4542432 h 6858000"/>
              <a:gd name="connsiteX540" fmla="*/ 9216612 w 12192000"/>
              <a:gd name="connsiteY540" fmla="*/ 4548651 h 6858000"/>
              <a:gd name="connsiteX541" fmla="*/ 9216612 w 12192000"/>
              <a:gd name="connsiteY541" fmla="*/ 4570419 h 6858000"/>
              <a:gd name="connsiteX542" fmla="*/ 9199219 w 12192000"/>
              <a:gd name="connsiteY542" fmla="*/ 4607736 h 6858000"/>
              <a:gd name="connsiteX543" fmla="*/ 9155736 w 12192000"/>
              <a:gd name="connsiteY543" fmla="*/ 4626394 h 6858000"/>
              <a:gd name="connsiteX544" fmla="*/ 9120949 w 12192000"/>
              <a:gd name="connsiteY544" fmla="*/ 4641943 h 6858000"/>
              <a:gd name="connsiteX545" fmla="*/ 9105730 w 12192000"/>
              <a:gd name="connsiteY545" fmla="*/ 4685479 h 6858000"/>
              <a:gd name="connsiteX546" fmla="*/ 9147039 w 12192000"/>
              <a:gd name="connsiteY546" fmla="*/ 4701028 h 6858000"/>
              <a:gd name="connsiteX547" fmla="*/ 9305752 w 12192000"/>
              <a:gd name="connsiteY547" fmla="*/ 4595297 h 6858000"/>
              <a:gd name="connsiteX548" fmla="*/ 9327493 w 12192000"/>
              <a:gd name="connsiteY548" fmla="*/ 4582858 h 6858000"/>
              <a:gd name="connsiteX549" fmla="*/ 9381847 w 12192000"/>
              <a:gd name="connsiteY549" fmla="*/ 4548651 h 6858000"/>
              <a:gd name="connsiteX550" fmla="*/ 9518818 w 12192000"/>
              <a:gd name="connsiteY550" fmla="*/ 4458469 h 6858000"/>
              <a:gd name="connsiteX551" fmla="*/ 9603610 w 12192000"/>
              <a:gd name="connsiteY551" fmla="*/ 4411824 h 6858000"/>
              <a:gd name="connsiteX552" fmla="*/ 9810153 w 12192000"/>
              <a:gd name="connsiteY552" fmla="*/ 4240789 h 6858000"/>
              <a:gd name="connsiteX553" fmla="*/ 9881900 w 12192000"/>
              <a:gd name="connsiteY553" fmla="*/ 4178594 h 6858000"/>
              <a:gd name="connsiteX554" fmla="*/ 9931906 w 12192000"/>
              <a:gd name="connsiteY554" fmla="*/ 4166156 h 6858000"/>
              <a:gd name="connsiteX555" fmla="*/ 10025394 w 12192000"/>
              <a:gd name="connsiteY555" fmla="*/ 4122619 h 6858000"/>
              <a:gd name="connsiteX556" fmla="*/ 10055832 w 12192000"/>
              <a:gd name="connsiteY556" fmla="*/ 4051096 h 6858000"/>
              <a:gd name="connsiteX557" fmla="*/ 10177584 w 12192000"/>
              <a:gd name="connsiteY557" fmla="*/ 3911158 h 6858000"/>
              <a:gd name="connsiteX558" fmla="*/ 10325426 w 12192000"/>
              <a:gd name="connsiteY558" fmla="*/ 3923597 h 6858000"/>
              <a:gd name="connsiteX559" fmla="*/ 10371083 w 12192000"/>
              <a:gd name="connsiteY559" fmla="*/ 3892500 h 6858000"/>
              <a:gd name="connsiteX560" fmla="*/ 10377605 w 12192000"/>
              <a:gd name="connsiteY560" fmla="*/ 3867622 h 6858000"/>
              <a:gd name="connsiteX561" fmla="*/ 10381954 w 12192000"/>
              <a:gd name="connsiteY561" fmla="*/ 3864513 h 6858000"/>
              <a:gd name="connsiteX562" fmla="*/ 10449352 w 12192000"/>
              <a:gd name="connsiteY562" fmla="*/ 3833415 h 6858000"/>
              <a:gd name="connsiteX563" fmla="*/ 10471094 w 12192000"/>
              <a:gd name="connsiteY563" fmla="*/ 3768111 h 6858000"/>
              <a:gd name="connsiteX564" fmla="*/ 10553711 w 12192000"/>
              <a:gd name="connsiteY564" fmla="*/ 3730795 h 6858000"/>
              <a:gd name="connsiteX565" fmla="*/ 10608065 w 12192000"/>
              <a:gd name="connsiteY565" fmla="*/ 3780550 h 6858000"/>
              <a:gd name="connsiteX566" fmla="*/ 10627632 w 12192000"/>
              <a:gd name="connsiteY566" fmla="*/ 3783660 h 6858000"/>
              <a:gd name="connsiteX567" fmla="*/ 10716772 w 12192000"/>
              <a:gd name="connsiteY567" fmla="*/ 3646832 h 6858000"/>
              <a:gd name="connsiteX568" fmla="*/ 10773300 w 12192000"/>
              <a:gd name="connsiteY568" fmla="*/ 3531772 h 6858000"/>
              <a:gd name="connsiteX569" fmla="*/ 10888529 w 12192000"/>
              <a:gd name="connsiteY569" fmla="*/ 3447810 h 6858000"/>
              <a:gd name="connsiteX570" fmla="*/ 11045068 w 12192000"/>
              <a:gd name="connsiteY570" fmla="*/ 3363848 h 6858000"/>
              <a:gd name="connsiteX571" fmla="*/ 11116815 w 12192000"/>
              <a:gd name="connsiteY571" fmla="*/ 3301653 h 6858000"/>
              <a:gd name="connsiteX572" fmla="*/ 11216825 w 12192000"/>
              <a:gd name="connsiteY572" fmla="*/ 3214581 h 6858000"/>
              <a:gd name="connsiteX573" fmla="*/ 11327707 w 12192000"/>
              <a:gd name="connsiteY573" fmla="*/ 3071534 h 6858000"/>
              <a:gd name="connsiteX574" fmla="*/ 11469026 w 12192000"/>
              <a:gd name="connsiteY574" fmla="*/ 2850744 h 6858000"/>
              <a:gd name="connsiteX575" fmla="*/ 11503813 w 12192000"/>
              <a:gd name="connsiteY575" fmla="*/ 2695257 h 6858000"/>
              <a:gd name="connsiteX576" fmla="*/ 11510335 w 12192000"/>
              <a:gd name="connsiteY576" fmla="*/ 2648612 h 6858000"/>
              <a:gd name="connsiteX577" fmla="*/ 11501638 w 12192000"/>
              <a:gd name="connsiteY577" fmla="*/ 2623734 h 6858000"/>
              <a:gd name="connsiteX578" fmla="*/ 11355971 w 12192000"/>
              <a:gd name="connsiteY578" fmla="*/ 2598856 h 6858000"/>
              <a:gd name="connsiteX579" fmla="*/ 11375538 w 12192000"/>
              <a:gd name="connsiteY579" fmla="*/ 2542881 h 6858000"/>
              <a:gd name="connsiteX580" fmla="*/ 11386409 w 12192000"/>
              <a:gd name="connsiteY580" fmla="*/ 2524223 h 6858000"/>
              <a:gd name="connsiteX581" fmla="*/ 11392931 w 12192000"/>
              <a:gd name="connsiteY581" fmla="*/ 2483796 h 6858000"/>
              <a:gd name="connsiteX582" fmla="*/ 11366841 w 12192000"/>
              <a:gd name="connsiteY582" fmla="*/ 2480687 h 6858000"/>
              <a:gd name="connsiteX583" fmla="*/ 11160298 w 12192000"/>
              <a:gd name="connsiteY583" fmla="*/ 2577088 h 6858000"/>
              <a:gd name="connsiteX584" fmla="*/ 10982018 w 12192000"/>
              <a:gd name="connsiteY584" fmla="*/ 2720135 h 6858000"/>
              <a:gd name="connsiteX585" fmla="*/ 10958102 w 12192000"/>
              <a:gd name="connsiteY585" fmla="*/ 2726355 h 6858000"/>
              <a:gd name="connsiteX586" fmla="*/ 10949406 w 12192000"/>
              <a:gd name="connsiteY586" fmla="*/ 2682819 h 6858000"/>
              <a:gd name="connsiteX587" fmla="*/ 10968973 w 12192000"/>
              <a:gd name="connsiteY587" fmla="*/ 2589527 h 6858000"/>
              <a:gd name="connsiteX588" fmla="*/ 10984192 w 12192000"/>
              <a:gd name="connsiteY588" fmla="*/ 2573979 h 6858000"/>
              <a:gd name="connsiteX589" fmla="*/ 11168994 w 12192000"/>
              <a:gd name="connsiteY589" fmla="*/ 2415383 h 6858000"/>
              <a:gd name="connsiteX590" fmla="*/ 11219000 w 12192000"/>
              <a:gd name="connsiteY590" fmla="*/ 2368737 h 6858000"/>
              <a:gd name="connsiteX591" fmla="*/ 11442937 w 12192000"/>
              <a:gd name="connsiteY591" fmla="*/ 2216361 h 6858000"/>
              <a:gd name="connsiteX592" fmla="*/ 11510335 w 12192000"/>
              <a:gd name="connsiteY592" fmla="*/ 2169715 h 6858000"/>
              <a:gd name="connsiteX593" fmla="*/ 11519032 w 12192000"/>
              <a:gd name="connsiteY593" fmla="*/ 2088862 h 6858000"/>
              <a:gd name="connsiteX594" fmla="*/ 11497290 w 12192000"/>
              <a:gd name="connsiteY594" fmla="*/ 2060874 h 6858000"/>
              <a:gd name="connsiteX595" fmla="*/ 11386409 w 12192000"/>
              <a:gd name="connsiteY595" fmla="*/ 2008009 h 6858000"/>
              <a:gd name="connsiteX596" fmla="*/ 11369016 w 12192000"/>
              <a:gd name="connsiteY596" fmla="*/ 1967583 h 6858000"/>
              <a:gd name="connsiteX597" fmla="*/ 11375538 w 12192000"/>
              <a:gd name="connsiteY597" fmla="*/ 1945815 h 6858000"/>
              <a:gd name="connsiteX598" fmla="*/ 11355971 w 12192000"/>
              <a:gd name="connsiteY598" fmla="*/ 1914717 h 6858000"/>
              <a:gd name="connsiteX599" fmla="*/ 11319010 w 12192000"/>
              <a:gd name="connsiteY599" fmla="*/ 1871181 h 6858000"/>
              <a:gd name="connsiteX600" fmla="*/ 11288572 w 12192000"/>
              <a:gd name="connsiteY600" fmla="*/ 1849413 h 6858000"/>
              <a:gd name="connsiteX601" fmla="*/ 11264657 w 12192000"/>
              <a:gd name="connsiteY601" fmla="*/ 1880511 h 6858000"/>
              <a:gd name="connsiteX602" fmla="*/ 11245089 w 12192000"/>
              <a:gd name="connsiteY602" fmla="*/ 1889840 h 6858000"/>
              <a:gd name="connsiteX603" fmla="*/ 11245089 w 12192000"/>
              <a:gd name="connsiteY603" fmla="*/ 1861852 h 6858000"/>
              <a:gd name="connsiteX604" fmla="*/ 11275527 w 12192000"/>
              <a:gd name="connsiteY604" fmla="*/ 1787219 h 6858000"/>
              <a:gd name="connsiteX605" fmla="*/ 11186387 w 12192000"/>
              <a:gd name="connsiteY605" fmla="*/ 1774780 h 6858000"/>
              <a:gd name="connsiteX606" fmla="*/ 11147253 w 12192000"/>
              <a:gd name="connsiteY606" fmla="*/ 1840084 h 6858000"/>
              <a:gd name="connsiteX607" fmla="*/ 11145079 w 12192000"/>
              <a:gd name="connsiteY607" fmla="*/ 1864962 h 6858000"/>
              <a:gd name="connsiteX608" fmla="*/ 11132034 w 12192000"/>
              <a:gd name="connsiteY608" fmla="*/ 1877401 h 6858000"/>
              <a:gd name="connsiteX609" fmla="*/ 11121163 w 12192000"/>
              <a:gd name="connsiteY609" fmla="*/ 1861852 h 6858000"/>
              <a:gd name="connsiteX610" fmla="*/ 11153775 w 12192000"/>
              <a:gd name="connsiteY610" fmla="*/ 1731244 h 6858000"/>
              <a:gd name="connsiteX611" fmla="*/ 11188562 w 12192000"/>
              <a:gd name="connsiteY611" fmla="*/ 1656611 h 6858000"/>
              <a:gd name="connsiteX612" fmla="*/ 11277701 w 12192000"/>
              <a:gd name="connsiteY612" fmla="*/ 1566429 h 6858000"/>
              <a:gd name="connsiteX613" fmla="*/ 11332055 w 12192000"/>
              <a:gd name="connsiteY613" fmla="*/ 1560209 h 6858000"/>
              <a:gd name="connsiteX614" fmla="*/ 11519032 w 12192000"/>
              <a:gd name="connsiteY614" fmla="*/ 1494905 h 6858000"/>
              <a:gd name="connsiteX615" fmla="*/ 11551644 w 12192000"/>
              <a:gd name="connsiteY615" fmla="*/ 1473137 h 6858000"/>
              <a:gd name="connsiteX616" fmla="*/ 11590778 w 12192000"/>
              <a:gd name="connsiteY616" fmla="*/ 1401613 h 6858000"/>
              <a:gd name="connsiteX617" fmla="*/ 11649480 w 12192000"/>
              <a:gd name="connsiteY617" fmla="*/ 1354968 h 6858000"/>
              <a:gd name="connsiteX618" fmla="*/ 11712531 w 12192000"/>
              <a:gd name="connsiteY618" fmla="*/ 1345639 h 6858000"/>
              <a:gd name="connsiteX619" fmla="*/ 11777755 w 12192000"/>
              <a:gd name="connsiteY619" fmla="*/ 1317651 h 6858000"/>
              <a:gd name="connsiteX620" fmla="*/ 11819064 w 12192000"/>
              <a:gd name="connsiteY620" fmla="*/ 1264786 h 6858000"/>
              <a:gd name="connsiteX621" fmla="*/ 11877766 w 12192000"/>
              <a:gd name="connsiteY621" fmla="*/ 1165275 h 6858000"/>
              <a:gd name="connsiteX622" fmla="*/ 11882114 w 12192000"/>
              <a:gd name="connsiteY622" fmla="*/ 1211920 h 6858000"/>
              <a:gd name="connsiteX623" fmla="*/ 11938642 w 12192000"/>
              <a:gd name="connsiteY623" fmla="*/ 1152836 h 6858000"/>
              <a:gd name="connsiteX624" fmla="*/ 11986473 w 12192000"/>
              <a:gd name="connsiteY624" fmla="*/ 1025337 h 6858000"/>
              <a:gd name="connsiteX625" fmla="*/ 11966906 w 12192000"/>
              <a:gd name="connsiteY625" fmla="*/ 810766 h 6858000"/>
              <a:gd name="connsiteX626" fmla="*/ 11877766 w 12192000"/>
              <a:gd name="connsiteY626" fmla="*/ 636622 h 6858000"/>
              <a:gd name="connsiteX627" fmla="*/ 11845153 w 12192000"/>
              <a:gd name="connsiteY627" fmla="*/ 683268 h 6858000"/>
              <a:gd name="connsiteX628" fmla="*/ 11806019 w 12192000"/>
              <a:gd name="connsiteY628" fmla="*/ 683268 h 6858000"/>
              <a:gd name="connsiteX629" fmla="*/ 11732098 w 12192000"/>
              <a:gd name="connsiteY629" fmla="*/ 642841 h 6858000"/>
              <a:gd name="connsiteX630" fmla="*/ 11649480 w 12192000"/>
              <a:gd name="connsiteY630" fmla="*/ 664610 h 6858000"/>
              <a:gd name="connsiteX631" fmla="*/ 11584256 w 12192000"/>
              <a:gd name="connsiteY631" fmla="*/ 733023 h 6858000"/>
              <a:gd name="connsiteX632" fmla="*/ 11555992 w 12192000"/>
              <a:gd name="connsiteY632" fmla="*/ 776560 h 6858000"/>
              <a:gd name="connsiteX633" fmla="*/ 11575559 w 12192000"/>
              <a:gd name="connsiteY633" fmla="*/ 701926 h 6858000"/>
              <a:gd name="connsiteX634" fmla="*/ 11619042 w 12192000"/>
              <a:gd name="connsiteY634" fmla="*/ 617964 h 6858000"/>
              <a:gd name="connsiteX635" fmla="*/ 11623391 w 12192000"/>
              <a:gd name="connsiteY635" fmla="*/ 565098 h 6858000"/>
              <a:gd name="connsiteX636" fmla="*/ 11588604 w 12192000"/>
              <a:gd name="connsiteY636" fmla="*/ 565098 h 6858000"/>
              <a:gd name="connsiteX637" fmla="*/ 11523380 w 12192000"/>
              <a:gd name="connsiteY637" fmla="*/ 621073 h 6858000"/>
              <a:gd name="connsiteX638" fmla="*/ 11462504 w 12192000"/>
              <a:gd name="connsiteY638" fmla="*/ 658390 h 6858000"/>
              <a:gd name="connsiteX639" fmla="*/ 11458156 w 12192000"/>
              <a:gd name="connsiteY639" fmla="*/ 661500 h 6858000"/>
              <a:gd name="connsiteX640" fmla="*/ 11451633 w 12192000"/>
              <a:gd name="connsiteY640" fmla="*/ 661500 h 6858000"/>
              <a:gd name="connsiteX641" fmla="*/ 11455981 w 12192000"/>
              <a:gd name="connsiteY641" fmla="*/ 658390 h 6858000"/>
              <a:gd name="connsiteX642" fmla="*/ 11458156 w 12192000"/>
              <a:gd name="connsiteY642" fmla="*/ 652171 h 6858000"/>
              <a:gd name="connsiteX643" fmla="*/ 11499464 w 12192000"/>
              <a:gd name="connsiteY643" fmla="*/ 577537 h 6858000"/>
              <a:gd name="connsiteX644" fmla="*/ 11510335 w 12192000"/>
              <a:gd name="connsiteY644" fmla="*/ 543330 h 6858000"/>
              <a:gd name="connsiteX645" fmla="*/ 11499464 w 12192000"/>
              <a:gd name="connsiteY645" fmla="*/ 518453 h 6858000"/>
              <a:gd name="connsiteX646" fmla="*/ 11479897 w 12192000"/>
              <a:gd name="connsiteY646" fmla="*/ 524672 h 6858000"/>
              <a:gd name="connsiteX647" fmla="*/ 11475549 w 12192000"/>
              <a:gd name="connsiteY647" fmla="*/ 530891 h 6858000"/>
              <a:gd name="connsiteX648" fmla="*/ 11397279 w 12192000"/>
              <a:gd name="connsiteY648" fmla="*/ 661500 h 6858000"/>
              <a:gd name="connsiteX649" fmla="*/ 11358145 w 12192000"/>
              <a:gd name="connsiteY649" fmla="*/ 664610 h 6858000"/>
              <a:gd name="connsiteX650" fmla="*/ 11338578 w 12192000"/>
              <a:gd name="connsiteY650" fmla="*/ 677048 h 6858000"/>
              <a:gd name="connsiteX651" fmla="*/ 11303791 w 12192000"/>
              <a:gd name="connsiteY651" fmla="*/ 717475 h 6858000"/>
              <a:gd name="connsiteX652" fmla="*/ 11234219 w 12192000"/>
              <a:gd name="connsiteY652" fmla="*/ 751682 h 6858000"/>
              <a:gd name="connsiteX653" fmla="*/ 11110292 w 12192000"/>
              <a:gd name="connsiteY653" fmla="*/ 823205 h 6858000"/>
              <a:gd name="connsiteX654" fmla="*/ 11105944 w 12192000"/>
              <a:gd name="connsiteY654" fmla="*/ 823205 h 6858000"/>
              <a:gd name="connsiteX655" fmla="*/ 11108118 w 12192000"/>
              <a:gd name="connsiteY655" fmla="*/ 820096 h 6858000"/>
              <a:gd name="connsiteX656" fmla="*/ 11108118 w 12192000"/>
              <a:gd name="connsiteY656" fmla="*/ 776560 h 6858000"/>
              <a:gd name="connsiteX657" fmla="*/ 11138556 w 12192000"/>
              <a:gd name="connsiteY657" fmla="*/ 686378 h 6858000"/>
              <a:gd name="connsiteX658" fmla="*/ 11166820 w 12192000"/>
              <a:gd name="connsiteY658" fmla="*/ 692597 h 6858000"/>
              <a:gd name="connsiteX659" fmla="*/ 11190736 w 12192000"/>
              <a:gd name="connsiteY659" fmla="*/ 745462 h 6858000"/>
              <a:gd name="connsiteX660" fmla="*/ 11229870 w 12192000"/>
              <a:gd name="connsiteY660" fmla="*/ 717475 h 6858000"/>
              <a:gd name="connsiteX661" fmla="*/ 11253786 w 12192000"/>
              <a:gd name="connsiteY661" fmla="*/ 649061 h 6858000"/>
              <a:gd name="connsiteX662" fmla="*/ 11247263 w 12192000"/>
              <a:gd name="connsiteY662" fmla="*/ 593086 h 6858000"/>
              <a:gd name="connsiteX663" fmla="*/ 11210303 w 12192000"/>
              <a:gd name="connsiteY663" fmla="*/ 552660 h 6858000"/>
              <a:gd name="connsiteX664" fmla="*/ 11177691 w 12192000"/>
              <a:gd name="connsiteY664" fmla="*/ 558879 h 6858000"/>
              <a:gd name="connsiteX665" fmla="*/ 11140730 w 12192000"/>
              <a:gd name="connsiteY665" fmla="*/ 502904 h 6858000"/>
              <a:gd name="connsiteX666" fmla="*/ 11118989 w 12192000"/>
              <a:gd name="connsiteY666" fmla="*/ 453148 h 6858000"/>
              <a:gd name="connsiteX667" fmla="*/ 11029849 w 12192000"/>
              <a:gd name="connsiteY667" fmla="*/ 403393 h 6858000"/>
              <a:gd name="connsiteX668" fmla="*/ 11010282 w 12192000"/>
              <a:gd name="connsiteY668" fmla="*/ 362967 h 6858000"/>
              <a:gd name="connsiteX669" fmla="*/ 11027675 w 12192000"/>
              <a:gd name="connsiteY669" fmla="*/ 303882 h 6858000"/>
              <a:gd name="connsiteX670" fmla="*/ 10895052 w 12192000"/>
              <a:gd name="connsiteY670" fmla="*/ 372296 h 6858000"/>
              <a:gd name="connsiteX671" fmla="*/ 10810260 w 12192000"/>
              <a:gd name="connsiteY671" fmla="*/ 446929 h 6858000"/>
              <a:gd name="connsiteX672" fmla="*/ 10805912 w 12192000"/>
              <a:gd name="connsiteY672" fmla="*/ 446929 h 6858000"/>
              <a:gd name="connsiteX673" fmla="*/ 10747210 w 12192000"/>
              <a:gd name="connsiteY673" fmla="*/ 437600 h 6858000"/>
              <a:gd name="connsiteX674" fmla="*/ 10721120 w 12192000"/>
              <a:gd name="connsiteY674" fmla="*/ 474917 h 6858000"/>
              <a:gd name="connsiteX675" fmla="*/ 10708075 w 12192000"/>
              <a:gd name="connsiteY675" fmla="*/ 465587 h 6858000"/>
              <a:gd name="connsiteX676" fmla="*/ 10734165 w 12192000"/>
              <a:gd name="connsiteY676" fmla="*/ 375405 h 6858000"/>
              <a:gd name="connsiteX677" fmla="*/ 10779822 w 12192000"/>
              <a:gd name="connsiteY677" fmla="*/ 319430 h 6858000"/>
              <a:gd name="connsiteX678" fmla="*/ 10714598 w 12192000"/>
              <a:gd name="connsiteY678" fmla="*/ 313211 h 6858000"/>
              <a:gd name="connsiteX679" fmla="*/ 10734165 w 12192000"/>
              <a:gd name="connsiteY679" fmla="*/ 254126 h 6858000"/>
              <a:gd name="connsiteX680" fmla="*/ 10749384 w 12192000"/>
              <a:gd name="connsiteY680" fmla="*/ 204371 h 6858000"/>
              <a:gd name="connsiteX681" fmla="*/ 10734165 w 12192000"/>
              <a:gd name="connsiteY681" fmla="*/ 188822 h 6858000"/>
              <a:gd name="connsiteX682" fmla="*/ 10681986 w 12192000"/>
              <a:gd name="connsiteY682" fmla="*/ 260346 h 6858000"/>
              <a:gd name="connsiteX683" fmla="*/ 10642851 w 12192000"/>
              <a:gd name="connsiteY683" fmla="*/ 353637 h 6858000"/>
              <a:gd name="connsiteX684" fmla="*/ 10647199 w 12192000"/>
              <a:gd name="connsiteY684" fmla="*/ 300772 h 6858000"/>
              <a:gd name="connsiteX685" fmla="*/ 10636329 w 12192000"/>
              <a:gd name="connsiteY685" fmla="*/ 269675 h 6858000"/>
              <a:gd name="connsiteX686" fmla="*/ 10608065 w 12192000"/>
              <a:gd name="connsiteY686" fmla="*/ 291443 h 6858000"/>
              <a:gd name="connsiteX687" fmla="*/ 10603716 w 12192000"/>
              <a:gd name="connsiteY687" fmla="*/ 369186 h 6858000"/>
              <a:gd name="connsiteX688" fmla="*/ 10599368 w 12192000"/>
              <a:gd name="connsiteY688" fmla="*/ 378515 h 6858000"/>
              <a:gd name="connsiteX689" fmla="*/ 10564582 w 12192000"/>
              <a:gd name="connsiteY689" fmla="*/ 406503 h 6858000"/>
              <a:gd name="connsiteX690" fmla="*/ 10531970 w 12192000"/>
              <a:gd name="connsiteY690" fmla="*/ 403393 h 6858000"/>
              <a:gd name="connsiteX691" fmla="*/ 10503706 w 12192000"/>
              <a:gd name="connsiteY691" fmla="*/ 403393 h 6858000"/>
              <a:gd name="connsiteX692" fmla="*/ 10442830 w 12192000"/>
              <a:gd name="connsiteY692" fmla="*/ 443819 h 6858000"/>
              <a:gd name="connsiteX693" fmla="*/ 10410218 w 12192000"/>
              <a:gd name="connsiteY693" fmla="*/ 450039 h 6858000"/>
              <a:gd name="connsiteX694" fmla="*/ 10351516 w 12192000"/>
              <a:gd name="connsiteY694" fmla="*/ 506014 h 6858000"/>
              <a:gd name="connsiteX695" fmla="*/ 10190629 w 12192000"/>
              <a:gd name="connsiteY695" fmla="*/ 636622 h 6858000"/>
              <a:gd name="connsiteX696" fmla="*/ 10162365 w 12192000"/>
              <a:gd name="connsiteY696" fmla="*/ 633512 h 6858000"/>
              <a:gd name="connsiteX697" fmla="*/ 10108011 w 12192000"/>
              <a:gd name="connsiteY697" fmla="*/ 695707 h 6858000"/>
              <a:gd name="connsiteX698" fmla="*/ 10058006 w 12192000"/>
              <a:gd name="connsiteY698" fmla="*/ 751682 h 6858000"/>
              <a:gd name="connsiteX699" fmla="*/ 10023220 w 12192000"/>
              <a:gd name="connsiteY699" fmla="*/ 761011 h 6858000"/>
              <a:gd name="connsiteX700" fmla="*/ 10010175 w 12192000"/>
              <a:gd name="connsiteY700" fmla="*/ 754791 h 6858000"/>
              <a:gd name="connsiteX701" fmla="*/ 9979737 w 12192000"/>
              <a:gd name="connsiteY701" fmla="*/ 761011 h 6858000"/>
              <a:gd name="connsiteX702" fmla="*/ 9955821 w 12192000"/>
              <a:gd name="connsiteY702" fmla="*/ 798327 h 6858000"/>
              <a:gd name="connsiteX703" fmla="*/ 9934080 w 12192000"/>
              <a:gd name="connsiteY703" fmla="*/ 788998 h 6858000"/>
              <a:gd name="connsiteX704" fmla="*/ 9938428 w 12192000"/>
              <a:gd name="connsiteY704" fmla="*/ 739243 h 6858000"/>
              <a:gd name="connsiteX705" fmla="*/ 9947125 w 12192000"/>
              <a:gd name="connsiteY705" fmla="*/ 683268 h 6858000"/>
              <a:gd name="connsiteX706" fmla="*/ 9940602 w 12192000"/>
              <a:gd name="connsiteY706" fmla="*/ 658390 h 6858000"/>
              <a:gd name="connsiteX707" fmla="*/ 9925383 w 12192000"/>
              <a:gd name="connsiteY707" fmla="*/ 664610 h 6858000"/>
              <a:gd name="connsiteX708" fmla="*/ 9775367 w 12192000"/>
              <a:gd name="connsiteY708" fmla="*/ 844973 h 6858000"/>
              <a:gd name="connsiteX709" fmla="*/ 9664486 w 12192000"/>
              <a:gd name="connsiteY709" fmla="*/ 941375 h 6858000"/>
              <a:gd name="connsiteX710" fmla="*/ 9649267 w 12192000"/>
              <a:gd name="connsiteY710" fmla="*/ 944484 h 6858000"/>
              <a:gd name="connsiteX711" fmla="*/ 9653615 w 12192000"/>
              <a:gd name="connsiteY711" fmla="*/ 925826 h 6858000"/>
              <a:gd name="connsiteX712" fmla="*/ 9657963 w 12192000"/>
              <a:gd name="connsiteY712" fmla="*/ 888509 h 6858000"/>
              <a:gd name="connsiteX713" fmla="*/ 9634048 w 12192000"/>
              <a:gd name="connsiteY713" fmla="*/ 891619 h 6858000"/>
              <a:gd name="connsiteX714" fmla="*/ 9599261 w 12192000"/>
              <a:gd name="connsiteY714" fmla="*/ 913387 h 6858000"/>
              <a:gd name="connsiteX715" fmla="*/ 9575346 w 12192000"/>
              <a:gd name="connsiteY715" fmla="*/ 907168 h 6858000"/>
              <a:gd name="connsiteX716" fmla="*/ 9579694 w 12192000"/>
              <a:gd name="connsiteY716" fmla="*/ 869851 h 6858000"/>
              <a:gd name="connsiteX717" fmla="*/ 9605784 w 12192000"/>
              <a:gd name="connsiteY717" fmla="*/ 820096 h 6858000"/>
              <a:gd name="connsiteX718" fmla="*/ 9592739 w 12192000"/>
              <a:gd name="connsiteY718" fmla="*/ 798327 h 6858000"/>
              <a:gd name="connsiteX719" fmla="*/ 9470987 w 12192000"/>
              <a:gd name="connsiteY719" fmla="*/ 869851 h 6858000"/>
              <a:gd name="connsiteX720" fmla="*/ 9388369 w 12192000"/>
              <a:gd name="connsiteY720" fmla="*/ 941375 h 6858000"/>
              <a:gd name="connsiteX721" fmla="*/ 9379673 w 12192000"/>
              <a:gd name="connsiteY721" fmla="*/ 972472 h 6858000"/>
              <a:gd name="connsiteX722" fmla="*/ 9392718 w 12192000"/>
              <a:gd name="connsiteY722" fmla="*/ 1009789 h 6858000"/>
              <a:gd name="connsiteX723" fmla="*/ 9314448 w 12192000"/>
              <a:gd name="connsiteY723" fmla="*/ 1003569 h 6858000"/>
              <a:gd name="connsiteX724" fmla="*/ 9264443 w 12192000"/>
              <a:gd name="connsiteY724" fmla="*/ 972472 h 6858000"/>
              <a:gd name="connsiteX725" fmla="*/ 9247050 w 12192000"/>
              <a:gd name="connsiteY725" fmla="*/ 963143 h 6858000"/>
              <a:gd name="connsiteX726" fmla="*/ 9181825 w 12192000"/>
              <a:gd name="connsiteY726" fmla="*/ 981801 h 6858000"/>
              <a:gd name="connsiteX727" fmla="*/ 9094860 w 12192000"/>
              <a:gd name="connsiteY727" fmla="*/ 1003569 h 6858000"/>
              <a:gd name="connsiteX728" fmla="*/ 9062247 w 12192000"/>
              <a:gd name="connsiteY728" fmla="*/ 978691 h 6858000"/>
              <a:gd name="connsiteX729" fmla="*/ 9051377 w 12192000"/>
              <a:gd name="connsiteY729" fmla="*/ 953814 h 6858000"/>
              <a:gd name="connsiteX730" fmla="*/ 9027461 w 12192000"/>
              <a:gd name="connsiteY730" fmla="*/ 972472 h 6858000"/>
              <a:gd name="connsiteX731" fmla="*/ 9025287 w 12192000"/>
              <a:gd name="connsiteY731" fmla="*/ 978691 h 6858000"/>
              <a:gd name="connsiteX732" fmla="*/ 8975282 w 12192000"/>
              <a:gd name="connsiteY732" fmla="*/ 1009789 h 6858000"/>
              <a:gd name="connsiteX733" fmla="*/ 8955714 w 12192000"/>
              <a:gd name="connsiteY733" fmla="*/ 1022227 h 6858000"/>
              <a:gd name="connsiteX734" fmla="*/ 8873097 w 12192000"/>
              <a:gd name="connsiteY734" fmla="*/ 1056434 h 6858000"/>
              <a:gd name="connsiteX735" fmla="*/ 8768738 w 12192000"/>
              <a:gd name="connsiteY735" fmla="*/ 1071983 h 6858000"/>
              <a:gd name="connsiteX736" fmla="*/ 8736126 w 12192000"/>
              <a:gd name="connsiteY736" fmla="*/ 1071983 h 6858000"/>
              <a:gd name="connsiteX737" fmla="*/ 8703514 w 12192000"/>
              <a:gd name="connsiteY737" fmla="*/ 1034666 h 6858000"/>
              <a:gd name="connsiteX738" fmla="*/ 8714384 w 12192000"/>
              <a:gd name="connsiteY738" fmla="*/ 1093751 h 6858000"/>
              <a:gd name="connsiteX739" fmla="*/ 8692643 w 12192000"/>
              <a:gd name="connsiteY739" fmla="*/ 1134177 h 6858000"/>
              <a:gd name="connsiteX740" fmla="*/ 8655682 w 12192000"/>
              <a:gd name="connsiteY740" fmla="*/ 1146616 h 6858000"/>
              <a:gd name="connsiteX741" fmla="*/ 8631767 w 12192000"/>
              <a:gd name="connsiteY741" fmla="*/ 1118629 h 6858000"/>
              <a:gd name="connsiteX742" fmla="*/ 8633941 w 12192000"/>
              <a:gd name="connsiteY742" fmla="*/ 1081312 h 6858000"/>
              <a:gd name="connsiteX743" fmla="*/ 8607851 w 12192000"/>
              <a:gd name="connsiteY743" fmla="*/ 1115519 h 6858000"/>
              <a:gd name="connsiteX744" fmla="*/ 8496970 w 12192000"/>
              <a:gd name="connsiteY744" fmla="*/ 1131068 h 6858000"/>
              <a:gd name="connsiteX745" fmla="*/ 8483925 w 12192000"/>
              <a:gd name="connsiteY745" fmla="*/ 1096861 h 6858000"/>
              <a:gd name="connsiteX746" fmla="*/ 8466532 w 12192000"/>
              <a:gd name="connsiteY746" fmla="*/ 1090641 h 6858000"/>
              <a:gd name="connsiteX747" fmla="*/ 8442616 w 12192000"/>
              <a:gd name="connsiteY747" fmla="*/ 1127958 h 6858000"/>
              <a:gd name="connsiteX748" fmla="*/ 8420874 w 12192000"/>
              <a:gd name="connsiteY748" fmla="*/ 1131068 h 6858000"/>
              <a:gd name="connsiteX749" fmla="*/ 8423049 w 12192000"/>
              <a:gd name="connsiteY749" fmla="*/ 1099971 h 6858000"/>
              <a:gd name="connsiteX750" fmla="*/ 8431746 w 12192000"/>
              <a:gd name="connsiteY750" fmla="*/ 1071983 h 6858000"/>
              <a:gd name="connsiteX751" fmla="*/ 8460010 w 12192000"/>
              <a:gd name="connsiteY751" fmla="*/ 1009789 h 6858000"/>
              <a:gd name="connsiteX752" fmla="*/ 8338257 w 12192000"/>
              <a:gd name="connsiteY752" fmla="*/ 1000459 h 6858000"/>
              <a:gd name="connsiteX753" fmla="*/ 8316516 w 12192000"/>
              <a:gd name="connsiteY753" fmla="*/ 1006679 h 6858000"/>
              <a:gd name="connsiteX754" fmla="*/ 8233898 w 12192000"/>
              <a:gd name="connsiteY754" fmla="*/ 1025337 h 6858000"/>
              <a:gd name="connsiteX755" fmla="*/ 8183893 w 12192000"/>
              <a:gd name="connsiteY755" fmla="*/ 1065764 h 6858000"/>
              <a:gd name="connsiteX756" fmla="*/ 8151281 w 12192000"/>
              <a:gd name="connsiteY756" fmla="*/ 1112409 h 6858000"/>
              <a:gd name="connsiteX757" fmla="*/ 8090405 w 12192000"/>
              <a:gd name="connsiteY757" fmla="*/ 1084422 h 6858000"/>
              <a:gd name="connsiteX758" fmla="*/ 8075186 w 12192000"/>
              <a:gd name="connsiteY758" fmla="*/ 1062654 h 6858000"/>
              <a:gd name="connsiteX759" fmla="*/ 8020832 w 12192000"/>
              <a:gd name="connsiteY759" fmla="*/ 1059544 h 6858000"/>
              <a:gd name="connsiteX760" fmla="*/ 7975175 w 12192000"/>
              <a:gd name="connsiteY760" fmla="*/ 1065764 h 6858000"/>
              <a:gd name="connsiteX761" fmla="*/ 7912125 w 12192000"/>
              <a:gd name="connsiteY761" fmla="*/ 1050215 h 6858000"/>
              <a:gd name="connsiteX762" fmla="*/ 7853423 w 12192000"/>
              <a:gd name="connsiteY762" fmla="*/ 1043995 h 6858000"/>
              <a:gd name="connsiteX763" fmla="*/ 7799069 w 12192000"/>
              <a:gd name="connsiteY763" fmla="*/ 1053325 h 6858000"/>
              <a:gd name="connsiteX764" fmla="*/ 7731671 w 12192000"/>
              <a:gd name="connsiteY764" fmla="*/ 1131068 h 6858000"/>
              <a:gd name="connsiteX765" fmla="*/ 7705581 w 12192000"/>
              <a:gd name="connsiteY765" fmla="*/ 1137287 h 6858000"/>
              <a:gd name="connsiteX766" fmla="*/ 7703407 w 12192000"/>
              <a:gd name="connsiteY766" fmla="*/ 1093751 h 6858000"/>
              <a:gd name="connsiteX767" fmla="*/ 7720800 w 12192000"/>
              <a:gd name="connsiteY767" fmla="*/ 1071983 h 6858000"/>
              <a:gd name="connsiteX768" fmla="*/ 7675143 w 12192000"/>
              <a:gd name="connsiteY768" fmla="*/ 1081312 h 6858000"/>
              <a:gd name="connsiteX769" fmla="*/ 7655576 w 12192000"/>
              <a:gd name="connsiteY769" fmla="*/ 1075093 h 6858000"/>
              <a:gd name="connsiteX770" fmla="*/ 7601222 w 12192000"/>
              <a:gd name="connsiteY770" fmla="*/ 1043995 h 6858000"/>
              <a:gd name="connsiteX771" fmla="*/ 7566436 w 12192000"/>
              <a:gd name="connsiteY771" fmla="*/ 1056434 h 6858000"/>
              <a:gd name="connsiteX772" fmla="*/ 7499037 w 12192000"/>
              <a:gd name="connsiteY772" fmla="*/ 1096861 h 6858000"/>
              <a:gd name="connsiteX773" fmla="*/ 7451206 w 12192000"/>
              <a:gd name="connsiteY773" fmla="*/ 1022227 h 6858000"/>
              <a:gd name="connsiteX774" fmla="*/ 7427291 w 12192000"/>
              <a:gd name="connsiteY774" fmla="*/ 963143 h 6858000"/>
              <a:gd name="connsiteX775" fmla="*/ 7416420 w 12192000"/>
              <a:gd name="connsiteY775" fmla="*/ 1016008 h 6858000"/>
              <a:gd name="connsiteX776" fmla="*/ 7394678 w 12192000"/>
              <a:gd name="connsiteY776" fmla="*/ 1062654 h 6858000"/>
              <a:gd name="connsiteX777" fmla="*/ 7309887 w 12192000"/>
              <a:gd name="connsiteY777" fmla="*/ 1037776 h 6858000"/>
              <a:gd name="connsiteX778" fmla="*/ 7294668 w 12192000"/>
              <a:gd name="connsiteY778" fmla="*/ 1006679 h 6858000"/>
              <a:gd name="connsiteX779" fmla="*/ 7272926 w 12192000"/>
              <a:gd name="connsiteY779" fmla="*/ 975582 h 6858000"/>
              <a:gd name="connsiteX780" fmla="*/ 7229443 w 12192000"/>
              <a:gd name="connsiteY780" fmla="*/ 963143 h 6858000"/>
              <a:gd name="connsiteX781" fmla="*/ 7125084 w 12192000"/>
              <a:gd name="connsiteY781" fmla="*/ 1009789 h 6858000"/>
              <a:gd name="connsiteX782" fmla="*/ 7092472 w 12192000"/>
              <a:gd name="connsiteY782" fmla="*/ 1000459 h 6858000"/>
              <a:gd name="connsiteX783" fmla="*/ 7070731 w 12192000"/>
              <a:gd name="connsiteY783" fmla="*/ 994240 h 6858000"/>
              <a:gd name="connsiteX784" fmla="*/ 6994636 w 12192000"/>
              <a:gd name="connsiteY784" fmla="*/ 1025337 h 6858000"/>
              <a:gd name="connsiteX785" fmla="*/ 6909844 w 12192000"/>
              <a:gd name="connsiteY785" fmla="*/ 1043995 h 6858000"/>
              <a:gd name="connsiteX786" fmla="*/ 6901147 w 12192000"/>
              <a:gd name="connsiteY786" fmla="*/ 1037776 h 6858000"/>
              <a:gd name="connsiteX787" fmla="*/ 6872883 w 12192000"/>
              <a:gd name="connsiteY787" fmla="*/ 1016008 h 6858000"/>
              <a:gd name="connsiteX788" fmla="*/ 6818530 w 12192000"/>
              <a:gd name="connsiteY788" fmla="*/ 1009789 h 6858000"/>
              <a:gd name="connsiteX789" fmla="*/ 6768525 w 12192000"/>
              <a:gd name="connsiteY789" fmla="*/ 1053325 h 6858000"/>
              <a:gd name="connsiteX790" fmla="*/ 6725042 w 12192000"/>
              <a:gd name="connsiteY790" fmla="*/ 1071983 h 6858000"/>
              <a:gd name="connsiteX791" fmla="*/ 6622857 w 12192000"/>
              <a:gd name="connsiteY791" fmla="*/ 1012898 h 6858000"/>
              <a:gd name="connsiteX792" fmla="*/ 6553284 w 12192000"/>
              <a:gd name="connsiteY792" fmla="*/ 1012898 h 6858000"/>
              <a:gd name="connsiteX793" fmla="*/ 6522846 w 12192000"/>
              <a:gd name="connsiteY793" fmla="*/ 947594 h 6858000"/>
              <a:gd name="connsiteX794" fmla="*/ 6531543 w 12192000"/>
              <a:gd name="connsiteY794" fmla="*/ 922716 h 6858000"/>
              <a:gd name="connsiteX795" fmla="*/ 6451099 w 12192000"/>
              <a:gd name="connsiteY795" fmla="*/ 997350 h 6858000"/>
              <a:gd name="connsiteX796" fmla="*/ 6433706 w 12192000"/>
              <a:gd name="connsiteY796" fmla="*/ 947594 h 6858000"/>
              <a:gd name="connsiteX797" fmla="*/ 6401094 w 12192000"/>
              <a:gd name="connsiteY797" fmla="*/ 956923 h 6858000"/>
              <a:gd name="connsiteX798" fmla="*/ 6370656 w 12192000"/>
              <a:gd name="connsiteY798" fmla="*/ 950704 h 6858000"/>
              <a:gd name="connsiteX799" fmla="*/ 6324999 w 12192000"/>
              <a:gd name="connsiteY799" fmla="*/ 928936 h 6858000"/>
              <a:gd name="connsiteX800" fmla="*/ 6288038 w 12192000"/>
              <a:gd name="connsiteY800" fmla="*/ 916497 h 6858000"/>
              <a:gd name="connsiteX801" fmla="*/ 6205421 w 12192000"/>
              <a:gd name="connsiteY801" fmla="*/ 938265 h 6858000"/>
              <a:gd name="connsiteX802" fmla="*/ 6166286 w 12192000"/>
              <a:gd name="connsiteY802" fmla="*/ 947594 h 6858000"/>
              <a:gd name="connsiteX803" fmla="*/ 6148893 w 12192000"/>
              <a:gd name="connsiteY803" fmla="*/ 953814 h 6858000"/>
              <a:gd name="connsiteX804" fmla="*/ 6170635 w 12192000"/>
              <a:gd name="connsiteY804" fmla="*/ 1034666 h 6858000"/>
              <a:gd name="connsiteX805" fmla="*/ 6224988 w 12192000"/>
              <a:gd name="connsiteY805" fmla="*/ 1028447 h 6858000"/>
              <a:gd name="connsiteX806" fmla="*/ 6233685 w 12192000"/>
              <a:gd name="connsiteY806" fmla="*/ 1022227 h 6858000"/>
              <a:gd name="connsiteX807" fmla="*/ 6242381 w 12192000"/>
              <a:gd name="connsiteY807" fmla="*/ 1053325 h 6858000"/>
              <a:gd name="connsiteX808" fmla="*/ 6235859 w 12192000"/>
              <a:gd name="connsiteY808" fmla="*/ 1065764 h 6858000"/>
              <a:gd name="connsiteX809" fmla="*/ 6124978 w 12192000"/>
              <a:gd name="connsiteY809" fmla="*/ 1047105 h 6858000"/>
              <a:gd name="connsiteX810" fmla="*/ 6101062 w 12192000"/>
              <a:gd name="connsiteY810" fmla="*/ 1043995 h 6858000"/>
              <a:gd name="connsiteX811" fmla="*/ 6074972 w 12192000"/>
              <a:gd name="connsiteY811" fmla="*/ 1053325 h 6858000"/>
              <a:gd name="connsiteX812" fmla="*/ 6031489 w 12192000"/>
              <a:gd name="connsiteY812" fmla="*/ 969362 h 6858000"/>
              <a:gd name="connsiteX813" fmla="*/ 6046708 w 12192000"/>
              <a:gd name="connsiteY813" fmla="*/ 928936 h 6858000"/>
              <a:gd name="connsiteX814" fmla="*/ 6038012 w 12192000"/>
              <a:gd name="connsiteY814" fmla="*/ 891619 h 6858000"/>
              <a:gd name="connsiteX815" fmla="*/ 6018444 w 12192000"/>
              <a:gd name="connsiteY815" fmla="*/ 907168 h 6858000"/>
              <a:gd name="connsiteX816" fmla="*/ 5983658 w 12192000"/>
              <a:gd name="connsiteY816" fmla="*/ 922716 h 6858000"/>
              <a:gd name="connsiteX817" fmla="*/ 5935827 w 12192000"/>
              <a:gd name="connsiteY817" fmla="*/ 916497 h 6858000"/>
              <a:gd name="connsiteX818" fmla="*/ 5866254 w 12192000"/>
              <a:gd name="connsiteY818" fmla="*/ 872961 h 6858000"/>
              <a:gd name="connsiteX819" fmla="*/ 5803204 w 12192000"/>
              <a:gd name="connsiteY819" fmla="*/ 897839 h 6858000"/>
              <a:gd name="connsiteX820" fmla="*/ 5764069 w 12192000"/>
              <a:gd name="connsiteY820" fmla="*/ 907168 h 6858000"/>
              <a:gd name="connsiteX821" fmla="*/ 5614053 w 12192000"/>
              <a:gd name="connsiteY821" fmla="*/ 863632 h 6858000"/>
              <a:gd name="connsiteX822" fmla="*/ 5553177 w 12192000"/>
              <a:gd name="connsiteY822" fmla="*/ 872961 h 6858000"/>
              <a:gd name="connsiteX823" fmla="*/ 5481431 w 12192000"/>
              <a:gd name="connsiteY823" fmla="*/ 956923 h 6858000"/>
              <a:gd name="connsiteX824" fmla="*/ 5470560 w 12192000"/>
              <a:gd name="connsiteY824" fmla="*/ 991130 h 6858000"/>
              <a:gd name="connsiteX825" fmla="*/ 5427077 w 12192000"/>
              <a:gd name="connsiteY825" fmla="*/ 1012898 h 6858000"/>
              <a:gd name="connsiteX826" fmla="*/ 5414032 w 12192000"/>
              <a:gd name="connsiteY826" fmla="*/ 932045 h 6858000"/>
              <a:gd name="connsiteX827" fmla="*/ 5450993 w 12192000"/>
              <a:gd name="connsiteY827" fmla="*/ 860522 h 6858000"/>
              <a:gd name="connsiteX828" fmla="*/ 5459689 w 12192000"/>
              <a:gd name="connsiteY828" fmla="*/ 832534 h 6858000"/>
              <a:gd name="connsiteX829" fmla="*/ 5444470 w 12192000"/>
              <a:gd name="connsiteY829" fmla="*/ 795218 h 6858000"/>
              <a:gd name="connsiteX830" fmla="*/ 5420554 w 12192000"/>
              <a:gd name="connsiteY830" fmla="*/ 801437 h 6858000"/>
              <a:gd name="connsiteX831" fmla="*/ 5222707 w 12192000"/>
              <a:gd name="connsiteY831" fmla="*/ 885400 h 6858000"/>
              <a:gd name="connsiteX832" fmla="*/ 5266190 w 12192000"/>
              <a:gd name="connsiteY832" fmla="*/ 838754 h 6858000"/>
              <a:gd name="connsiteX833" fmla="*/ 5298802 w 12192000"/>
              <a:gd name="connsiteY833" fmla="*/ 795218 h 6858000"/>
              <a:gd name="connsiteX834" fmla="*/ 5287932 w 12192000"/>
              <a:gd name="connsiteY834" fmla="*/ 745462 h 6858000"/>
              <a:gd name="connsiteX835" fmla="*/ 5148786 w 12192000"/>
              <a:gd name="connsiteY835" fmla="*/ 677048 h 6858000"/>
              <a:gd name="connsiteX836" fmla="*/ 5100955 w 12192000"/>
              <a:gd name="connsiteY836" fmla="*/ 661500 h 6858000"/>
              <a:gd name="connsiteX837" fmla="*/ 5037905 w 12192000"/>
              <a:gd name="connsiteY837" fmla="*/ 677048 h 6858000"/>
              <a:gd name="connsiteX838" fmla="*/ 4990074 w 12192000"/>
              <a:gd name="connsiteY838" fmla="*/ 658390 h 6858000"/>
              <a:gd name="connsiteX839" fmla="*/ 4983551 w 12192000"/>
              <a:gd name="connsiteY839" fmla="*/ 633512 h 6858000"/>
              <a:gd name="connsiteX840" fmla="*/ 4968332 w 12192000"/>
              <a:gd name="connsiteY840" fmla="*/ 695707 h 6858000"/>
              <a:gd name="connsiteX841" fmla="*/ 4957462 w 12192000"/>
              <a:gd name="connsiteY841" fmla="*/ 720584 h 6858000"/>
              <a:gd name="connsiteX842" fmla="*/ 4913979 w 12192000"/>
              <a:gd name="connsiteY842" fmla="*/ 773450 h 6858000"/>
              <a:gd name="connsiteX843" fmla="*/ 4898760 w 12192000"/>
              <a:gd name="connsiteY843" fmla="*/ 804547 h 6858000"/>
              <a:gd name="connsiteX844" fmla="*/ 4818316 w 12192000"/>
              <a:gd name="connsiteY844" fmla="*/ 820096 h 6858000"/>
              <a:gd name="connsiteX845" fmla="*/ 4872670 w 12192000"/>
              <a:gd name="connsiteY845" fmla="*/ 748572 h 6858000"/>
              <a:gd name="connsiteX846" fmla="*/ 4859625 w 12192000"/>
              <a:gd name="connsiteY846" fmla="*/ 686378 h 6858000"/>
              <a:gd name="connsiteX847" fmla="*/ 4846581 w 12192000"/>
              <a:gd name="connsiteY847" fmla="*/ 754791 h 6858000"/>
              <a:gd name="connsiteX848" fmla="*/ 4800923 w 12192000"/>
              <a:gd name="connsiteY848" fmla="*/ 754791 h 6858000"/>
              <a:gd name="connsiteX849" fmla="*/ 4779182 w 12192000"/>
              <a:gd name="connsiteY849" fmla="*/ 776560 h 6858000"/>
              <a:gd name="connsiteX850" fmla="*/ 4733525 w 12192000"/>
              <a:gd name="connsiteY850" fmla="*/ 826315 h 6858000"/>
              <a:gd name="connsiteX851" fmla="*/ 4679171 w 12192000"/>
              <a:gd name="connsiteY851" fmla="*/ 835644 h 6858000"/>
              <a:gd name="connsiteX852" fmla="*/ 4657430 w 12192000"/>
              <a:gd name="connsiteY852" fmla="*/ 823205 h 6858000"/>
              <a:gd name="connsiteX853" fmla="*/ 4631340 w 12192000"/>
              <a:gd name="connsiteY853" fmla="*/ 810766 h 6858000"/>
              <a:gd name="connsiteX854" fmla="*/ 4522632 w 12192000"/>
              <a:gd name="connsiteY854" fmla="*/ 857412 h 6858000"/>
              <a:gd name="connsiteX855" fmla="*/ 4476975 w 12192000"/>
              <a:gd name="connsiteY855" fmla="*/ 820096 h 6858000"/>
              <a:gd name="connsiteX856" fmla="*/ 4470453 w 12192000"/>
              <a:gd name="connsiteY856" fmla="*/ 792108 h 6858000"/>
              <a:gd name="connsiteX857" fmla="*/ 4446537 w 12192000"/>
              <a:gd name="connsiteY857" fmla="*/ 785889 h 6858000"/>
              <a:gd name="connsiteX858" fmla="*/ 4442189 w 12192000"/>
              <a:gd name="connsiteY858" fmla="*/ 788998 h 6858000"/>
              <a:gd name="connsiteX859" fmla="*/ 4407403 w 12192000"/>
              <a:gd name="connsiteY859" fmla="*/ 785889 h 6858000"/>
              <a:gd name="connsiteX860" fmla="*/ 4346527 w 12192000"/>
              <a:gd name="connsiteY860" fmla="*/ 776560 h 6858000"/>
              <a:gd name="connsiteX861" fmla="*/ 4289999 w 12192000"/>
              <a:gd name="connsiteY861" fmla="*/ 788998 h 6858000"/>
              <a:gd name="connsiteX862" fmla="*/ 4209555 w 12192000"/>
              <a:gd name="connsiteY862" fmla="*/ 745462 h 6858000"/>
              <a:gd name="connsiteX863" fmla="*/ 4157376 w 12192000"/>
              <a:gd name="connsiteY863" fmla="*/ 757901 h 6858000"/>
              <a:gd name="connsiteX864" fmla="*/ 4120416 w 12192000"/>
              <a:gd name="connsiteY864" fmla="*/ 745462 h 6858000"/>
              <a:gd name="connsiteX865" fmla="*/ 4096500 w 12192000"/>
              <a:gd name="connsiteY865" fmla="*/ 745462 h 6858000"/>
              <a:gd name="connsiteX866" fmla="*/ 4068236 w 12192000"/>
              <a:gd name="connsiteY866" fmla="*/ 816986 h 6858000"/>
              <a:gd name="connsiteX867" fmla="*/ 4061714 w 12192000"/>
              <a:gd name="connsiteY867" fmla="*/ 798327 h 6858000"/>
              <a:gd name="connsiteX868" fmla="*/ 4018231 w 12192000"/>
              <a:gd name="connsiteY868" fmla="*/ 754791 h 6858000"/>
              <a:gd name="connsiteX869" fmla="*/ 3959529 w 12192000"/>
              <a:gd name="connsiteY869" fmla="*/ 757901 h 6858000"/>
              <a:gd name="connsiteX870" fmla="*/ 3876911 w 12192000"/>
              <a:gd name="connsiteY870" fmla="*/ 686378 h 6858000"/>
              <a:gd name="connsiteX871" fmla="*/ 3857344 w 12192000"/>
              <a:gd name="connsiteY871" fmla="*/ 617964 h 6858000"/>
              <a:gd name="connsiteX872" fmla="*/ 3842125 w 12192000"/>
              <a:gd name="connsiteY872" fmla="*/ 599305 h 6858000"/>
              <a:gd name="connsiteX873" fmla="*/ 3835602 w 12192000"/>
              <a:gd name="connsiteY873" fmla="*/ 624183 h 6858000"/>
              <a:gd name="connsiteX874" fmla="*/ 3826906 w 12192000"/>
              <a:gd name="connsiteY874" fmla="*/ 673939 h 6858000"/>
              <a:gd name="connsiteX875" fmla="*/ 3829080 w 12192000"/>
              <a:gd name="connsiteY875" fmla="*/ 698816 h 6858000"/>
              <a:gd name="connsiteX876" fmla="*/ 3809513 w 12192000"/>
              <a:gd name="connsiteY876" fmla="*/ 742353 h 6858000"/>
              <a:gd name="connsiteX877" fmla="*/ 3726895 w 12192000"/>
              <a:gd name="connsiteY877" fmla="*/ 726804 h 6858000"/>
              <a:gd name="connsiteX878" fmla="*/ 3687761 w 12192000"/>
              <a:gd name="connsiteY878" fmla="*/ 689487 h 6858000"/>
              <a:gd name="connsiteX879" fmla="*/ 3652975 w 12192000"/>
              <a:gd name="connsiteY879" fmla="*/ 664610 h 6858000"/>
              <a:gd name="connsiteX880" fmla="*/ 3509481 w 12192000"/>
              <a:gd name="connsiteY880" fmla="*/ 624183 h 6858000"/>
              <a:gd name="connsiteX881" fmla="*/ 3505132 w 12192000"/>
              <a:gd name="connsiteY881" fmla="*/ 621073 h 6858000"/>
              <a:gd name="connsiteX882" fmla="*/ 3392077 w 12192000"/>
              <a:gd name="connsiteY882" fmla="*/ 658390 h 6858000"/>
              <a:gd name="connsiteX883" fmla="*/ 3389903 w 12192000"/>
              <a:gd name="connsiteY883" fmla="*/ 639732 h 6858000"/>
              <a:gd name="connsiteX884" fmla="*/ 3372510 w 12192000"/>
              <a:gd name="connsiteY884" fmla="*/ 621073 h 6858000"/>
              <a:gd name="connsiteX885" fmla="*/ 3359465 w 12192000"/>
              <a:gd name="connsiteY885" fmla="*/ 624183 h 6858000"/>
              <a:gd name="connsiteX886" fmla="*/ 3359465 w 12192000"/>
              <a:gd name="connsiteY886" fmla="*/ 596196 h 6858000"/>
              <a:gd name="connsiteX887" fmla="*/ 3363813 w 12192000"/>
              <a:gd name="connsiteY887" fmla="*/ 577537 h 6858000"/>
              <a:gd name="connsiteX888" fmla="*/ 3352942 w 12192000"/>
              <a:gd name="connsiteY888" fmla="*/ 565098 h 6858000"/>
              <a:gd name="connsiteX889" fmla="*/ 3300763 w 12192000"/>
              <a:gd name="connsiteY889" fmla="*/ 580647 h 6858000"/>
              <a:gd name="connsiteX890" fmla="*/ 3268151 w 12192000"/>
              <a:gd name="connsiteY890" fmla="*/ 521562 h 6858000"/>
              <a:gd name="connsiteX891" fmla="*/ 3279022 w 12192000"/>
              <a:gd name="connsiteY891" fmla="*/ 636622 h 6858000"/>
              <a:gd name="connsiteX892" fmla="*/ 3285544 w 12192000"/>
              <a:gd name="connsiteY892" fmla="*/ 642841 h 6858000"/>
              <a:gd name="connsiteX893" fmla="*/ 3309460 w 12192000"/>
              <a:gd name="connsiteY893" fmla="*/ 680158 h 6858000"/>
              <a:gd name="connsiteX894" fmla="*/ 3274673 w 12192000"/>
              <a:gd name="connsiteY894" fmla="*/ 695707 h 6858000"/>
              <a:gd name="connsiteX895" fmla="*/ 3183359 w 12192000"/>
              <a:gd name="connsiteY895" fmla="*/ 686378 h 6858000"/>
              <a:gd name="connsiteX896" fmla="*/ 3163792 w 12192000"/>
              <a:gd name="connsiteY896" fmla="*/ 686378 h 6858000"/>
              <a:gd name="connsiteX897" fmla="*/ 3122483 w 12192000"/>
              <a:gd name="connsiteY897" fmla="*/ 664610 h 6858000"/>
              <a:gd name="connsiteX898" fmla="*/ 3094219 w 12192000"/>
              <a:gd name="connsiteY898" fmla="*/ 645951 h 6858000"/>
              <a:gd name="connsiteX899" fmla="*/ 3070304 w 12192000"/>
              <a:gd name="connsiteY899" fmla="*/ 605525 h 6858000"/>
              <a:gd name="connsiteX900" fmla="*/ 3042040 w 12192000"/>
              <a:gd name="connsiteY900" fmla="*/ 577537 h 6858000"/>
              <a:gd name="connsiteX901" fmla="*/ 3020298 w 12192000"/>
              <a:gd name="connsiteY901" fmla="*/ 583757 h 6858000"/>
              <a:gd name="connsiteX902" fmla="*/ 3005079 w 12192000"/>
              <a:gd name="connsiteY902" fmla="*/ 596196 h 6858000"/>
              <a:gd name="connsiteX903" fmla="*/ 2952900 w 12192000"/>
              <a:gd name="connsiteY903" fmla="*/ 605525 h 6858000"/>
              <a:gd name="connsiteX904" fmla="*/ 2931158 w 12192000"/>
              <a:gd name="connsiteY904" fmla="*/ 593086 h 6858000"/>
              <a:gd name="connsiteX905" fmla="*/ 2796361 w 12192000"/>
              <a:gd name="connsiteY905" fmla="*/ 524672 h 6858000"/>
              <a:gd name="connsiteX906" fmla="*/ 2724615 w 12192000"/>
              <a:gd name="connsiteY906" fmla="*/ 521562 h 6858000"/>
              <a:gd name="connsiteX907" fmla="*/ 2676783 w 12192000"/>
              <a:gd name="connsiteY907" fmla="*/ 555769 h 6858000"/>
              <a:gd name="connsiteX908" fmla="*/ 2648519 w 12192000"/>
              <a:gd name="connsiteY908" fmla="*/ 515343 h 6858000"/>
              <a:gd name="connsiteX909" fmla="*/ 2583295 w 12192000"/>
              <a:gd name="connsiteY909" fmla="*/ 552660 h 6858000"/>
              <a:gd name="connsiteX910" fmla="*/ 2570250 w 12192000"/>
              <a:gd name="connsiteY910" fmla="*/ 577537 h 6858000"/>
              <a:gd name="connsiteX911" fmla="*/ 2546335 w 12192000"/>
              <a:gd name="connsiteY911" fmla="*/ 593086 h 6858000"/>
              <a:gd name="connsiteX912" fmla="*/ 2533290 w 12192000"/>
              <a:gd name="connsiteY912" fmla="*/ 561989 h 6858000"/>
              <a:gd name="connsiteX913" fmla="*/ 2502852 w 12192000"/>
              <a:gd name="connsiteY913" fmla="*/ 422051 h 6858000"/>
              <a:gd name="connsiteX914" fmla="*/ 2459369 w 12192000"/>
              <a:gd name="connsiteY914" fmla="*/ 397174 h 6858000"/>
              <a:gd name="connsiteX915" fmla="*/ 2407189 w 12192000"/>
              <a:gd name="connsiteY915" fmla="*/ 381625 h 6858000"/>
              <a:gd name="connsiteX916" fmla="*/ 2339791 w 12192000"/>
              <a:gd name="connsiteY916" fmla="*/ 353637 h 6858000"/>
              <a:gd name="connsiteX917" fmla="*/ 2250651 w 12192000"/>
              <a:gd name="connsiteY917" fmla="*/ 310101 h 6858000"/>
              <a:gd name="connsiteX918" fmla="*/ 2178904 w 12192000"/>
              <a:gd name="connsiteY918" fmla="*/ 288333 h 6858000"/>
              <a:gd name="connsiteX919" fmla="*/ 2118028 w 12192000"/>
              <a:gd name="connsiteY919" fmla="*/ 341198 h 6858000"/>
              <a:gd name="connsiteX920" fmla="*/ 2015843 w 12192000"/>
              <a:gd name="connsiteY920" fmla="*/ 325650 h 6858000"/>
              <a:gd name="connsiteX921" fmla="*/ 2013669 w 12192000"/>
              <a:gd name="connsiteY921" fmla="*/ 316321 h 6858000"/>
              <a:gd name="connsiteX922" fmla="*/ 1985405 w 12192000"/>
              <a:gd name="connsiteY922" fmla="*/ 313211 h 6858000"/>
              <a:gd name="connsiteX923" fmla="*/ 1931051 w 12192000"/>
              <a:gd name="connsiteY923" fmla="*/ 325650 h 6858000"/>
              <a:gd name="connsiteX924" fmla="*/ 1861479 w 12192000"/>
              <a:gd name="connsiteY924" fmla="*/ 306992 h 6858000"/>
              <a:gd name="connsiteX925" fmla="*/ 1909310 w 12192000"/>
              <a:gd name="connsiteY925" fmla="*/ 350528 h 6858000"/>
              <a:gd name="connsiteX926" fmla="*/ 1965838 w 12192000"/>
              <a:gd name="connsiteY926" fmla="*/ 378515 h 6858000"/>
              <a:gd name="connsiteX927" fmla="*/ 1954967 w 12192000"/>
              <a:gd name="connsiteY927" fmla="*/ 422051 h 6858000"/>
              <a:gd name="connsiteX928" fmla="*/ 1944096 w 12192000"/>
              <a:gd name="connsiteY928" fmla="*/ 443819 h 6858000"/>
              <a:gd name="connsiteX929" fmla="*/ 1872349 w 12192000"/>
              <a:gd name="connsiteY929" fmla="*/ 456258 h 6858000"/>
              <a:gd name="connsiteX930" fmla="*/ 1837563 w 12192000"/>
              <a:gd name="connsiteY930" fmla="*/ 428271 h 6858000"/>
              <a:gd name="connsiteX931" fmla="*/ 1824518 w 12192000"/>
              <a:gd name="connsiteY931" fmla="*/ 422051 h 6858000"/>
              <a:gd name="connsiteX932" fmla="*/ 1798428 w 12192000"/>
              <a:gd name="connsiteY932" fmla="*/ 403393 h 6858000"/>
              <a:gd name="connsiteX933" fmla="*/ 1796254 w 12192000"/>
              <a:gd name="connsiteY933" fmla="*/ 390954 h 6858000"/>
              <a:gd name="connsiteX934" fmla="*/ 1761468 w 12192000"/>
              <a:gd name="connsiteY934" fmla="*/ 456258 h 6858000"/>
              <a:gd name="connsiteX935" fmla="*/ 1748423 w 12192000"/>
              <a:gd name="connsiteY935" fmla="*/ 468697 h 6858000"/>
              <a:gd name="connsiteX936" fmla="*/ 1731030 w 12192000"/>
              <a:gd name="connsiteY936" fmla="*/ 437600 h 6858000"/>
              <a:gd name="connsiteX937" fmla="*/ 1741901 w 12192000"/>
              <a:gd name="connsiteY937" fmla="*/ 387844 h 6858000"/>
              <a:gd name="connsiteX938" fmla="*/ 1735378 w 12192000"/>
              <a:gd name="connsiteY938" fmla="*/ 356747 h 6858000"/>
              <a:gd name="connsiteX939" fmla="*/ 1615800 w 12192000"/>
              <a:gd name="connsiteY939" fmla="*/ 303882 h 6858000"/>
              <a:gd name="connsiteX940" fmla="*/ 1567969 w 12192000"/>
              <a:gd name="connsiteY940" fmla="*/ 331869 h 6858000"/>
              <a:gd name="connsiteX941" fmla="*/ 1513616 w 12192000"/>
              <a:gd name="connsiteY941" fmla="*/ 353637 h 6858000"/>
              <a:gd name="connsiteX942" fmla="*/ 1511441 w 12192000"/>
              <a:gd name="connsiteY942" fmla="*/ 325650 h 6858000"/>
              <a:gd name="connsiteX943" fmla="*/ 1528834 w 12192000"/>
              <a:gd name="connsiteY943" fmla="*/ 322540 h 6858000"/>
              <a:gd name="connsiteX944" fmla="*/ 1554924 w 12192000"/>
              <a:gd name="connsiteY944" fmla="*/ 325650 h 6858000"/>
              <a:gd name="connsiteX945" fmla="*/ 1557098 w 12192000"/>
              <a:gd name="connsiteY945" fmla="*/ 291443 h 6858000"/>
              <a:gd name="connsiteX946" fmla="*/ 1531009 w 12192000"/>
              <a:gd name="connsiteY946" fmla="*/ 275894 h 6858000"/>
              <a:gd name="connsiteX947" fmla="*/ 1511441 w 12192000"/>
              <a:gd name="connsiteY947" fmla="*/ 254126 h 6858000"/>
              <a:gd name="connsiteX948" fmla="*/ 1511441 w 12192000"/>
              <a:gd name="connsiteY948" fmla="*/ 238578 h 6858000"/>
              <a:gd name="connsiteX949" fmla="*/ 1504919 w 12192000"/>
              <a:gd name="connsiteY949" fmla="*/ 219919 h 6858000"/>
              <a:gd name="connsiteX950" fmla="*/ 1491874 w 12192000"/>
              <a:gd name="connsiteY950" fmla="*/ 229249 h 6858000"/>
              <a:gd name="connsiteX951" fmla="*/ 1435346 w 12192000"/>
              <a:gd name="connsiteY951" fmla="*/ 263456 h 6858000"/>
              <a:gd name="connsiteX952" fmla="*/ 1420127 w 12192000"/>
              <a:gd name="connsiteY952" fmla="*/ 241687 h 6858000"/>
              <a:gd name="connsiteX953" fmla="*/ 1420127 w 12192000"/>
              <a:gd name="connsiteY953" fmla="*/ 204371 h 6858000"/>
              <a:gd name="connsiteX954" fmla="*/ 1387515 w 12192000"/>
              <a:gd name="connsiteY954" fmla="*/ 173274 h 6858000"/>
              <a:gd name="connsiteX955" fmla="*/ 1350555 w 12192000"/>
              <a:gd name="connsiteY955" fmla="*/ 170164 h 6858000"/>
              <a:gd name="connsiteX956" fmla="*/ 0 w 12192000"/>
              <a:gd name="connsiteY956" fmla="*/ 0 h 6858000"/>
              <a:gd name="connsiteX957" fmla="*/ 12192000 w 12192000"/>
              <a:gd name="connsiteY957" fmla="*/ 0 h 6858000"/>
              <a:gd name="connsiteX958" fmla="*/ 12192000 w 12192000"/>
              <a:gd name="connsiteY958" fmla="*/ 6858000 h 6858000"/>
              <a:gd name="connsiteX959" fmla="*/ 0 w 12192000"/>
              <a:gd name="connsiteY95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</a:cxnLst>
            <a:rect l="l" t="t" r="r" b="b"/>
            <a:pathLst>
              <a:path w="12192000" h="6858000">
                <a:moveTo>
                  <a:pt x="1350555" y="170164"/>
                </a:moveTo>
                <a:cubicBezTo>
                  <a:pt x="1328813" y="167054"/>
                  <a:pt x="1311420" y="179493"/>
                  <a:pt x="1302723" y="210590"/>
                </a:cubicBezTo>
                <a:cubicBezTo>
                  <a:pt x="1296201" y="226139"/>
                  <a:pt x="1289678" y="244797"/>
                  <a:pt x="1283156" y="263456"/>
                </a:cubicBezTo>
                <a:cubicBezTo>
                  <a:pt x="1289678" y="263456"/>
                  <a:pt x="1294027" y="263456"/>
                  <a:pt x="1298375" y="263456"/>
                </a:cubicBezTo>
                <a:cubicBezTo>
                  <a:pt x="1344032" y="260346"/>
                  <a:pt x="1346206" y="260346"/>
                  <a:pt x="1363599" y="319430"/>
                </a:cubicBezTo>
                <a:cubicBezTo>
                  <a:pt x="1367948" y="338089"/>
                  <a:pt x="1376644" y="347418"/>
                  <a:pt x="1389689" y="347418"/>
                </a:cubicBezTo>
                <a:cubicBezTo>
                  <a:pt x="1433172" y="353637"/>
                  <a:pt x="1472307" y="375405"/>
                  <a:pt x="1509267" y="406503"/>
                </a:cubicBezTo>
                <a:cubicBezTo>
                  <a:pt x="1554924" y="446929"/>
                  <a:pt x="1607104" y="465587"/>
                  <a:pt x="1657109" y="490465"/>
                </a:cubicBezTo>
                <a:cubicBezTo>
                  <a:pt x="1685373" y="506014"/>
                  <a:pt x="1711463" y="521562"/>
                  <a:pt x="1733204" y="555769"/>
                </a:cubicBezTo>
                <a:cubicBezTo>
                  <a:pt x="1748423" y="577537"/>
                  <a:pt x="1767990" y="580647"/>
                  <a:pt x="1787558" y="580647"/>
                </a:cubicBezTo>
                <a:cubicBezTo>
                  <a:pt x="1813648" y="583757"/>
                  <a:pt x="1837563" y="586867"/>
                  <a:pt x="1839737" y="639732"/>
                </a:cubicBezTo>
                <a:cubicBezTo>
                  <a:pt x="1863653" y="608634"/>
                  <a:pt x="1885394" y="617964"/>
                  <a:pt x="1907136" y="636622"/>
                </a:cubicBezTo>
                <a:cubicBezTo>
                  <a:pt x="1931051" y="661500"/>
                  <a:pt x="1959315" y="661500"/>
                  <a:pt x="1985405" y="670829"/>
                </a:cubicBezTo>
                <a:cubicBezTo>
                  <a:pt x="2013669" y="680158"/>
                  <a:pt x="2037584" y="695707"/>
                  <a:pt x="2059326" y="720584"/>
                </a:cubicBezTo>
                <a:cubicBezTo>
                  <a:pt x="2070197" y="736133"/>
                  <a:pt x="2085416" y="745462"/>
                  <a:pt x="2102809" y="742353"/>
                </a:cubicBezTo>
                <a:cubicBezTo>
                  <a:pt x="2124550" y="739243"/>
                  <a:pt x="2144118" y="745462"/>
                  <a:pt x="2161511" y="764121"/>
                </a:cubicBezTo>
                <a:cubicBezTo>
                  <a:pt x="2215864" y="823205"/>
                  <a:pt x="2281089" y="838754"/>
                  <a:pt x="2344139" y="860522"/>
                </a:cubicBezTo>
                <a:cubicBezTo>
                  <a:pt x="2383274" y="876071"/>
                  <a:pt x="2422408" y="891619"/>
                  <a:pt x="2455021" y="928936"/>
                </a:cubicBezTo>
                <a:cubicBezTo>
                  <a:pt x="2465891" y="944484"/>
                  <a:pt x="2478936" y="960033"/>
                  <a:pt x="2461543" y="981801"/>
                </a:cubicBezTo>
                <a:cubicBezTo>
                  <a:pt x="2457195" y="991130"/>
                  <a:pt x="2459369" y="997350"/>
                  <a:pt x="2461543" y="1003569"/>
                </a:cubicBezTo>
                <a:cubicBezTo>
                  <a:pt x="2465891" y="1016008"/>
                  <a:pt x="2470240" y="1025337"/>
                  <a:pt x="2474588" y="1034666"/>
                </a:cubicBezTo>
                <a:cubicBezTo>
                  <a:pt x="2498503" y="1084422"/>
                  <a:pt x="2520245" y="1084422"/>
                  <a:pt x="2539812" y="1028447"/>
                </a:cubicBezTo>
                <a:cubicBezTo>
                  <a:pt x="2541986" y="1025337"/>
                  <a:pt x="2541986" y="1022227"/>
                  <a:pt x="2546335" y="1016008"/>
                </a:cubicBezTo>
                <a:cubicBezTo>
                  <a:pt x="2550683" y="1040886"/>
                  <a:pt x="2555031" y="1059544"/>
                  <a:pt x="2559379" y="1084422"/>
                </a:cubicBezTo>
                <a:cubicBezTo>
                  <a:pt x="2568076" y="1071983"/>
                  <a:pt x="2572424" y="1059544"/>
                  <a:pt x="2578947" y="1050215"/>
                </a:cubicBezTo>
                <a:cubicBezTo>
                  <a:pt x="2605037" y="1006679"/>
                  <a:pt x="2615907" y="1006679"/>
                  <a:pt x="2639823" y="1053325"/>
                </a:cubicBezTo>
                <a:cubicBezTo>
                  <a:pt x="2650694" y="1071983"/>
                  <a:pt x="2659390" y="1090641"/>
                  <a:pt x="2668087" y="1109300"/>
                </a:cubicBezTo>
                <a:cubicBezTo>
                  <a:pt x="2685480" y="1152836"/>
                  <a:pt x="2692002" y="1155945"/>
                  <a:pt x="2724615" y="1137287"/>
                </a:cubicBezTo>
                <a:cubicBezTo>
                  <a:pt x="2739834" y="1124848"/>
                  <a:pt x="2750704" y="1137287"/>
                  <a:pt x="2761575" y="1146616"/>
                </a:cubicBezTo>
                <a:cubicBezTo>
                  <a:pt x="2787665" y="1174604"/>
                  <a:pt x="2787665" y="1174604"/>
                  <a:pt x="2807232" y="1137287"/>
                </a:cubicBezTo>
                <a:cubicBezTo>
                  <a:pt x="2813754" y="1149726"/>
                  <a:pt x="2815929" y="1168384"/>
                  <a:pt x="2828973" y="1171494"/>
                </a:cubicBezTo>
                <a:cubicBezTo>
                  <a:pt x="2842018" y="1177714"/>
                  <a:pt x="2850715" y="1165275"/>
                  <a:pt x="2861586" y="1155945"/>
                </a:cubicBezTo>
                <a:cubicBezTo>
                  <a:pt x="2874631" y="1146616"/>
                  <a:pt x="2883327" y="1149726"/>
                  <a:pt x="2894198" y="1162165"/>
                </a:cubicBezTo>
                <a:cubicBezTo>
                  <a:pt x="2913765" y="1183933"/>
                  <a:pt x="2926810" y="1211920"/>
                  <a:pt x="2944203" y="1236798"/>
                </a:cubicBezTo>
                <a:cubicBezTo>
                  <a:pt x="2952900" y="1249237"/>
                  <a:pt x="2959422" y="1255457"/>
                  <a:pt x="2970293" y="1233689"/>
                </a:cubicBezTo>
                <a:cubicBezTo>
                  <a:pt x="2978990" y="1211920"/>
                  <a:pt x="2994209" y="1208811"/>
                  <a:pt x="3011602" y="1221250"/>
                </a:cubicBezTo>
                <a:cubicBezTo>
                  <a:pt x="3024647" y="1233689"/>
                  <a:pt x="3039866" y="1246127"/>
                  <a:pt x="3057259" y="1249237"/>
                </a:cubicBezTo>
                <a:cubicBezTo>
                  <a:pt x="3072478" y="1252347"/>
                  <a:pt x="3068129" y="1267895"/>
                  <a:pt x="3065955" y="1283444"/>
                </a:cubicBezTo>
                <a:cubicBezTo>
                  <a:pt x="3065955" y="1286554"/>
                  <a:pt x="3061607" y="1289664"/>
                  <a:pt x="3061607" y="1289664"/>
                </a:cubicBezTo>
                <a:cubicBezTo>
                  <a:pt x="3042040" y="1261676"/>
                  <a:pt x="3031169" y="1289664"/>
                  <a:pt x="3022472" y="1305212"/>
                </a:cubicBezTo>
                <a:cubicBezTo>
                  <a:pt x="3009428" y="1323870"/>
                  <a:pt x="3028995" y="1336309"/>
                  <a:pt x="3035517" y="1358077"/>
                </a:cubicBezTo>
                <a:cubicBezTo>
                  <a:pt x="3020298" y="1351858"/>
                  <a:pt x="3005079" y="1351858"/>
                  <a:pt x="2992034" y="1348748"/>
                </a:cubicBezTo>
                <a:cubicBezTo>
                  <a:pt x="2976815" y="1342529"/>
                  <a:pt x="2965945" y="1348748"/>
                  <a:pt x="2955074" y="1358077"/>
                </a:cubicBezTo>
                <a:cubicBezTo>
                  <a:pt x="2948551" y="1364297"/>
                  <a:pt x="2946377" y="1382955"/>
                  <a:pt x="2937681" y="1379845"/>
                </a:cubicBezTo>
                <a:cubicBezTo>
                  <a:pt x="2922462" y="1373626"/>
                  <a:pt x="2905069" y="1373626"/>
                  <a:pt x="2892024" y="1354968"/>
                </a:cubicBezTo>
                <a:cubicBezTo>
                  <a:pt x="2889850" y="1348748"/>
                  <a:pt x="2887675" y="1345639"/>
                  <a:pt x="2881153" y="1336309"/>
                </a:cubicBezTo>
                <a:cubicBezTo>
                  <a:pt x="2878979" y="1373626"/>
                  <a:pt x="2881153" y="1407833"/>
                  <a:pt x="2878979" y="1442040"/>
                </a:cubicBezTo>
                <a:cubicBezTo>
                  <a:pt x="2876805" y="1454479"/>
                  <a:pt x="2883327" y="1463808"/>
                  <a:pt x="2892024" y="1463808"/>
                </a:cubicBezTo>
                <a:cubicBezTo>
                  <a:pt x="2900720" y="1466918"/>
                  <a:pt x="2905069" y="1457588"/>
                  <a:pt x="2905069" y="1448259"/>
                </a:cubicBezTo>
                <a:cubicBezTo>
                  <a:pt x="2907243" y="1435820"/>
                  <a:pt x="2909417" y="1423382"/>
                  <a:pt x="2920288" y="1429601"/>
                </a:cubicBezTo>
                <a:cubicBezTo>
                  <a:pt x="2928984" y="1435820"/>
                  <a:pt x="2928984" y="1448259"/>
                  <a:pt x="2926810" y="1460698"/>
                </a:cubicBezTo>
                <a:cubicBezTo>
                  <a:pt x="2913765" y="1504234"/>
                  <a:pt x="2896372" y="1510454"/>
                  <a:pt x="2872456" y="1479357"/>
                </a:cubicBezTo>
                <a:cubicBezTo>
                  <a:pt x="2861586" y="1463808"/>
                  <a:pt x="2855063" y="1460698"/>
                  <a:pt x="2846367" y="1482466"/>
                </a:cubicBezTo>
                <a:cubicBezTo>
                  <a:pt x="2835496" y="1519783"/>
                  <a:pt x="2820277" y="1526002"/>
                  <a:pt x="2794187" y="1513563"/>
                </a:cubicBezTo>
                <a:cubicBezTo>
                  <a:pt x="2781142" y="1507344"/>
                  <a:pt x="2768097" y="1504234"/>
                  <a:pt x="2755053" y="1498015"/>
                </a:cubicBezTo>
                <a:cubicBezTo>
                  <a:pt x="2728963" y="1485576"/>
                  <a:pt x="2718092" y="1466918"/>
                  <a:pt x="2720266" y="1426491"/>
                </a:cubicBezTo>
                <a:cubicBezTo>
                  <a:pt x="2720266" y="1398504"/>
                  <a:pt x="2728963" y="1373626"/>
                  <a:pt x="2724615" y="1345639"/>
                </a:cubicBezTo>
                <a:cubicBezTo>
                  <a:pt x="2711570" y="1271005"/>
                  <a:pt x="2652868" y="1224359"/>
                  <a:pt x="2596340" y="1249237"/>
                </a:cubicBezTo>
                <a:cubicBezTo>
                  <a:pt x="2583295" y="1252347"/>
                  <a:pt x="2570250" y="1264786"/>
                  <a:pt x="2557205" y="1271005"/>
                </a:cubicBezTo>
                <a:cubicBezTo>
                  <a:pt x="2539812" y="1280334"/>
                  <a:pt x="2531116" y="1271005"/>
                  <a:pt x="2531116" y="1246127"/>
                </a:cubicBezTo>
                <a:cubicBezTo>
                  <a:pt x="2528941" y="1239908"/>
                  <a:pt x="2528941" y="1236798"/>
                  <a:pt x="2531116" y="1230579"/>
                </a:cubicBezTo>
                <a:cubicBezTo>
                  <a:pt x="2531116" y="1190152"/>
                  <a:pt x="2531116" y="1190152"/>
                  <a:pt x="2505026" y="1202591"/>
                </a:cubicBezTo>
                <a:cubicBezTo>
                  <a:pt x="2494155" y="1205701"/>
                  <a:pt x="2489807" y="1199482"/>
                  <a:pt x="2481110" y="1193262"/>
                </a:cubicBezTo>
                <a:cubicBezTo>
                  <a:pt x="2457195" y="1171494"/>
                  <a:pt x="2441976" y="1174604"/>
                  <a:pt x="2431105" y="1211920"/>
                </a:cubicBezTo>
                <a:cubicBezTo>
                  <a:pt x="2420234" y="1246127"/>
                  <a:pt x="2409363" y="1252347"/>
                  <a:pt x="2387622" y="1243018"/>
                </a:cubicBezTo>
                <a:cubicBezTo>
                  <a:pt x="2368055" y="1233689"/>
                  <a:pt x="2352836" y="1218140"/>
                  <a:pt x="2341965" y="1193262"/>
                </a:cubicBezTo>
                <a:cubicBezTo>
                  <a:pt x="2333268" y="1171494"/>
                  <a:pt x="2326746" y="1149726"/>
                  <a:pt x="2315875" y="1131068"/>
                </a:cubicBezTo>
                <a:cubicBezTo>
                  <a:pt x="2296308" y="1093751"/>
                  <a:pt x="2276741" y="1084422"/>
                  <a:pt x="2246303" y="1099971"/>
                </a:cubicBezTo>
                <a:cubicBezTo>
                  <a:pt x="2235432" y="1106190"/>
                  <a:pt x="2228909" y="1106190"/>
                  <a:pt x="2222387" y="1093751"/>
                </a:cubicBezTo>
                <a:cubicBezTo>
                  <a:pt x="2213690" y="1075093"/>
                  <a:pt x="2200645" y="1065764"/>
                  <a:pt x="2185426" y="1059544"/>
                </a:cubicBezTo>
                <a:cubicBezTo>
                  <a:pt x="2174556" y="1053325"/>
                  <a:pt x="2163685" y="1050215"/>
                  <a:pt x="2152814" y="1043995"/>
                </a:cubicBezTo>
                <a:cubicBezTo>
                  <a:pt x="2148466" y="1037776"/>
                  <a:pt x="2137595" y="1040886"/>
                  <a:pt x="2139769" y="1028447"/>
                </a:cubicBezTo>
                <a:cubicBezTo>
                  <a:pt x="2139769" y="1019118"/>
                  <a:pt x="2148466" y="1016008"/>
                  <a:pt x="2154988" y="1016008"/>
                </a:cubicBezTo>
                <a:cubicBezTo>
                  <a:pt x="2163685" y="1012898"/>
                  <a:pt x="2174556" y="1009789"/>
                  <a:pt x="2176730" y="994240"/>
                </a:cubicBezTo>
                <a:cubicBezTo>
                  <a:pt x="2178904" y="984911"/>
                  <a:pt x="2174556" y="978691"/>
                  <a:pt x="2170207" y="975582"/>
                </a:cubicBezTo>
                <a:cubicBezTo>
                  <a:pt x="2159337" y="966252"/>
                  <a:pt x="2150640" y="969362"/>
                  <a:pt x="2139769" y="975582"/>
                </a:cubicBezTo>
                <a:cubicBezTo>
                  <a:pt x="2139769" y="978691"/>
                  <a:pt x="2137595" y="978691"/>
                  <a:pt x="2137595" y="978691"/>
                </a:cubicBezTo>
                <a:cubicBezTo>
                  <a:pt x="2107157" y="1031557"/>
                  <a:pt x="2074545" y="1022227"/>
                  <a:pt x="2037584" y="994240"/>
                </a:cubicBezTo>
                <a:cubicBezTo>
                  <a:pt x="2031062" y="984911"/>
                  <a:pt x="2022366" y="981801"/>
                  <a:pt x="2013669" y="975582"/>
                </a:cubicBezTo>
                <a:cubicBezTo>
                  <a:pt x="1970186" y="950704"/>
                  <a:pt x="1944096" y="966252"/>
                  <a:pt x="1926703" y="1028447"/>
                </a:cubicBezTo>
                <a:cubicBezTo>
                  <a:pt x="1924529" y="1037776"/>
                  <a:pt x="1924529" y="1053325"/>
                  <a:pt x="1913658" y="1053325"/>
                </a:cubicBezTo>
                <a:cubicBezTo>
                  <a:pt x="1904962" y="1053325"/>
                  <a:pt x="1898439" y="1043995"/>
                  <a:pt x="1894091" y="1031557"/>
                </a:cubicBezTo>
                <a:cubicBezTo>
                  <a:pt x="1891917" y="1012898"/>
                  <a:pt x="1885394" y="997350"/>
                  <a:pt x="1881046" y="981801"/>
                </a:cubicBezTo>
                <a:cubicBezTo>
                  <a:pt x="1874524" y="981801"/>
                  <a:pt x="1874524" y="988021"/>
                  <a:pt x="1872349" y="994240"/>
                </a:cubicBezTo>
                <a:cubicBezTo>
                  <a:pt x="1868001" y="1006679"/>
                  <a:pt x="1868001" y="1031557"/>
                  <a:pt x="1850608" y="1016008"/>
                </a:cubicBezTo>
                <a:cubicBezTo>
                  <a:pt x="1837563" y="1003569"/>
                  <a:pt x="1820170" y="997350"/>
                  <a:pt x="1835389" y="969362"/>
                </a:cubicBezTo>
                <a:cubicBezTo>
                  <a:pt x="1841911" y="950704"/>
                  <a:pt x="1839737" y="938265"/>
                  <a:pt x="1824518" y="932045"/>
                </a:cubicBezTo>
                <a:cubicBezTo>
                  <a:pt x="1813648" y="928936"/>
                  <a:pt x="1804951" y="916497"/>
                  <a:pt x="1794080" y="913387"/>
                </a:cubicBezTo>
                <a:cubicBezTo>
                  <a:pt x="1785384" y="910278"/>
                  <a:pt x="1783210" y="897839"/>
                  <a:pt x="1781035" y="882290"/>
                </a:cubicBezTo>
                <a:cubicBezTo>
                  <a:pt x="1781035" y="876071"/>
                  <a:pt x="1781035" y="863632"/>
                  <a:pt x="1774513" y="860522"/>
                </a:cubicBezTo>
                <a:cubicBezTo>
                  <a:pt x="1765816" y="857412"/>
                  <a:pt x="1763642" y="869851"/>
                  <a:pt x="1761468" y="876071"/>
                </a:cubicBezTo>
                <a:cubicBezTo>
                  <a:pt x="1757120" y="891619"/>
                  <a:pt x="1750597" y="897839"/>
                  <a:pt x="1739727" y="885400"/>
                </a:cubicBezTo>
                <a:cubicBezTo>
                  <a:pt x="1694069" y="829425"/>
                  <a:pt x="1639716" y="795218"/>
                  <a:pt x="1589711" y="754791"/>
                </a:cubicBezTo>
                <a:cubicBezTo>
                  <a:pt x="1572317" y="742353"/>
                  <a:pt x="1554924" y="729914"/>
                  <a:pt x="1539705" y="714365"/>
                </a:cubicBezTo>
                <a:cubicBezTo>
                  <a:pt x="1522312" y="695707"/>
                  <a:pt x="1502745" y="686378"/>
                  <a:pt x="1481003" y="689487"/>
                </a:cubicBezTo>
                <a:cubicBezTo>
                  <a:pt x="1463610" y="689487"/>
                  <a:pt x="1448391" y="677048"/>
                  <a:pt x="1433172" y="664610"/>
                </a:cubicBezTo>
                <a:cubicBezTo>
                  <a:pt x="1433172" y="711255"/>
                  <a:pt x="1430998" y="754791"/>
                  <a:pt x="1454914" y="792108"/>
                </a:cubicBezTo>
                <a:cubicBezTo>
                  <a:pt x="1463610" y="810766"/>
                  <a:pt x="1457088" y="832534"/>
                  <a:pt x="1457088" y="854303"/>
                </a:cubicBezTo>
                <a:cubicBezTo>
                  <a:pt x="1454914" y="863632"/>
                  <a:pt x="1452739" y="876071"/>
                  <a:pt x="1452739" y="885400"/>
                </a:cubicBezTo>
                <a:cubicBezTo>
                  <a:pt x="1457088" y="919607"/>
                  <a:pt x="1439695" y="919607"/>
                  <a:pt x="1424475" y="913387"/>
                </a:cubicBezTo>
                <a:cubicBezTo>
                  <a:pt x="1404908" y="910278"/>
                  <a:pt x="1385341" y="894729"/>
                  <a:pt x="1374470" y="866741"/>
                </a:cubicBezTo>
                <a:cubicBezTo>
                  <a:pt x="1365774" y="835644"/>
                  <a:pt x="1350555" y="832534"/>
                  <a:pt x="1330987" y="838754"/>
                </a:cubicBezTo>
                <a:cubicBezTo>
                  <a:pt x="1326639" y="841864"/>
                  <a:pt x="1322291" y="841864"/>
                  <a:pt x="1317942" y="841864"/>
                </a:cubicBezTo>
                <a:cubicBezTo>
                  <a:pt x="1300549" y="848083"/>
                  <a:pt x="1289678" y="838754"/>
                  <a:pt x="1289678" y="810766"/>
                </a:cubicBezTo>
                <a:cubicBezTo>
                  <a:pt x="1289678" y="792108"/>
                  <a:pt x="1285330" y="779669"/>
                  <a:pt x="1272285" y="798327"/>
                </a:cubicBezTo>
                <a:cubicBezTo>
                  <a:pt x="1257066" y="813876"/>
                  <a:pt x="1241847" y="823205"/>
                  <a:pt x="1226628" y="807657"/>
                </a:cubicBezTo>
                <a:cubicBezTo>
                  <a:pt x="1209235" y="795218"/>
                  <a:pt x="1200539" y="773450"/>
                  <a:pt x="1202713" y="745462"/>
                </a:cubicBezTo>
                <a:cubicBezTo>
                  <a:pt x="1204887" y="720584"/>
                  <a:pt x="1196190" y="705036"/>
                  <a:pt x="1180971" y="695707"/>
                </a:cubicBezTo>
                <a:cubicBezTo>
                  <a:pt x="1167926" y="686378"/>
                  <a:pt x="1152707" y="683268"/>
                  <a:pt x="1150533" y="658390"/>
                </a:cubicBezTo>
                <a:cubicBezTo>
                  <a:pt x="1150533" y="649061"/>
                  <a:pt x="1144011" y="655280"/>
                  <a:pt x="1141837" y="658390"/>
                </a:cubicBezTo>
                <a:cubicBezTo>
                  <a:pt x="1124443" y="667719"/>
                  <a:pt x="1124443" y="689487"/>
                  <a:pt x="1124443" y="711255"/>
                </a:cubicBezTo>
                <a:cubicBezTo>
                  <a:pt x="1122269" y="751682"/>
                  <a:pt x="1109225" y="779669"/>
                  <a:pt x="1083135" y="792108"/>
                </a:cubicBezTo>
                <a:cubicBezTo>
                  <a:pt x="1080961" y="792108"/>
                  <a:pt x="1078787" y="792108"/>
                  <a:pt x="1078787" y="788998"/>
                </a:cubicBezTo>
                <a:cubicBezTo>
                  <a:pt x="1063567" y="757901"/>
                  <a:pt x="1039652" y="767230"/>
                  <a:pt x="1017910" y="767230"/>
                </a:cubicBezTo>
                <a:cubicBezTo>
                  <a:pt x="985298" y="764121"/>
                  <a:pt x="978776" y="754791"/>
                  <a:pt x="972253" y="708146"/>
                </a:cubicBezTo>
                <a:cubicBezTo>
                  <a:pt x="952686" y="720584"/>
                  <a:pt x="948338" y="736133"/>
                  <a:pt x="952686" y="770340"/>
                </a:cubicBezTo>
                <a:cubicBezTo>
                  <a:pt x="961383" y="832534"/>
                  <a:pt x="961383" y="832534"/>
                  <a:pt x="920074" y="813876"/>
                </a:cubicBezTo>
                <a:cubicBezTo>
                  <a:pt x="870068" y="798327"/>
                  <a:pt x="833108" y="757901"/>
                  <a:pt x="809192" y="695707"/>
                </a:cubicBezTo>
                <a:cubicBezTo>
                  <a:pt x="800496" y="673939"/>
                  <a:pt x="791799" y="661500"/>
                  <a:pt x="776580" y="658390"/>
                </a:cubicBezTo>
                <a:cubicBezTo>
                  <a:pt x="757013" y="652171"/>
                  <a:pt x="743968" y="658390"/>
                  <a:pt x="739620" y="686378"/>
                </a:cubicBezTo>
                <a:cubicBezTo>
                  <a:pt x="726575" y="745462"/>
                  <a:pt x="713530" y="754791"/>
                  <a:pt x="672221" y="739243"/>
                </a:cubicBezTo>
                <a:cubicBezTo>
                  <a:pt x="663525" y="736133"/>
                  <a:pt x="657002" y="736133"/>
                  <a:pt x="648306" y="736133"/>
                </a:cubicBezTo>
                <a:cubicBezTo>
                  <a:pt x="646132" y="739243"/>
                  <a:pt x="646132" y="739243"/>
                  <a:pt x="643957" y="739243"/>
                </a:cubicBezTo>
                <a:cubicBezTo>
                  <a:pt x="643957" y="739243"/>
                  <a:pt x="646132" y="736133"/>
                  <a:pt x="646132" y="733023"/>
                </a:cubicBezTo>
                <a:cubicBezTo>
                  <a:pt x="646132" y="723694"/>
                  <a:pt x="648306" y="711255"/>
                  <a:pt x="650480" y="701926"/>
                </a:cubicBezTo>
                <a:cubicBezTo>
                  <a:pt x="659176" y="658390"/>
                  <a:pt x="641783" y="624183"/>
                  <a:pt x="609171" y="621073"/>
                </a:cubicBezTo>
                <a:cubicBezTo>
                  <a:pt x="589604" y="621073"/>
                  <a:pt x="572211" y="627293"/>
                  <a:pt x="556992" y="642841"/>
                </a:cubicBezTo>
                <a:cubicBezTo>
                  <a:pt x="543947" y="655280"/>
                  <a:pt x="530902" y="658390"/>
                  <a:pt x="517857" y="642841"/>
                </a:cubicBezTo>
                <a:cubicBezTo>
                  <a:pt x="511335" y="633512"/>
                  <a:pt x="500464" y="624183"/>
                  <a:pt x="493941" y="639732"/>
                </a:cubicBezTo>
                <a:cubicBezTo>
                  <a:pt x="489593" y="655280"/>
                  <a:pt x="487419" y="670829"/>
                  <a:pt x="498290" y="683268"/>
                </a:cubicBezTo>
                <a:cubicBezTo>
                  <a:pt x="539598" y="720584"/>
                  <a:pt x="552643" y="795218"/>
                  <a:pt x="596126" y="826315"/>
                </a:cubicBezTo>
                <a:cubicBezTo>
                  <a:pt x="606997" y="832534"/>
                  <a:pt x="611345" y="851193"/>
                  <a:pt x="613519" y="866741"/>
                </a:cubicBezTo>
                <a:cubicBezTo>
                  <a:pt x="615693" y="910278"/>
                  <a:pt x="633087" y="941375"/>
                  <a:pt x="652654" y="969362"/>
                </a:cubicBezTo>
                <a:cubicBezTo>
                  <a:pt x="670047" y="991130"/>
                  <a:pt x="687440" y="1016008"/>
                  <a:pt x="698311" y="1050215"/>
                </a:cubicBezTo>
                <a:cubicBezTo>
                  <a:pt x="707008" y="1071983"/>
                  <a:pt x="715704" y="1071983"/>
                  <a:pt x="726575" y="1053325"/>
                </a:cubicBezTo>
                <a:cubicBezTo>
                  <a:pt x="730923" y="1050215"/>
                  <a:pt x="730923" y="1040886"/>
                  <a:pt x="737446" y="1040886"/>
                </a:cubicBezTo>
                <a:cubicBezTo>
                  <a:pt x="741794" y="1050215"/>
                  <a:pt x="737446" y="1056434"/>
                  <a:pt x="737446" y="1065764"/>
                </a:cubicBezTo>
                <a:cubicBezTo>
                  <a:pt x="733097" y="1093751"/>
                  <a:pt x="750490" y="1124848"/>
                  <a:pt x="770058" y="1124848"/>
                </a:cubicBezTo>
                <a:cubicBezTo>
                  <a:pt x="783103" y="1121739"/>
                  <a:pt x="783103" y="1109300"/>
                  <a:pt x="785277" y="1096861"/>
                </a:cubicBezTo>
                <a:cubicBezTo>
                  <a:pt x="785277" y="1084422"/>
                  <a:pt x="785277" y="1068873"/>
                  <a:pt x="793973" y="1071983"/>
                </a:cubicBezTo>
                <a:cubicBezTo>
                  <a:pt x="804844" y="1071983"/>
                  <a:pt x="811367" y="1084422"/>
                  <a:pt x="811367" y="1099971"/>
                </a:cubicBezTo>
                <a:cubicBezTo>
                  <a:pt x="809192" y="1106190"/>
                  <a:pt x="809192" y="1112409"/>
                  <a:pt x="809192" y="1115519"/>
                </a:cubicBezTo>
                <a:cubicBezTo>
                  <a:pt x="807018" y="1140397"/>
                  <a:pt x="813541" y="1159055"/>
                  <a:pt x="830934" y="1165275"/>
                </a:cubicBezTo>
                <a:cubicBezTo>
                  <a:pt x="850501" y="1174604"/>
                  <a:pt x="870068" y="1183933"/>
                  <a:pt x="887462" y="1193262"/>
                </a:cubicBezTo>
                <a:cubicBezTo>
                  <a:pt x="904855" y="1199482"/>
                  <a:pt x="915726" y="1215030"/>
                  <a:pt x="917900" y="1239908"/>
                </a:cubicBezTo>
                <a:cubicBezTo>
                  <a:pt x="920074" y="1258566"/>
                  <a:pt x="924422" y="1261676"/>
                  <a:pt x="935293" y="1252347"/>
                </a:cubicBezTo>
                <a:cubicBezTo>
                  <a:pt x="948338" y="1236798"/>
                  <a:pt x="963557" y="1243018"/>
                  <a:pt x="978776" y="1249237"/>
                </a:cubicBezTo>
                <a:cubicBezTo>
                  <a:pt x="1020085" y="1277225"/>
                  <a:pt x="1061393" y="1286554"/>
                  <a:pt x="1104876" y="1274115"/>
                </a:cubicBezTo>
                <a:cubicBezTo>
                  <a:pt x="1126618" y="1267895"/>
                  <a:pt x="1150533" y="1302102"/>
                  <a:pt x="1150533" y="1336309"/>
                </a:cubicBezTo>
                <a:cubicBezTo>
                  <a:pt x="1150533" y="1345639"/>
                  <a:pt x="1141837" y="1351858"/>
                  <a:pt x="1137488" y="1358077"/>
                </a:cubicBezTo>
                <a:cubicBezTo>
                  <a:pt x="1120095" y="1392284"/>
                  <a:pt x="1096180" y="1404723"/>
                  <a:pt x="1070090" y="1386065"/>
                </a:cubicBezTo>
                <a:cubicBezTo>
                  <a:pt x="1063567" y="1379845"/>
                  <a:pt x="1059219" y="1379845"/>
                  <a:pt x="1054871" y="1389175"/>
                </a:cubicBezTo>
                <a:cubicBezTo>
                  <a:pt x="1050522" y="1395394"/>
                  <a:pt x="1052697" y="1404723"/>
                  <a:pt x="1057045" y="1410943"/>
                </a:cubicBezTo>
                <a:cubicBezTo>
                  <a:pt x="1057045" y="1414052"/>
                  <a:pt x="1059219" y="1414052"/>
                  <a:pt x="1059219" y="1417162"/>
                </a:cubicBezTo>
                <a:cubicBezTo>
                  <a:pt x="1063567" y="1426491"/>
                  <a:pt x="1080961" y="1429601"/>
                  <a:pt x="1067916" y="1445150"/>
                </a:cubicBezTo>
                <a:cubicBezTo>
                  <a:pt x="1057045" y="1460698"/>
                  <a:pt x="1048348" y="1448259"/>
                  <a:pt x="1041826" y="1432711"/>
                </a:cubicBezTo>
                <a:cubicBezTo>
                  <a:pt x="1039652" y="1429601"/>
                  <a:pt x="1037478" y="1423382"/>
                  <a:pt x="1035303" y="1417162"/>
                </a:cubicBezTo>
                <a:cubicBezTo>
                  <a:pt x="1033129" y="1410943"/>
                  <a:pt x="1028781" y="1404723"/>
                  <a:pt x="1022259" y="1404723"/>
                </a:cubicBezTo>
                <a:cubicBezTo>
                  <a:pt x="1015736" y="1407833"/>
                  <a:pt x="1020085" y="1417162"/>
                  <a:pt x="1017910" y="1423382"/>
                </a:cubicBezTo>
                <a:cubicBezTo>
                  <a:pt x="1007040" y="1460698"/>
                  <a:pt x="993995" y="1470027"/>
                  <a:pt x="972253" y="1442040"/>
                </a:cubicBezTo>
                <a:cubicBezTo>
                  <a:pt x="915726" y="1367407"/>
                  <a:pt x="846153" y="1351858"/>
                  <a:pt x="774406" y="1351858"/>
                </a:cubicBezTo>
                <a:cubicBezTo>
                  <a:pt x="757013" y="1351858"/>
                  <a:pt x="739620" y="1351858"/>
                  <a:pt x="724401" y="1351858"/>
                </a:cubicBezTo>
                <a:cubicBezTo>
                  <a:pt x="698311" y="1351858"/>
                  <a:pt x="674395" y="1339419"/>
                  <a:pt x="652654" y="1320761"/>
                </a:cubicBezTo>
                <a:cubicBezTo>
                  <a:pt x="637435" y="1308322"/>
                  <a:pt x="617868" y="1292773"/>
                  <a:pt x="598300" y="1314541"/>
                </a:cubicBezTo>
                <a:cubicBezTo>
                  <a:pt x="583081" y="1333200"/>
                  <a:pt x="576559" y="1389175"/>
                  <a:pt x="583081" y="1414052"/>
                </a:cubicBezTo>
                <a:cubicBezTo>
                  <a:pt x="589604" y="1438930"/>
                  <a:pt x="600474" y="1460698"/>
                  <a:pt x="615693" y="1485576"/>
                </a:cubicBezTo>
                <a:cubicBezTo>
                  <a:pt x="613519" y="1442040"/>
                  <a:pt x="624390" y="1417162"/>
                  <a:pt x="648306" y="1407833"/>
                </a:cubicBezTo>
                <a:cubicBezTo>
                  <a:pt x="661350" y="1401613"/>
                  <a:pt x="670047" y="1410943"/>
                  <a:pt x="667873" y="1429601"/>
                </a:cubicBezTo>
                <a:cubicBezTo>
                  <a:pt x="663525" y="1445150"/>
                  <a:pt x="663525" y="1460698"/>
                  <a:pt x="663525" y="1476247"/>
                </a:cubicBezTo>
                <a:cubicBezTo>
                  <a:pt x="663525" y="1519783"/>
                  <a:pt x="680918" y="1544661"/>
                  <a:pt x="711356" y="1547770"/>
                </a:cubicBezTo>
                <a:cubicBezTo>
                  <a:pt x="717878" y="1547770"/>
                  <a:pt x="724401" y="1547770"/>
                  <a:pt x="730923" y="1547770"/>
                </a:cubicBezTo>
                <a:cubicBezTo>
                  <a:pt x="739620" y="1550880"/>
                  <a:pt x="748316" y="1557100"/>
                  <a:pt x="750490" y="1572648"/>
                </a:cubicBezTo>
                <a:cubicBezTo>
                  <a:pt x="754839" y="1585087"/>
                  <a:pt x="746142" y="1591306"/>
                  <a:pt x="739620" y="1597526"/>
                </a:cubicBezTo>
                <a:cubicBezTo>
                  <a:pt x="733097" y="1606855"/>
                  <a:pt x="722227" y="1613075"/>
                  <a:pt x="724401" y="1628623"/>
                </a:cubicBezTo>
                <a:cubicBezTo>
                  <a:pt x="724401" y="1644172"/>
                  <a:pt x="737446" y="1644172"/>
                  <a:pt x="746142" y="1647281"/>
                </a:cubicBezTo>
                <a:cubicBezTo>
                  <a:pt x="850501" y="1706366"/>
                  <a:pt x="959208" y="1737463"/>
                  <a:pt x="1065742" y="1787219"/>
                </a:cubicBezTo>
                <a:cubicBezTo>
                  <a:pt x="1100528" y="1802768"/>
                  <a:pt x="1135314" y="1818316"/>
                  <a:pt x="1170101" y="1840084"/>
                </a:cubicBezTo>
                <a:cubicBezTo>
                  <a:pt x="1183146" y="1849413"/>
                  <a:pt x="1191842" y="1846304"/>
                  <a:pt x="1204887" y="1840084"/>
                </a:cubicBezTo>
                <a:cubicBezTo>
                  <a:pt x="1235325" y="1818316"/>
                  <a:pt x="1235325" y="1818316"/>
                  <a:pt x="1254892" y="1858742"/>
                </a:cubicBezTo>
                <a:cubicBezTo>
                  <a:pt x="1267937" y="1827645"/>
                  <a:pt x="1254892" y="1790329"/>
                  <a:pt x="1267937" y="1759231"/>
                </a:cubicBezTo>
                <a:cubicBezTo>
                  <a:pt x="1278808" y="1787219"/>
                  <a:pt x="1296201" y="1805877"/>
                  <a:pt x="1313594" y="1824536"/>
                </a:cubicBezTo>
                <a:cubicBezTo>
                  <a:pt x="1333161" y="1843194"/>
                  <a:pt x="1346206" y="1868072"/>
                  <a:pt x="1354903" y="1896059"/>
                </a:cubicBezTo>
                <a:cubicBezTo>
                  <a:pt x="1378819" y="1961363"/>
                  <a:pt x="1422301" y="1976912"/>
                  <a:pt x="1461436" y="1930266"/>
                </a:cubicBezTo>
                <a:cubicBezTo>
                  <a:pt x="1472307" y="1917827"/>
                  <a:pt x="1481003" y="1905388"/>
                  <a:pt x="1489700" y="1892949"/>
                </a:cubicBezTo>
                <a:cubicBezTo>
                  <a:pt x="1500571" y="1877401"/>
                  <a:pt x="1509267" y="1880511"/>
                  <a:pt x="1513616" y="1902279"/>
                </a:cubicBezTo>
                <a:cubicBezTo>
                  <a:pt x="1513616" y="1908498"/>
                  <a:pt x="1515790" y="1911608"/>
                  <a:pt x="1515790" y="1917827"/>
                </a:cubicBezTo>
                <a:cubicBezTo>
                  <a:pt x="1526660" y="1983131"/>
                  <a:pt x="1550576" y="2001790"/>
                  <a:pt x="1591885" y="2008009"/>
                </a:cubicBezTo>
                <a:cubicBezTo>
                  <a:pt x="1622323" y="2011119"/>
                  <a:pt x="1652761" y="2014229"/>
                  <a:pt x="1681025" y="2029777"/>
                </a:cubicBezTo>
                <a:cubicBezTo>
                  <a:pt x="1700592" y="2039106"/>
                  <a:pt x="1722334" y="2035997"/>
                  <a:pt x="1739727" y="2011119"/>
                </a:cubicBezTo>
                <a:cubicBezTo>
                  <a:pt x="1759294" y="2057765"/>
                  <a:pt x="1822344" y="2088862"/>
                  <a:pt x="1859305" y="2070203"/>
                </a:cubicBezTo>
                <a:cubicBezTo>
                  <a:pt x="1868001" y="2063984"/>
                  <a:pt x="1874524" y="2067094"/>
                  <a:pt x="1881046" y="2076423"/>
                </a:cubicBezTo>
                <a:cubicBezTo>
                  <a:pt x="1909310" y="2104410"/>
                  <a:pt x="1937574" y="2104410"/>
                  <a:pt x="1965838" y="2085752"/>
                </a:cubicBezTo>
                <a:cubicBezTo>
                  <a:pt x="1978883" y="2076423"/>
                  <a:pt x="1987579" y="2076423"/>
                  <a:pt x="2000624" y="2088862"/>
                </a:cubicBezTo>
                <a:cubicBezTo>
                  <a:pt x="2033236" y="2123069"/>
                  <a:pt x="2070197" y="2123069"/>
                  <a:pt x="2109331" y="2107520"/>
                </a:cubicBezTo>
                <a:cubicBezTo>
                  <a:pt x="2120202" y="2104410"/>
                  <a:pt x="2124550" y="2104410"/>
                  <a:pt x="2128899" y="2119959"/>
                </a:cubicBezTo>
                <a:cubicBezTo>
                  <a:pt x="2139769" y="2147947"/>
                  <a:pt x="2161511" y="2154166"/>
                  <a:pt x="2183252" y="2163495"/>
                </a:cubicBezTo>
                <a:cubicBezTo>
                  <a:pt x="2207168" y="2169715"/>
                  <a:pt x="2231083" y="2175934"/>
                  <a:pt x="2244128" y="2213251"/>
                </a:cubicBezTo>
                <a:cubicBezTo>
                  <a:pt x="2246303" y="2222580"/>
                  <a:pt x="2252825" y="2222580"/>
                  <a:pt x="2261522" y="2219470"/>
                </a:cubicBezTo>
                <a:cubicBezTo>
                  <a:pt x="2285437" y="2213251"/>
                  <a:pt x="2311527" y="2210141"/>
                  <a:pt x="2333268" y="2185263"/>
                </a:cubicBezTo>
                <a:cubicBezTo>
                  <a:pt x="2346313" y="2166605"/>
                  <a:pt x="2350662" y="2175934"/>
                  <a:pt x="2355010" y="2197702"/>
                </a:cubicBezTo>
                <a:cubicBezTo>
                  <a:pt x="2363706" y="2235019"/>
                  <a:pt x="2374577" y="2272335"/>
                  <a:pt x="2355010" y="2312762"/>
                </a:cubicBezTo>
                <a:cubicBezTo>
                  <a:pt x="2350662" y="2325201"/>
                  <a:pt x="2359358" y="2334530"/>
                  <a:pt x="2365881" y="2340749"/>
                </a:cubicBezTo>
                <a:cubicBezTo>
                  <a:pt x="2376751" y="2346969"/>
                  <a:pt x="2385448" y="2343859"/>
                  <a:pt x="2389796" y="2328311"/>
                </a:cubicBezTo>
                <a:cubicBezTo>
                  <a:pt x="2394144" y="2306542"/>
                  <a:pt x="2400667" y="2284774"/>
                  <a:pt x="2409363" y="2263006"/>
                </a:cubicBezTo>
                <a:cubicBezTo>
                  <a:pt x="2411538" y="2259897"/>
                  <a:pt x="2413712" y="2253677"/>
                  <a:pt x="2415886" y="2250567"/>
                </a:cubicBezTo>
                <a:cubicBezTo>
                  <a:pt x="2422408" y="2235019"/>
                  <a:pt x="2431105" y="2216361"/>
                  <a:pt x="2441976" y="2216361"/>
                </a:cubicBezTo>
                <a:cubicBezTo>
                  <a:pt x="2455021" y="2216361"/>
                  <a:pt x="2444150" y="2244348"/>
                  <a:pt x="2452846" y="2253677"/>
                </a:cubicBezTo>
                <a:cubicBezTo>
                  <a:pt x="2452846" y="2253677"/>
                  <a:pt x="2455021" y="2253677"/>
                  <a:pt x="2457195" y="2253677"/>
                </a:cubicBezTo>
                <a:cubicBezTo>
                  <a:pt x="2481110" y="2200812"/>
                  <a:pt x="2502852" y="2203922"/>
                  <a:pt x="2539812" y="2225690"/>
                </a:cubicBezTo>
                <a:cubicBezTo>
                  <a:pt x="2587643" y="2256787"/>
                  <a:pt x="2635475" y="2284774"/>
                  <a:pt x="2689828" y="2287884"/>
                </a:cubicBezTo>
                <a:cubicBezTo>
                  <a:pt x="2707221" y="2287884"/>
                  <a:pt x="2715918" y="2306542"/>
                  <a:pt x="2711570" y="2328311"/>
                </a:cubicBezTo>
                <a:cubicBezTo>
                  <a:pt x="2707221" y="2359408"/>
                  <a:pt x="2718092" y="2368737"/>
                  <a:pt x="2733311" y="2374956"/>
                </a:cubicBezTo>
                <a:cubicBezTo>
                  <a:pt x="2759401" y="2390505"/>
                  <a:pt x="2785491" y="2384285"/>
                  <a:pt x="2813754" y="2384285"/>
                </a:cubicBezTo>
                <a:cubicBezTo>
                  <a:pt x="2831148" y="2381176"/>
                  <a:pt x="2850715" y="2378066"/>
                  <a:pt x="2870282" y="2378066"/>
                </a:cubicBezTo>
                <a:cubicBezTo>
                  <a:pt x="2900720" y="2378066"/>
                  <a:pt x="2907243" y="2387395"/>
                  <a:pt x="2898546" y="2430931"/>
                </a:cubicBezTo>
                <a:cubicBezTo>
                  <a:pt x="2892024" y="2462028"/>
                  <a:pt x="2898546" y="2477577"/>
                  <a:pt x="2922462" y="2474467"/>
                </a:cubicBezTo>
                <a:cubicBezTo>
                  <a:pt x="2933332" y="2474467"/>
                  <a:pt x="2937681" y="2465138"/>
                  <a:pt x="2939855" y="2449590"/>
                </a:cubicBezTo>
                <a:cubicBezTo>
                  <a:pt x="2942029" y="2424712"/>
                  <a:pt x="2950726" y="2421602"/>
                  <a:pt x="2965945" y="2430931"/>
                </a:cubicBezTo>
                <a:cubicBezTo>
                  <a:pt x="2985512" y="2440260"/>
                  <a:pt x="3007253" y="2449590"/>
                  <a:pt x="3028995" y="2458919"/>
                </a:cubicBezTo>
                <a:cubicBezTo>
                  <a:pt x="3052910" y="2468248"/>
                  <a:pt x="3076826" y="2462028"/>
                  <a:pt x="3098567" y="2443370"/>
                </a:cubicBezTo>
                <a:cubicBezTo>
                  <a:pt x="3109438" y="2434041"/>
                  <a:pt x="3120309" y="2434041"/>
                  <a:pt x="3131180" y="2440260"/>
                </a:cubicBezTo>
                <a:cubicBezTo>
                  <a:pt x="3150747" y="2455809"/>
                  <a:pt x="3170314" y="2471358"/>
                  <a:pt x="3185533" y="2496235"/>
                </a:cubicBezTo>
                <a:cubicBezTo>
                  <a:pt x="3194230" y="2508674"/>
                  <a:pt x="3202926" y="2511784"/>
                  <a:pt x="3211623" y="2502455"/>
                </a:cubicBezTo>
                <a:cubicBezTo>
                  <a:pt x="3239887" y="2477577"/>
                  <a:pt x="3268151" y="2477577"/>
                  <a:pt x="3296414" y="2493126"/>
                </a:cubicBezTo>
                <a:cubicBezTo>
                  <a:pt x="3337723" y="2514894"/>
                  <a:pt x="3379032" y="2536662"/>
                  <a:pt x="3424689" y="2542881"/>
                </a:cubicBezTo>
                <a:cubicBezTo>
                  <a:pt x="3439908" y="2542881"/>
                  <a:pt x="3457301" y="2552210"/>
                  <a:pt x="3468172" y="2573979"/>
                </a:cubicBezTo>
                <a:cubicBezTo>
                  <a:pt x="3461650" y="2586417"/>
                  <a:pt x="3450779" y="2586417"/>
                  <a:pt x="3439908" y="2586417"/>
                </a:cubicBezTo>
                <a:cubicBezTo>
                  <a:pt x="3431211" y="2586417"/>
                  <a:pt x="3420341" y="2586417"/>
                  <a:pt x="3411644" y="2595746"/>
                </a:cubicBezTo>
                <a:cubicBezTo>
                  <a:pt x="3402948" y="2601966"/>
                  <a:pt x="3398600" y="2617514"/>
                  <a:pt x="3400773" y="2629953"/>
                </a:cubicBezTo>
                <a:cubicBezTo>
                  <a:pt x="3402948" y="2645502"/>
                  <a:pt x="3413819" y="2642392"/>
                  <a:pt x="3420341" y="2642392"/>
                </a:cubicBezTo>
                <a:cubicBezTo>
                  <a:pt x="3429038" y="2642392"/>
                  <a:pt x="3439908" y="2633063"/>
                  <a:pt x="3444257" y="2648612"/>
                </a:cubicBezTo>
                <a:cubicBezTo>
                  <a:pt x="3448605" y="2667270"/>
                  <a:pt x="3444257" y="2682819"/>
                  <a:pt x="3433386" y="2695257"/>
                </a:cubicBezTo>
                <a:cubicBezTo>
                  <a:pt x="3422515" y="2707696"/>
                  <a:pt x="3411644" y="2717025"/>
                  <a:pt x="3396425" y="2710806"/>
                </a:cubicBezTo>
                <a:cubicBezTo>
                  <a:pt x="3346420" y="2698367"/>
                  <a:pt x="3298589" y="2682819"/>
                  <a:pt x="3292066" y="2589527"/>
                </a:cubicBezTo>
                <a:cubicBezTo>
                  <a:pt x="3289892" y="2601966"/>
                  <a:pt x="3289892" y="2614405"/>
                  <a:pt x="3287718" y="2626844"/>
                </a:cubicBezTo>
                <a:cubicBezTo>
                  <a:pt x="3283370" y="2664160"/>
                  <a:pt x="3268151" y="2685929"/>
                  <a:pt x="3242061" y="2695257"/>
                </a:cubicBezTo>
                <a:cubicBezTo>
                  <a:pt x="3231190" y="2698367"/>
                  <a:pt x="3218145" y="2701477"/>
                  <a:pt x="3207275" y="2704587"/>
                </a:cubicBezTo>
                <a:cubicBezTo>
                  <a:pt x="3194230" y="2710806"/>
                  <a:pt x="3185533" y="2707696"/>
                  <a:pt x="3183359" y="2685929"/>
                </a:cubicBezTo>
                <a:cubicBezTo>
                  <a:pt x="3179011" y="2664160"/>
                  <a:pt x="3168140" y="2654831"/>
                  <a:pt x="3155095" y="2654831"/>
                </a:cubicBezTo>
                <a:cubicBezTo>
                  <a:pt x="3137702" y="2651722"/>
                  <a:pt x="3120309" y="2648612"/>
                  <a:pt x="3102916" y="2645502"/>
                </a:cubicBezTo>
                <a:cubicBezTo>
                  <a:pt x="3092045" y="2645502"/>
                  <a:pt x="3083348" y="2648612"/>
                  <a:pt x="3076826" y="2657941"/>
                </a:cubicBezTo>
                <a:cubicBezTo>
                  <a:pt x="3052910" y="2679709"/>
                  <a:pt x="3028995" y="2676599"/>
                  <a:pt x="3007253" y="2657941"/>
                </a:cubicBezTo>
                <a:cubicBezTo>
                  <a:pt x="2981164" y="2633063"/>
                  <a:pt x="2952900" y="2614405"/>
                  <a:pt x="2924636" y="2598856"/>
                </a:cubicBezTo>
                <a:cubicBezTo>
                  <a:pt x="2911591" y="2592637"/>
                  <a:pt x="2909417" y="2583307"/>
                  <a:pt x="2915939" y="2567759"/>
                </a:cubicBezTo>
                <a:cubicBezTo>
                  <a:pt x="2924636" y="2542881"/>
                  <a:pt x="2911591" y="2518003"/>
                  <a:pt x="2892024" y="2521113"/>
                </a:cubicBezTo>
                <a:cubicBezTo>
                  <a:pt x="2878979" y="2521113"/>
                  <a:pt x="2883327" y="2539771"/>
                  <a:pt x="2883327" y="2549101"/>
                </a:cubicBezTo>
                <a:cubicBezTo>
                  <a:pt x="2881153" y="2583307"/>
                  <a:pt x="2874631" y="2589527"/>
                  <a:pt x="2850715" y="2583307"/>
                </a:cubicBezTo>
                <a:cubicBezTo>
                  <a:pt x="2831148" y="2577088"/>
                  <a:pt x="2826799" y="2564649"/>
                  <a:pt x="2831148" y="2536662"/>
                </a:cubicBezTo>
                <a:cubicBezTo>
                  <a:pt x="2833322" y="2524223"/>
                  <a:pt x="2837670" y="2514894"/>
                  <a:pt x="2839844" y="2505564"/>
                </a:cubicBezTo>
                <a:cubicBezTo>
                  <a:pt x="2839844" y="2502455"/>
                  <a:pt x="2837670" y="2499345"/>
                  <a:pt x="2837670" y="2499345"/>
                </a:cubicBezTo>
                <a:cubicBezTo>
                  <a:pt x="2792013" y="2561539"/>
                  <a:pt x="2737659" y="2580198"/>
                  <a:pt x="2678957" y="2577088"/>
                </a:cubicBezTo>
                <a:cubicBezTo>
                  <a:pt x="2641997" y="2577088"/>
                  <a:pt x="2607211" y="2577088"/>
                  <a:pt x="2570250" y="2592637"/>
                </a:cubicBezTo>
                <a:cubicBezTo>
                  <a:pt x="2550683" y="2601966"/>
                  <a:pt x="2544160" y="2592637"/>
                  <a:pt x="2541986" y="2564649"/>
                </a:cubicBezTo>
                <a:cubicBezTo>
                  <a:pt x="2541986" y="2549101"/>
                  <a:pt x="2537638" y="2545991"/>
                  <a:pt x="2526767" y="2545991"/>
                </a:cubicBezTo>
                <a:cubicBezTo>
                  <a:pt x="2511548" y="2542881"/>
                  <a:pt x="2496329" y="2549101"/>
                  <a:pt x="2481110" y="2558430"/>
                </a:cubicBezTo>
                <a:cubicBezTo>
                  <a:pt x="2420234" y="2601966"/>
                  <a:pt x="2368055" y="2573979"/>
                  <a:pt x="2337617" y="2486906"/>
                </a:cubicBezTo>
                <a:cubicBezTo>
                  <a:pt x="2331094" y="2462028"/>
                  <a:pt x="2324572" y="2434041"/>
                  <a:pt x="2300656" y="2427821"/>
                </a:cubicBezTo>
                <a:cubicBezTo>
                  <a:pt x="2291960" y="2424712"/>
                  <a:pt x="2278915" y="2418492"/>
                  <a:pt x="2276741" y="2434041"/>
                </a:cubicBezTo>
                <a:cubicBezTo>
                  <a:pt x="2274566" y="2452699"/>
                  <a:pt x="2281089" y="2471358"/>
                  <a:pt x="2296308" y="2471358"/>
                </a:cubicBezTo>
                <a:cubicBezTo>
                  <a:pt x="2309353" y="2471358"/>
                  <a:pt x="2318049" y="2480687"/>
                  <a:pt x="2322398" y="2499345"/>
                </a:cubicBezTo>
                <a:cubicBezTo>
                  <a:pt x="2324572" y="2508674"/>
                  <a:pt x="2326746" y="2514894"/>
                  <a:pt x="2315875" y="2518003"/>
                </a:cubicBezTo>
                <a:cubicBezTo>
                  <a:pt x="2311527" y="2521113"/>
                  <a:pt x="2307179" y="2527333"/>
                  <a:pt x="2302830" y="2533552"/>
                </a:cubicBezTo>
                <a:cubicBezTo>
                  <a:pt x="2291960" y="2545991"/>
                  <a:pt x="2283263" y="2549101"/>
                  <a:pt x="2272392" y="2539771"/>
                </a:cubicBezTo>
                <a:cubicBezTo>
                  <a:pt x="2220213" y="2499345"/>
                  <a:pt x="2159337" y="2499345"/>
                  <a:pt x="2102809" y="2480687"/>
                </a:cubicBezTo>
                <a:cubicBezTo>
                  <a:pt x="2085416" y="2477577"/>
                  <a:pt x="2070197" y="2490016"/>
                  <a:pt x="2054978" y="2502455"/>
                </a:cubicBezTo>
                <a:cubicBezTo>
                  <a:pt x="2022366" y="2527333"/>
                  <a:pt x="1989753" y="2542881"/>
                  <a:pt x="1952793" y="2555320"/>
                </a:cubicBezTo>
                <a:cubicBezTo>
                  <a:pt x="1926703" y="2561539"/>
                  <a:pt x="1902787" y="2558430"/>
                  <a:pt x="1883220" y="2530442"/>
                </a:cubicBezTo>
                <a:cubicBezTo>
                  <a:pt x="1874524" y="2521113"/>
                  <a:pt x="1865827" y="2518003"/>
                  <a:pt x="1854956" y="2521113"/>
                </a:cubicBezTo>
                <a:cubicBezTo>
                  <a:pt x="1787558" y="2539771"/>
                  <a:pt x="1726682" y="2524223"/>
                  <a:pt x="1672328" y="2458919"/>
                </a:cubicBezTo>
                <a:cubicBezTo>
                  <a:pt x="1661457" y="2446480"/>
                  <a:pt x="1652761" y="2452699"/>
                  <a:pt x="1639716" y="2449590"/>
                </a:cubicBezTo>
                <a:cubicBezTo>
                  <a:pt x="1617975" y="2446480"/>
                  <a:pt x="1611452" y="2468248"/>
                  <a:pt x="1600581" y="2486906"/>
                </a:cubicBezTo>
                <a:cubicBezTo>
                  <a:pt x="1591885" y="2502455"/>
                  <a:pt x="1581014" y="2499345"/>
                  <a:pt x="1572317" y="2493126"/>
                </a:cubicBezTo>
                <a:cubicBezTo>
                  <a:pt x="1559272" y="2483796"/>
                  <a:pt x="1546228" y="2471358"/>
                  <a:pt x="1533183" y="2462028"/>
                </a:cubicBezTo>
                <a:cubicBezTo>
                  <a:pt x="1504919" y="2440260"/>
                  <a:pt x="1491874" y="2446480"/>
                  <a:pt x="1476655" y="2486906"/>
                </a:cubicBezTo>
                <a:cubicBezTo>
                  <a:pt x="1472307" y="2502455"/>
                  <a:pt x="1465784" y="2514894"/>
                  <a:pt x="1457088" y="2524223"/>
                </a:cubicBezTo>
                <a:cubicBezTo>
                  <a:pt x="1452739" y="2527333"/>
                  <a:pt x="1450565" y="2536662"/>
                  <a:pt x="1444043" y="2530442"/>
                </a:cubicBezTo>
                <a:cubicBezTo>
                  <a:pt x="1439695" y="2524223"/>
                  <a:pt x="1439695" y="2514894"/>
                  <a:pt x="1444043" y="2508674"/>
                </a:cubicBezTo>
                <a:cubicBezTo>
                  <a:pt x="1446217" y="2502455"/>
                  <a:pt x="1448391" y="2499345"/>
                  <a:pt x="1450565" y="2493126"/>
                </a:cubicBezTo>
                <a:cubicBezTo>
                  <a:pt x="1459262" y="2480687"/>
                  <a:pt x="1461436" y="2465138"/>
                  <a:pt x="1448391" y="2455809"/>
                </a:cubicBezTo>
                <a:cubicBezTo>
                  <a:pt x="1435346" y="2443370"/>
                  <a:pt x="1426650" y="2446480"/>
                  <a:pt x="1417953" y="2465138"/>
                </a:cubicBezTo>
                <a:cubicBezTo>
                  <a:pt x="1415779" y="2477577"/>
                  <a:pt x="1411431" y="2486906"/>
                  <a:pt x="1407082" y="2499345"/>
                </a:cubicBezTo>
                <a:cubicBezTo>
                  <a:pt x="1400560" y="2518003"/>
                  <a:pt x="1389689" y="2511784"/>
                  <a:pt x="1378819" y="2508674"/>
                </a:cubicBezTo>
                <a:cubicBezTo>
                  <a:pt x="1367948" y="2502455"/>
                  <a:pt x="1374470" y="2490016"/>
                  <a:pt x="1376644" y="2480687"/>
                </a:cubicBezTo>
                <a:cubicBezTo>
                  <a:pt x="1376644" y="2477577"/>
                  <a:pt x="1376644" y="2474467"/>
                  <a:pt x="1376644" y="2471358"/>
                </a:cubicBezTo>
                <a:cubicBezTo>
                  <a:pt x="1383167" y="2412273"/>
                  <a:pt x="1374470" y="2399834"/>
                  <a:pt x="1333161" y="2409163"/>
                </a:cubicBezTo>
                <a:cubicBezTo>
                  <a:pt x="1302723" y="2415383"/>
                  <a:pt x="1270111" y="2415383"/>
                  <a:pt x="1239673" y="2409163"/>
                </a:cubicBezTo>
                <a:cubicBezTo>
                  <a:pt x="1207061" y="2406054"/>
                  <a:pt x="1198364" y="2415383"/>
                  <a:pt x="1189668" y="2462028"/>
                </a:cubicBezTo>
                <a:cubicBezTo>
                  <a:pt x="1187494" y="2471358"/>
                  <a:pt x="1185319" y="2483796"/>
                  <a:pt x="1178797" y="2483796"/>
                </a:cubicBezTo>
                <a:cubicBezTo>
                  <a:pt x="1167926" y="2483796"/>
                  <a:pt x="1161404" y="2471358"/>
                  <a:pt x="1157056" y="2455809"/>
                </a:cubicBezTo>
                <a:cubicBezTo>
                  <a:pt x="1174449" y="2452699"/>
                  <a:pt x="1185319" y="2440260"/>
                  <a:pt x="1180971" y="2412273"/>
                </a:cubicBezTo>
                <a:cubicBezTo>
                  <a:pt x="1178797" y="2399834"/>
                  <a:pt x="1174449" y="2393614"/>
                  <a:pt x="1163578" y="2406054"/>
                </a:cubicBezTo>
                <a:cubicBezTo>
                  <a:pt x="1148359" y="2421602"/>
                  <a:pt x="1133140" y="2440260"/>
                  <a:pt x="1128792" y="2471358"/>
                </a:cubicBezTo>
                <a:cubicBezTo>
                  <a:pt x="1128792" y="2474467"/>
                  <a:pt x="1128792" y="2477577"/>
                  <a:pt x="1126618" y="2477577"/>
                </a:cubicBezTo>
                <a:cubicBezTo>
                  <a:pt x="1111399" y="2502455"/>
                  <a:pt x="1113573" y="2518003"/>
                  <a:pt x="1135314" y="2533552"/>
                </a:cubicBezTo>
                <a:cubicBezTo>
                  <a:pt x="1172275" y="2552210"/>
                  <a:pt x="1207061" y="2567759"/>
                  <a:pt x="1246196" y="2580198"/>
                </a:cubicBezTo>
                <a:cubicBezTo>
                  <a:pt x="1267937" y="2586417"/>
                  <a:pt x="1278808" y="2601966"/>
                  <a:pt x="1278808" y="2636173"/>
                </a:cubicBezTo>
                <a:cubicBezTo>
                  <a:pt x="1276634" y="2648612"/>
                  <a:pt x="1280982" y="2657941"/>
                  <a:pt x="1283156" y="2670380"/>
                </a:cubicBezTo>
                <a:cubicBezTo>
                  <a:pt x="1285330" y="2685929"/>
                  <a:pt x="1285330" y="2698367"/>
                  <a:pt x="1274460" y="2707696"/>
                </a:cubicBezTo>
                <a:cubicBezTo>
                  <a:pt x="1263589" y="2717025"/>
                  <a:pt x="1259240" y="2704587"/>
                  <a:pt x="1252718" y="2695257"/>
                </a:cubicBezTo>
                <a:cubicBezTo>
                  <a:pt x="1239673" y="2679709"/>
                  <a:pt x="1224454" y="2664160"/>
                  <a:pt x="1207061" y="2657941"/>
                </a:cubicBezTo>
                <a:cubicBezTo>
                  <a:pt x="1187494" y="2651722"/>
                  <a:pt x="1167926" y="2651722"/>
                  <a:pt x="1148359" y="2664160"/>
                </a:cubicBezTo>
                <a:cubicBezTo>
                  <a:pt x="1111399" y="2682819"/>
                  <a:pt x="1072264" y="2682819"/>
                  <a:pt x="1035303" y="2664160"/>
                </a:cubicBezTo>
                <a:cubicBezTo>
                  <a:pt x="1026607" y="2657941"/>
                  <a:pt x="1022259" y="2654831"/>
                  <a:pt x="1022259" y="2642392"/>
                </a:cubicBezTo>
                <a:cubicBezTo>
                  <a:pt x="1024433" y="2623734"/>
                  <a:pt x="1020085" y="2617514"/>
                  <a:pt x="1009214" y="2633063"/>
                </a:cubicBezTo>
                <a:cubicBezTo>
                  <a:pt x="993995" y="2654831"/>
                  <a:pt x="976602" y="2648612"/>
                  <a:pt x="961383" y="2629953"/>
                </a:cubicBezTo>
                <a:cubicBezTo>
                  <a:pt x="946164" y="2608185"/>
                  <a:pt x="930944" y="2589527"/>
                  <a:pt x="904855" y="2592637"/>
                </a:cubicBezTo>
                <a:cubicBezTo>
                  <a:pt x="898332" y="2592637"/>
                  <a:pt x="891810" y="2586417"/>
                  <a:pt x="891810" y="2573979"/>
                </a:cubicBezTo>
                <a:cubicBezTo>
                  <a:pt x="893984" y="2555320"/>
                  <a:pt x="889636" y="2549101"/>
                  <a:pt x="878765" y="2542881"/>
                </a:cubicBezTo>
                <a:cubicBezTo>
                  <a:pt x="863546" y="2539771"/>
                  <a:pt x="854849" y="2542881"/>
                  <a:pt x="846153" y="2558430"/>
                </a:cubicBezTo>
                <a:cubicBezTo>
                  <a:pt x="830934" y="2586417"/>
                  <a:pt x="828760" y="2620624"/>
                  <a:pt x="824411" y="2654831"/>
                </a:cubicBezTo>
                <a:cubicBezTo>
                  <a:pt x="822237" y="2673489"/>
                  <a:pt x="839630" y="2689038"/>
                  <a:pt x="854849" y="2692148"/>
                </a:cubicBezTo>
                <a:cubicBezTo>
                  <a:pt x="872243" y="2698367"/>
                  <a:pt x="885287" y="2707696"/>
                  <a:pt x="878765" y="2745013"/>
                </a:cubicBezTo>
                <a:cubicBezTo>
                  <a:pt x="891810" y="2726355"/>
                  <a:pt x="891810" y="2707696"/>
                  <a:pt x="896158" y="2692148"/>
                </a:cubicBezTo>
                <a:cubicBezTo>
                  <a:pt x="902681" y="2676599"/>
                  <a:pt x="909203" y="2661050"/>
                  <a:pt x="924422" y="2667270"/>
                </a:cubicBezTo>
                <a:cubicBezTo>
                  <a:pt x="939641" y="2670380"/>
                  <a:pt x="954860" y="2679709"/>
                  <a:pt x="952686" y="2707696"/>
                </a:cubicBezTo>
                <a:cubicBezTo>
                  <a:pt x="950512" y="2723245"/>
                  <a:pt x="954860" y="2738794"/>
                  <a:pt x="961383" y="2748123"/>
                </a:cubicBezTo>
                <a:cubicBezTo>
                  <a:pt x="983124" y="2779220"/>
                  <a:pt x="993995" y="2776110"/>
                  <a:pt x="1009214" y="2738794"/>
                </a:cubicBezTo>
                <a:cubicBezTo>
                  <a:pt x="1024433" y="2779220"/>
                  <a:pt x="1041826" y="2816537"/>
                  <a:pt x="1065742" y="2844524"/>
                </a:cubicBezTo>
                <a:cubicBezTo>
                  <a:pt x="1107050" y="2891170"/>
                  <a:pt x="1152707" y="2906718"/>
                  <a:pt x="1202713" y="2916048"/>
                </a:cubicBezTo>
                <a:cubicBezTo>
                  <a:pt x="1265763" y="2925377"/>
                  <a:pt x="1326639" y="2944035"/>
                  <a:pt x="1383167" y="2981352"/>
                </a:cubicBezTo>
                <a:cubicBezTo>
                  <a:pt x="1389689" y="2984461"/>
                  <a:pt x="1396212" y="2987571"/>
                  <a:pt x="1398386" y="2993791"/>
                </a:cubicBezTo>
                <a:cubicBezTo>
                  <a:pt x="1411431" y="3015559"/>
                  <a:pt x="1409257" y="3027998"/>
                  <a:pt x="1389689" y="3031107"/>
                </a:cubicBezTo>
                <a:cubicBezTo>
                  <a:pt x="1370122" y="3034217"/>
                  <a:pt x="1357077" y="3043546"/>
                  <a:pt x="1361425" y="3077753"/>
                </a:cubicBezTo>
                <a:cubicBezTo>
                  <a:pt x="1363599" y="3090192"/>
                  <a:pt x="1357077" y="3090192"/>
                  <a:pt x="1350555" y="3090192"/>
                </a:cubicBezTo>
                <a:cubicBezTo>
                  <a:pt x="1344032" y="3087083"/>
                  <a:pt x="1335336" y="3093302"/>
                  <a:pt x="1335336" y="3077753"/>
                </a:cubicBezTo>
                <a:cubicBezTo>
                  <a:pt x="1335336" y="3062205"/>
                  <a:pt x="1337510" y="3040436"/>
                  <a:pt x="1324465" y="3034217"/>
                </a:cubicBezTo>
                <a:cubicBezTo>
                  <a:pt x="1311420" y="3027998"/>
                  <a:pt x="1304898" y="3049766"/>
                  <a:pt x="1294027" y="3062205"/>
                </a:cubicBezTo>
                <a:cubicBezTo>
                  <a:pt x="1289678" y="3068424"/>
                  <a:pt x="1283156" y="3077753"/>
                  <a:pt x="1276634" y="3087083"/>
                </a:cubicBezTo>
                <a:cubicBezTo>
                  <a:pt x="1265763" y="3102631"/>
                  <a:pt x="1252718" y="3105741"/>
                  <a:pt x="1239673" y="3090192"/>
                </a:cubicBezTo>
                <a:cubicBezTo>
                  <a:pt x="1217932" y="3065314"/>
                  <a:pt x="1194016" y="3065314"/>
                  <a:pt x="1170101" y="3074643"/>
                </a:cubicBezTo>
                <a:cubicBezTo>
                  <a:pt x="1150533" y="3077753"/>
                  <a:pt x="1135314" y="3077753"/>
                  <a:pt x="1117921" y="3065314"/>
                </a:cubicBezTo>
                <a:cubicBezTo>
                  <a:pt x="1104876" y="3055985"/>
                  <a:pt x="1096180" y="3068424"/>
                  <a:pt x="1094005" y="3087083"/>
                </a:cubicBezTo>
                <a:cubicBezTo>
                  <a:pt x="1091831" y="3099521"/>
                  <a:pt x="1102702" y="3121289"/>
                  <a:pt x="1085309" y="3124399"/>
                </a:cubicBezTo>
                <a:cubicBezTo>
                  <a:pt x="1070090" y="3124399"/>
                  <a:pt x="1054871" y="3115070"/>
                  <a:pt x="1048348" y="3090192"/>
                </a:cubicBezTo>
                <a:cubicBezTo>
                  <a:pt x="1041826" y="3071534"/>
                  <a:pt x="1044000" y="3055985"/>
                  <a:pt x="1044000" y="3034217"/>
                </a:cubicBezTo>
                <a:cubicBezTo>
                  <a:pt x="1030955" y="3090192"/>
                  <a:pt x="1002691" y="3090192"/>
                  <a:pt x="970079" y="3083973"/>
                </a:cubicBezTo>
                <a:cubicBezTo>
                  <a:pt x="950512" y="3080863"/>
                  <a:pt x="933119" y="3083973"/>
                  <a:pt x="915726" y="3080863"/>
                </a:cubicBezTo>
                <a:cubicBezTo>
                  <a:pt x="880939" y="3077753"/>
                  <a:pt x="848327" y="3065314"/>
                  <a:pt x="822237" y="3027998"/>
                </a:cubicBezTo>
                <a:cubicBezTo>
                  <a:pt x="811367" y="3009340"/>
                  <a:pt x="800496" y="3015559"/>
                  <a:pt x="791799" y="3034217"/>
                </a:cubicBezTo>
                <a:cubicBezTo>
                  <a:pt x="761361" y="3102631"/>
                  <a:pt x="728749" y="3105741"/>
                  <a:pt x="687440" y="3049766"/>
                </a:cubicBezTo>
                <a:cubicBezTo>
                  <a:pt x="676570" y="3034217"/>
                  <a:pt x="663525" y="3031107"/>
                  <a:pt x="650480" y="3027998"/>
                </a:cubicBezTo>
                <a:cubicBezTo>
                  <a:pt x="626564" y="3027998"/>
                  <a:pt x="604823" y="3027998"/>
                  <a:pt x="587430" y="2993791"/>
                </a:cubicBezTo>
                <a:cubicBezTo>
                  <a:pt x="580907" y="2975132"/>
                  <a:pt x="572211" y="2996900"/>
                  <a:pt x="565688" y="3006230"/>
                </a:cubicBezTo>
                <a:cubicBezTo>
                  <a:pt x="561340" y="3012449"/>
                  <a:pt x="561340" y="3024888"/>
                  <a:pt x="561340" y="3034217"/>
                </a:cubicBezTo>
                <a:cubicBezTo>
                  <a:pt x="563514" y="3040436"/>
                  <a:pt x="561340" y="3052875"/>
                  <a:pt x="556992" y="3052875"/>
                </a:cubicBezTo>
                <a:cubicBezTo>
                  <a:pt x="539598" y="3059095"/>
                  <a:pt x="524379" y="3052875"/>
                  <a:pt x="509160" y="3043546"/>
                </a:cubicBezTo>
                <a:cubicBezTo>
                  <a:pt x="500464" y="3037327"/>
                  <a:pt x="498290" y="3024888"/>
                  <a:pt x="498290" y="3009340"/>
                </a:cubicBezTo>
                <a:cubicBezTo>
                  <a:pt x="496115" y="2962694"/>
                  <a:pt x="485245" y="2950255"/>
                  <a:pt x="452633" y="2950255"/>
                </a:cubicBezTo>
                <a:cubicBezTo>
                  <a:pt x="443936" y="2953364"/>
                  <a:pt x="439588" y="2959584"/>
                  <a:pt x="443936" y="2968913"/>
                </a:cubicBezTo>
                <a:cubicBezTo>
                  <a:pt x="454807" y="3000010"/>
                  <a:pt x="439588" y="3006230"/>
                  <a:pt x="426543" y="3012449"/>
                </a:cubicBezTo>
                <a:cubicBezTo>
                  <a:pt x="411324" y="3018668"/>
                  <a:pt x="396105" y="3012449"/>
                  <a:pt x="383060" y="3009340"/>
                </a:cubicBezTo>
                <a:cubicBezTo>
                  <a:pt x="367841" y="3006230"/>
                  <a:pt x="352622" y="3006230"/>
                  <a:pt x="337403" y="2996900"/>
                </a:cubicBezTo>
                <a:cubicBezTo>
                  <a:pt x="326532" y="2987571"/>
                  <a:pt x="320010" y="3006230"/>
                  <a:pt x="317836" y="3018668"/>
                </a:cubicBezTo>
                <a:cubicBezTo>
                  <a:pt x="315661" y="3040436"/>
                  <a:pt x="309139" y="3043546"/>
                  <a:pt x="296094" y="3037327"/>
                </a:cubicBezTo>
                <a:cubicBezTo>
                  <a:pt x="291746" y="3034217"/>
                  <a:pt x="287398" y="3031107"/>
                  <a:pt x="280875" y="3031107"/>
                </a:cubicBezTo>
                <a:cubicBezTo>
                  <a:pt x="274353" y="3027998"/>
                  <a:pt x="265656" y="3024888"/>
                  <a:pt x="259134" y="3034217"/>
                </a:cubicBezTo>
                <a:cubicBezTo>
                  <a:pt x="254785" y="3043546"/>
                  <a:pt x="263482" y="3049766"/>
                  <a:pt x="265656" y="3059095"/>
                </a:cubicBezTo>
                <a:cubicBezTo>
                  <a:pt x="274353" y="3087083"/>
                  <a:pt x="267830" y="3102631"/>
                  <a:pt x="237392" y="3105741"/>
                </a:cubicBezTo>
                <a:cubicBezTo>
                  <a:pt x="237392" y="3164826"/>
                  <a:pt x="237392" y="3220800"/>
                  <a:pt x="237392" y="3279885"/>
                </a:cubicBezTo>
                <a:cubicBezTo>
                  <a:pt x="254785" y="3282995"/>
                  <a:pt x="265656" y="3270556"/>
                  <a:pt x="272179" y="3245678"/>
                </a:cubicBezTo>
                <a:cubicBezTo>
                  <a:pt x="289572" y="3183484"/>
                  <a:pt x="313487" y="3167935"/>
                  <a:pt x="356970" y="3199033"/>
                </a:cubicBezTo>
                <a:cubicBezTo>
                  <a:pt x="376538" y="3211471"/>
                  <a:pt x="391756" y="3217691"/>
                  <a:pt x="411324" y="3217691"/>
                </a:cubicBezTo>
                <a:cubicBezTo>
                  <a:pt x="420020" y="3214581"/>
                  <a:pt x="430891" y="3214581"/>
                  <a:pt x="433065" y="3227020"/>
                </a:cubicBezTo>
                <a:cubicBezTo>
                  <a:pt x="437414" y="3239459"/>
                  <a:pt x="426543" y="3245678"/>
                  <a:pt x="422195" y="3251898"/>
                </a:cubicBezTo>
                <a:cubicBezTo>
                  <a:pt x="417846" y="3258117"/>
                  <a:pt x="413498" y="3261227"/>
                  <a:pt x="409150" y="3267446"/>
                </a:cubicBezTo>
                <a:cubicBezTo>
                  <a:pt x="402627" y="3276775"/>
                  <a:pt x="391756" y="3286105"/>
                  <a:pt x="393931" y="3298543"/>
                </a:cubicBezTo>
                <a:cubicBezTo>
                  <a:pt x="398279" y="3314092"/>
                  <a:pt x="411324" y="3314092"/>
                  <a:pt x="420020" y="3314092"/>
                </a:cubicBezTo>
                <a:cubicBezTo>
                  <a:pt x="435239" y="3317202"/>
                  <a:pt x="450459" y="3317202"/>
                  <a:pt x="465677" y="3314092"/>
                </a:cubicBezTo>
                <a:cubicBezTo>
                  <a:pt x="498290" y="3310982"/>
                  <a:pt x="526553" y="3326531"/>
                  <a:pt x="550469" y="3360738"/>
                </a:cubicBezTo>
                <a:cubicBezTo>
                  <a:pt x="554818" y="3366957"/>
                  <a:pt x="559166" y="3366957"/>
                  <a:pt x="563514" y="3360738"/>
                </a:cubicBezTo>
                <a:cubicBezTo>
                  <a:pt x="567862" y="3354518"/>
                  <a:pt x="572211" y="3354518"/>
                  <a:pt x="578733" y="3354518"/>
                </a:cubicBezTo>
                <a:cubicBezTo>
                  <a:pt x="583081" y="3354518"/>
                  <a:pt x="589604" y="3351409"/>
                  <a:pt x="591778" y="3357628"/>
                </a:cubicBezTo>
                <a:cubicBezTo>
                  <a:pt x="593952" y="3366957"/>
                  <a:pt x="589604" y="3370067"/>
                  <a:pt x="585256" y="3373177"/>
                </a:cubicBezTo>
                <a:cubicBezTo>
                  <a:pt x="576559" y="3382506"/>
                  <a:pt x="574385" y="3394945"/>
                  <a:pt x="567862" y="3407384"/>
                </a:cubicBezTo>
                <a:cubicBezTo>
                  <a:pt x="561340" y="3416713"/>
                  <a:pt x="561340" y="3429152"/>
                  <a:pt x="567862" y="3438481"/>
                </a:cubicBezTo>
                <a:cubicBezTo>
                  <a:pt x="576559" y="3450920"/>
                  <a:pt x="583081" y="3447810"/>
                  <a:pt x="589604" y="3438481"/>
                </a:cubicBezTo>
                <a:cubicBezTo>
                  <a:pt x="596126" y="3435371"/>
                  <a:pt x="600474" y="3429152"/>
                  <a:pt x="604823" y="3422932"/>
                </a:cubicBezTo>
                <a:cubicBezTo>
                  <a:pt x="620042" y="3398054"/>
                  <a:pt x="630912" y="3388725"/>
                  <a:pt x="652654" y="3410493"/>
                </a:cubicBezTo>
                <a:cubicBezTo>
                  <a:pt x="670047" y="3429152"/>
                  <a:pt x="693963" y="3419822"/>
                  <a:pt x="715704" y="3410493"/>
                </a:cubicBezTo>
                <a:cubicBezTo>
                  <a:pt x="726575" y="3407384"/>
                  <a:pt x="737446" y="3394945"/>
                  <a:pt x="743968" y="3413603"/>
                </a:cubicBezTo>
                <a:cubicBezTo>
                  <a:pt x="752665" y="3432261"/>
                  <a:pt x="743968" y="3441591"/>
                  <a:pt x="735271" y="3454029"/>
                </a:cubicBezTo>
                <a:cubicBezTo>
                  <a:pt x="730923" y="3460249"/>
                  <a:pt x="726575" y="3466468"/>
                  <a:pt x="724401" y="3472688"/>
                </a:cubicBezTo>
                <a:cubicBezTo>
                  <a:pt x="720052" y="3485127"/>
                  <a:pt x="717878" y="3494456"/>
                  <a:pt x="730923" y="3497565"/>
                </a:cubicBezTo>
                <a:cubicBezTo>
                  <a:pt x="789625" y="3513114"/>
                  <a:pt x="817889" y="3575309"/>
                  <a:pt x="846153" y="3640613"/>
                </a:cubicBezTo>
                <a:cubicBezTo>
                  <a:pt x="848327" y="3646832"/>
                  <a:pt x="848327" y="3656161"/>
                  <a:pt x="848327" y="3665490"/>
                </a:cubicBezTo>
                <a:cubicBezTo>
                  <a:pt x="848327" y="3693478"/>
                  <a:pt x="854849" y="3699697"/>
                  <a:pt x="874417" y="3693478"/>
                </a:cubicBezTo>
                <a:cubicBezTo>
                  <a:pt x="926596" y="3671710"/>
                  <a:pt x="974427" y="3690368"/>
                  <a:pt x="1013562" y="3743233"/>
                </a:cubicBezTo>
                <a:cubicBezTo>
                  <a:pt x="1039652" y="3780550"/>
                  <a:pt x="1070090" y="3802318"/>
                  <a:pt x="1107050" y="3789879"/>
                </a:cubicBezTo>
                <a:cubicBezTo>
                  <a:pt x="1124443" y="3783660"/>
                  <a:pt x="1135314" y="3805428"/>
                  <a:pt x="1144011" y="3824086"/>
                </a:cubicBezTo>
                <a:cubicBezTo>
                  <a:pt x="1150533" y="3839635"/>
                  <a:pt x="1159230" y="3845854"/>
                  <a:pt x="1174449" y="3842745"/>
                </a:cubicBezTo>
                <a:cubicBezTo>
                  <a:pt x="1213584" y="3833415"/>
                  <a:pt x="1250544" y="3848964"/>
                  <a:pt x="1287504" y="3867622"/>
                </a:cubicBezTo>
                <a:cubicBezTo>
                  <a:pt x="1328813" y="3886281"/>
                  <a:pt x="1370122" y="3911158"/>
                  <a:pt x="1415779" y="3914268"/>
                </a:cubicBezTo>
                <a:cubicBezTo>
                  <a:pt x="1428824" y="3914268"/>
                  <a:pt x="1439695" y="3926707"/>
                  <a:pt x="1448391" y="3945365"/>
                </a:cubicBezTo>
                <a:cubicBezTo>
                  <a:pt x="1472307" y="3992011"/>
                  <a:pt x="1483178" y="3995121"/>
                  <a:pt x="1520138" y="3973353"/>
                </a:cubicBezTo>
                <a:cubicBezTo>
                  <a:pt x="1537531" y="3960914"/>
                  <a:pt x="1554924" y="3964024"/>
                  <a:pt x="1572317" y="3976463"/>
                </a:cubicBezTo>
                <a:cubicBezTo>
                  <a:pt x="1624497" y="4007560"/>
                  <a:pt x="1683199" y="4013779"/>
                  <a:pt x="1735378" y="4038657"/>
                </a:cubicBezTo>
                <a:cubicBezTo>
                  <a:pt x="1752772" y="4047986"/>
                  <a:pt x="1770165" y="4044876"/>
                  <a:pt x="1785384" y="4035547"/>
                </a:cubicBezTo>
                <a:cubicBezTo>
                  <a:pt x="1796254" y="4029328"/>
                  <a:pt x="1804951" y="4032438"/>
                  <a:pt x="1811473" y="4044876"/>
                </a:cubicBezTo>
                <a:cubicBezTo>
                  <a:pt x="1831041" y="4079083"/>
                  <a:pt x="1852782" y="4091522"/>
                  <a:pt x="1883220" y="4082193"/>
                </a:cubicBezTo>
                <a:cubicBezTo>
                  <a:pt x="1918007" y="4069754"/>
                  <a:pt x="1950619" y="4088413"/>
                  <a:pt x="1983231" y="4097742"/>
                </a:cubicBezTo>
                <a:cubicBezTo>
                  <a:pt x="2004972" y="4103961"/>
                  <a:pt x="2024540" y="4107071"/>
                  <a:pt x="2044107" y="4097742"/>
                </a:cubicBezTo>
                <a:cubicBezTo>
                  <a:pt x="2074545" y="4085303"/>
                  <a:pt x="2104983" y="4088413"/>
                  <a:pt x="2128899" y="4113290"/>
                </a:cubicBezTo>
                <a:cubicBezTo>
                  <a:pt x="2189775" y="4178594"/>
                  <a:pt x="2259347" y="4187924"/>
                  <a:pt x="2333268" y="4187924"/>
                </a:cubicBezTo>
                <a:cubicBezTo>
                  <a:pt x="2398493" y="4184814"/>
                  <a:pt x="2463717" y="4215911"/>
                  <a:pt x="2528941" y="4231460"/>
                </a:cubicBezTo>
                <a:cubicBezTo>
                  <a:pt x="2733311" y="4287435"/>
                  <a:pt x="2935507" y="4349629"/>
                  <a:pt x="3142050" y="4390056"/>
                </a:cubicBezTo>
                <a:cubicBezTo>
                  <a:pt x="3309460" y="4421153"/>
                  <a:pt x="3476869" y="4449140"/>
                  <a:pt x="3644278" y="4467799"/>
                </a:cubicBezTo>
                <a:cubicBezTo>
                  <a:pt x="3835602" y="4492676"/>
                  <a:pt x="4026927" y="4511335"/>
                  <a:pt x="4220427" y="4523774"/>
                </a:cubicBezTo>
                <a:cubicBezTo>
                  <a:pt x="4520459" y="4542432"/>
                  <a:pt x="4820490" y="4542432"/>
                  <a:pt x="5120522" y="4539322"/>
                </a:cubicBezTo>
                <a:cubicBezTo>
                  <a:pt x="5446644" y="4533103"/>
                  <a:pt x="5774940" y="4514444"/>
                  <a:pt x="6101062" y="4502006"/>
                </a:cubicBezTo>
                <a:cubicBezTo>
                  <a:pt x="6116281" y="4502006"/>
                  <a:pt x="6131500" y="4498896"/>
                  <a:pt x="6146719" y="4498896"/>
                </a:cubicBezTo>
                <a:cubicBezTo>
                  <a:pt x="6161938" y="4498896"/>
                  <a:pt x="6168460" y="4511335"/>
                  <a:pt x="6168460" y="4533103"/>
                </a:cubicBezTo>
                <a:cubicBezTo>
                  <a:pt x="6168460" y="4548651"/>
                  <a:pt x="6164112" y="4554871"/>
                  <a:pt x="6153241" y="4551761"/>
                </a:cubicBezTo>
                <a:cubicBezTo>
                  <a:pt x="6077146" y="4523774"/>
                  <a:pt x="6003225" y="4548651"/>
                  <a:pt x="5927130" y="4557981"/>
                </a:cubicBezTo>
                <a:cubicBezTo>
                  <a:pt x="5879299" y="4564200"/>
                  <a:pt x="5831468" y="4570419"/>
                  <a:pt x="5781463" y="4573529"/>
                </a:cubicBezTo>
                <a:cubicBezTo>
                  <a:pt x="5698845" y="4582858"/>
                  <a:pt x="5616228" y="4592187"/>
                  <a:pt x="5533611" y="4601517"/>
                </a:cubicBezTo>
                <a:cubicBezTo>
                  <a:pt x="5472734" y="4607736"/>
                  <a:pt x="5411858" y="4610846"/>
                  <a:pt x="5348808" y="4617065"/>
                </a:cubicBezTo>
                <a:cubicBezTo>
                  <a:pt x="5303151" y="4620175"/>
                  <a:pt x="5257494" y="4626394"/>
                  <a:pt x="5214011" y="4641943"/>
                </a:cubicBezTo>
                <a:cubicBezTo>
                  <a:pt x="5177050" y="4651272"/>
                  <a:pt x="5142264" y="4648162"/>
                  <a:pt x="5105303" y="4635724"/>
                </a:cubicBezTo>
                <a:cubicBezTo>
                  <a:pt x="5072691" y="4626394"/>
                  <a:pt x="5037905" y="4623285"/>
                  <a:pt x="5003119" y="4635724"/>
                </a:cubicBezTo>
                <a:cubicBezTo>
                  <a:pt x="4948765" y="4654382"/>
                  <a:pt x="4892237" y="4641943"/>
                  <a:pt x="4837884" y="4648162"/>
                </a:cubicBezTo>
                <a:cubicBezTo>
                  <a:pt x="4790052" y="4651272"/>
                  <a:pt x="4744395" y="4641943"/>
                  <a:pt x="4698739" y="4635724"/>
                </a:cubicBezTo>
                <a:cubicBezTo>
                  <a:pt x="4607425" y="4629504"/>
                  <a:pt x="4516110" y="4617065"/>
                  <a:pt x="4422622" y="4635724"/>
                </a:cubicBezTo>
                <a:cubicBezTo>
                  <a:pt x="4363920" y="4645053"/>
                  <a:pt x="4305218" y="4629504"/>
                  <a:pt x="4246516" y="4620175"/>
                </a:cubicBezTo>
                <a:cubicBezTo>
                  <a:pt x="4161724" y="4610846"/>
                  <a:pt x="4074758" y="4613956"/>
                  <a:pt x="3987793" y="4610846"/>
                </a:cubicBezTo>
                <a:cubicBezTo>
                  <a:pt x="3900827" y="4607736"/>
                  <a:pt x="3813861" y="4598407"/>
                  <a:pt x="3729070" y="4579749"/>
                </a:cubicBezTo>
                <a:cubicBezTo>
                  <a:pt x="3689935" y="4573529"/>
                  <a:pt x="3650800" y="4567310"/>
                  <a:pt x="3609491" y="4567310"/>
                </a:cubicBezTo>
                <a:cubicBezTo>
                  <a:pt x="3544267" y="4567310"/>
                  <a:pt x="3481217" y="4557981"/>
                  <a:pt x="3418167" y="4539322"/>
                </a:cubicBezTo>
                <a:cubicBezTo>
                  <a:pt x="3376858" y="4523774"/>
                  <a:pt x="3333375" y="4520664"/>
                  <a:pt x="3292066" y="4526883"/>
                </a:cubicBezTo>
                <a:cubicBezTo>
                  <a:pt x="3244235" y="4529993"/>
                  <a:pt x="3198578" y="4517554"/>
                  <a:pt x="3157269" y="4489567"/>
                </a:cubicBezTo>
                <a:cubicBezTo>
                  <a:pt x="3135528" y="4474018"/>
                  <a:pt x="3115961" y="4467799"/>
                  <a:pt x="3094219" y="4480237"/>
                </a:cubicBezTo>
                <a:cubicBezTo>
                  <a:pt x="3039866" y="4508225"/>
                  <a:pt x="2987686" y="4495786"/>
                  <a:pt x="2933332" y="4477128"/>
                </a:cubicBezTo>
                <a:cubicBezTo>
                  <a:pt x="2861586" y="4449140"/>
                  <a:pt x="2792013" y="4418043"/>
                  <a:pt x="2718092" y="4405604"/>
                </a:cubicBezTo>
                <a:cubicBezTo>
                  <a:pt x="2657216" y="4396275"/>
                  <a:pt x="2594166" y="4386946"/>
                  <a:pt x="2533290" y="4374507"/>
                </a:cubicBezTo>
                <a:cubicBezTo>
                  <a:pt x="2437627" y="4352739"/>
                  <a:pt x="2339791" y="4334080"/>
                  <a:pt x="2244128" y="4306093"/>
                </a:cubicBezTo>
                <a:cubicBezTo>
                  <a:pt x="2222387" y="4296764"/>
                  <a:pt x="2213690" y="4306093"/>
                  <a:pt x="2207168" y="4337190"/>
                </a:cubicBezTo>
                <a:cubicBezTo>
                  <a:pt x="2207168" y="4340300"/>
                  <a:pt x="2204994" y="4340300"/>
                  <a:pt x="2204994" y="4340300"/>
                </a:cubicBezTo>
                <a:cubicBezTo>
                  <a:pt x="2194123" y="4427372"/>
                  <a:pt x="2187601" y="4421153"/>
                  <a:pt x="2131073" y="4418043"/>
                </a:cubicBezTo>
                <a:cubicBezTo>
                  <a:pt x="2115854" y="4418043"/>
                  <a:pt x="2098461" y="4414933"/>
                  <a:pt x="2081067" y="4414933"/>
                </a:cubicBezTo>
                <a:cubicBezTo>
                  <a:pt x="2065848" y="4414933"/>
                  <a:pt x="2057152" y="4396275"/>
                  <a:pt x="2048455" y="4377617"/>
                </a:cubicBezTo>
                <a:cubicBezTo>
                  <a:pt x="2039759" y="4390056"/>
                  <a:pt x="2033236" y="4399385"/>
                  <a:pt x="2024540" y="4408714"/>
                </a:cubicBezTo>
                <a:cubicBezTo>
                  <a:pt x="2004972" y="4433592"/>
                  <a:pt x="1991928" y="4430482"/>
                  <a:pt x="1981057" y="4399385"/>
                </a:cubicBezTo>
                <a:cubicBezTo>
                  <a:pt x="1970186" y="4368288"/>
                  <a:pt x="1957141" y="4358958"/>
                  <a:pt x="1937574" y="4374507"/>
                </a:cubicBezTo>
                <a:cubicBezTo>
                  <a:pt x="1931051" y="4377617"/>
                  <a:pt x="1924529" y="4377617"/>
                  <a:pt x="1920181" y="4374507"/>
                </a:cubicBezTo>
                <a:cubicBezTo>
                  <a:pt x="1857131" y="4343410"/>
                  <a:pt x="1791906" y="4334080"/>
                  <a:pt x="1726682" y="4330971"/>
                </a:cubicBezTo>
                <a:cubicBezTo>
                  <a:pt x="1709289" y="4330971"/>
                  <a:pt x="1694069" y="4324751"/>
                  <a:pt x="1687547" y="4296764"/>
                </a:cubicBezTo>
                <a:cubicBezTo>
                  <a:pt x="1685373" y="4290544"/>
                  <a:pt x="1685373" y="4284325"/>
                  <a:pt x="1678851" y="4284325"/>
                </a:cubicBezTo>
                <a:cubicBezTo>
                  <a:pt x="1648413" y="4293654"/>
                  <a:pt x="1624497" y="4278105"/>
                  <a:pt x="1596233" y="4265667"/>
                </a:cubicBezTo>
                <a:cubicBezTo>
                  <a:pt x="1583188" y="4262557"/>
                  <a:pt x="1570143" y="4256337"/>
                  <a:pt x="1557098" y="4256337"/>
                </a:cubicBezTo>
                <a:cubicBezTo>
                  <a:pt x="1544054" y="4256337"/>
                  <a:pt x="1537531" y="4262557"/>
                  <a:pt x="1544054" y="4281215"/>
                </a:cubicBezTo>
                <a:cubicBezTo>
                  <a:pt x="1546228" y="4293654"/>
                  <a:pt x="1552750" y="4306093"/>
                  <a:pt x="1544054" y="4318532"/>
                </a:cubicBezTo>
                <a:cubicBezTo>
                  <a:pt x="1535357" y="4327861"/>
                  <a:pt x="1526660" y="4315422"/>
                  <a:pt x="1520138" y="4309203"/>
                </a:cubicBezTo>
                <a:cubicBezTo>
                  <a:pt x="1509267" y="4302983"/>
                  <a:pt x="1498396" y="4296764"/>
                  <a:pt x="1485352" y="4306093"/>
                </a:cubicBezTo>
                <a:cubicBezTo>
                  <a:pt x="1400560" y="4358958"/>
                  <a:pt x="1330987" y="4315422"/>
                  <a:pt x="1270111" y="4228350"/>
                </a:cubicBezTo>
                <a:cubicBezTo>
                  <a:pt x="1257066" y="4209692"/>
                  <a:pt x="1248370" y="4203472"/>
                  <a:pt x="1233151" y="4222131"/>
                </a:cubicBezTo>
                <a:cubicBezTo>
                  <a:pt x="1204887" y="4250118"/>
                  <a:pt x="1172275" y="4250118"/>
                  <a:pt x="1139663" y="4237679"/>
                </a:cubicBezTo>
                <a:cubicBezTo>
                  <a:pt x="1102702" y="4225240"/>
                  <a:pt x="1065742" y="4200362"/>
                  <a:pt x="1026607" y="4191033"/>
                </a:cubicBezTo>
                <a:cubicBezTo>
                  <a:pt x="1004865" y="4184814"/>
                  <a:pt x="989646" y="4191033"/>
                  <a:pt x="972253" y="4209692"/>
                </a:cubicBezTo>
                <a:cubicBezTo>
                  <a:pt x="948338" y="4240789"/>
                  <a:pt x="937467" y="4237679"/>
                  <a:pt x="917900" y="4200362"/>
                </a:cubicBezTo>
                <a:cubicBezTo>
                  <a:pt x="904855" y="4178594"/>
                  <a:pt x="887462" y="4169265"/>
                  <a:pt x="867894" y="4166156"/>
                </a:cubicBezTo>
                <a:cubicBezTo>
                  <a:pt x="848327" y="4159936"/>
                  <a:pt x="830934" y="4150607"/>
                  <a:pt x="813541" y="4128839"/>
                </a:cubicBezTo>
                <a:cubicBezTo>
                  <a:pt x="791799" y="4100851"/>
                  <a:pt x="763535" y="4113290"/>
                  <a:pt x="757013" y="4156826"/>
                </a:cubicBezTo>
                <a:cubicBezTo>
                  <a:pt x="754839" y="4172375"/>
                  <a:pt x="754839" y="4187924"/>
                  <a:pt x="757013" y="4203472"/>
                </a:cubicBezTo>
                <a:cubicBezTo>
                  <a:pt x="759187" y="4234569"/>
                  <a:pt x="772232" y="4243899"/>
                  <a:pt x="791799" y="4228350"/>
                </a:cubicBezTo>
                <a:cubicBezTo>
                  <a:pt x="828760" y="4203472"/>
                  <a:pt x="854849" y="4212801"/>
                  <a:pt x="872243" y="4265667"/>
                </a:cubicBezTo>
                <a:cubicBezTo>
                  <a:pt x="874417" y="4268776"/>
                  <a:pt x="876591" y="4274996"/>
                  <a:pt x="878765" y="4281215"/>
                </a:cubicBezTo>
                <a:cubicBezTo>
                  <a:pt x="896158" y="4324751"/>
                  <a:pt x="896158" y="4324751"/>
                  <a:pt x="876591" y="4365178"/>
                </a:cubicBezTo>
                <a:cubicBezTo>
                  <a:pt x="876591" y="4368288"/>
                  <a:pt x="878765" y="4368288"/>
                  <a:pt x="878765" y="4371397"/>
                </a:cubicBezTo>
                <a:cubicBezTo>
                  <a:pt x="893984" y="4365178"/>
                  <a:pt x="907029" y="4349629"/>
                  <a:pt x="920074" y="4337190"/>
                </a:cubicBezTo>
                <a:cubicBezTo>
                  <a:pt x="941815" y="4318532"/>
                  <a:pt x="946164" y="4321642"/>
                  <a:pt x="952686" y="4352739"/>
                </a:cubicBezTo>
                <a:cubicBezTo>
                  <a:pt x="954860" y="4368288"/>
                  <a:pt x="959208" y="4377617"/>
                  <a:pt x="972253" y="4377617"/>
                </a:cubicBezTo>
                <a:cubicBezTo>
                  <a:pt x="980950" y="4377617"/>
                  <a:pt x="991821" y="4386946"/>
                  <a:pt x="1000517" y="4390056"/>
                </a:cubicBezTo>
                <a:cubicBezTo>
                  <a:pt x="1013562" y="4399385"/>
                  <a:pt x="1026607" y="4396275"/>
                  <a:pt x="1037478" y="4380726"/>
                </a:cubicBezTo>
                <a:cubicBezTo>
                  <a:pt x="1048348" y="4368288"/>
                  <a:pt x="1057045" y="4368288"/>
                  <a:pt x="1065742" y="4380726"/>
                </a:cubicBezTo>
                <a:cubicBezTo>
                  <a:pt x="1080961" y="4393165"/>
                  <a:pt x="1094005" y="4396275"/>
                  <a:pt x="1111399" y="4383836"/>
                </a:cubicBezTo>
                <a:cubicBezTo>
                  <a:pt x="1133140" y="4368288"/>
                  <a:pt x="1150533" y="4386946"/>
                  <a:pt x="1148359" y="4421153"/>
                </a:cubicBezTo>
                <a:cubicBezTo>
                  <a:pt x="1144011" y="4449140"/>
                  <a:pt x="1152707" y="4458469"/>
                  <a:pt x="1167926" y="4467799"/>
                </a:cubicBezTo>
                <a:cubicBezTo>
                  <a:pt x="1191842" y="4480237"/>
                  <a:pt x="1215758" y="4477128"/>
                  <a:pt x="1239673" y="4483347"/>
                </a:cubicBezTo>
                <a:cubicBezTo>
                  <a:pt x="1304898" y="4505115"/>
                  <a:pt x="1370122" y="4526883"/>
                  <a:pt x="1435346" y="4548651"/>
                </a:cubicBezTo>
                <a:cubicBezTo>
                  <a:pt x="1454914" y="4554871"/>
                  <a:pt x="1463610" y="4573529"/>
                  <a:pt x="1459262" y="4604626"/>
                </a:cubicBezTo>
                <a:cubicBezTo>
                  <a:pt x="1457088" y="4620175"/>
                  <a:pt x="1454914" y="4632614"/>
                  <a:pt x="1452739" y="4648162"/>
                </a:cubicBezTo>
                <a:cubicBezTo>
                  <a:pt x="1463610" y="4645053"/>
                  <a:pt x="1467958" y="4629504"/>
                  <a:pt x="1476655" y="4623285"/>
                </a:cubicBezTo>
                <a:cubicBezTo>
                  <a:pt x="1526660" y="4579749"/>
                  <a:pt x="1578840" y="4557981"/>
                  <a:pt x="1637542" y="4582858"/>
                </a:cubicBezTo>
                <a:cubicBezTo>
                  <a:pt x="1657109" y="4589078"/>
                  <a:pt x="1674502" y="4595297"/>
                  <a:pt x="1691895" y="4582858"/>
                </a:cubicBezTo>
                <a:cubicBezTo>
                  <a:pt x="1698418" y="4579749"/>
                  <a:pt x="1704940" y="4576639"/>
                  <a:pt x="1709289" y="4585968"/>
                </a:cubicBezTo>
                <a:cubicBezTo>
                  <a:pt x="1715811" y="4592187"/>
                  <a:pt x="1711463" y="4601517"/>
                  <a:pt x="1707114" y="4607736"/>
                </a:cubicBezTo>
                <a:cubicBezTo>
                  <a:pt x="1698418" y="4626394"/>
                  <a:pt x="1700592" y="4635724"/>
                  <a:pt x="1715811" y="4635724"/>
                </a:cubicBezTo>
                <a:cubicBezTo>
                  <a:pt x="1722334" y="4635724"/>
                  <a:pt x="1728856" y="4641943"/>
                  <a:pt x="1735378" y="4645053"/>
                </a:cubicBezTo>
                <a:cubicBezTo>
                  <a:pt x="1752772" y="4648162"/>
                  <a:pt x="1759294" y="4660601"/>
                  <a:pt x="1748423" y="4685479"/>
                </a:cubicBezTo>
                <a:cubicBezTo>
                  <a:pt x="1744075" y="4694808"/>
                  <a:pt x="1739727" y="4707247"/>
                  <a:pt x="1746249" y="4716576"/>
                </a:cubicBezTo>
                <a:cubicBezTo>
                  <a:pt x="1752772" y="4725905"/>
                  <a:pt x="1761468" y="4722796"/>
                  <a:pt x="1770165" y="4719686"/>
                </a:cubicBezTo>
                <a:cubicBezTo>
                  <a:pt x="1791906" y="4710357"/>
                  <a:pt x="1815822" y="4697918"/>
                  <a:pt x="1837563" y="4682369"/>
                </a:cubicBezTo>
                <a:cubicBezTo>
                  <a:pt x="1857131" y="4666821"/>
                  <a:pt x="1859305" y="4666821"/>
                  <a:pt x="1857131" y="4701028"/>
                </a:cubicBezTo>
                <a:cubicBezTo>
                  <a:pt x="1857131" y="4707247"/>
                  <a:pt x="1857131" y="4713467"/>
                  <a:pt x="1857131" y="4722796"/>
                </a:cubicBezTo>
                <a:cubicBezTo>
                  <a:pt x="1857131" y="4735235"/>
                  <a:pt x="1861479" y="4744564"/>
                  <a:pt x="1872349" y="4738344"/>
                </a:cubicBezTo>
                <a:cubicBezTo>
                  <a:pt x="1894091" y="4732125"/>
                  <a:pt x="1913658" y="4744564"/>
                  <a:pt x="1931051" y="4757003"/>
                </a:cubicBezTo>
                <a:cubicBezTo>
                  <a:pt x="1965838" y="4784990"/>
                  <a:pt x="1998450" y="4797429"/>
                  <a:pt x="2037584" y="4763222"/>
                </a:cubicBezTo>
                <a:cubicBezTo>
                  <a:pt x="2059326" y="4744564"/>
                  <a:pt x="2089764" y="4757003"/>
                  <a:pt x="2111506" y="4781880"/>
                </a:cubicBezTo>
                <a:cubicBezTo>
                  <a:pt x="2148466" y="4822307"/>
                  <a:pt x="2189775" y="4837855"/>
                  <a:pt x="2235432" y="4834746"/>
                </a:cubicBezTo>
                <a:cubicBezTo>
                  <a:pt x="2265870" y="4831636"/>
                  <a:pt x="2291960" y="4837855"/>
                  <a:pt x="2315875" y="4865843"/>
                </a:cubicBezTo>
                <a:cubicBezTo>
                  <a:pt x="2333268" y="4890721"/>
                  <a:pt x="2352836" y="4881392"/>
                  <a:pt x="2372403" y="4865843"/>
                </a:cubicBezTo>
                <a:cubicBezTo>
                  <a:pt x="2381100" y="4856514"/>
                  <a:pt x="2387622" y="4856514"/>
                  <a:pt x="2396319" y="4868953"/>
                </a:cubicBezTo>
                <a:cubicBezTo>
                  <a:pt x="2422408" y="4906269"/>
                  <a:pt x="2455021" y="4924928"/>
                  <a:pt x="2491981" y="4924928"/>
                </a:cubicBezTo>
                <a:cubicBezTo>
                  <a:pt x="2574598" y="4928037"/>
                  <a:pt x="2652868" y="4956025"/>
                  <a:pt x="2733311" y="4977793"/>
                </a:cubicBezTo>
                <a:cubicBezTo>
                  <a:pt x="2781142" y="4990232"/>
                  <a:pt x="2828973" y="4990232"/>
                  <a:pt x="2876805" y="4987122"/>
                </a:cubicBezTo>
                <a:cubicBezTo>
                  <a:pt x="2926810" y="4984012"/>
                  <a:pt x="2972467" y="4990232"/>
                  <a:pt x="3011602" y="5039987"/>
                </a:cubicBezTo>
                <a:cubicBezTo>
                  <a:pt x="3018124" y="5049316"/>
                  <a:pt x="3024647" y="5049316"/>
                  <a:pt x="3033343" y="5049316"/>
                </a:cubicBezTo>
                <a:cubicBezTo>
                  <a:pt x="3120309" y="5043097"/>
                  <a:pt x="3207275" y="5061755"/>
                  <a:pt x="3294241" y="5086633"/>
                </a:cubicBezTo>
                <a:cubicBezTo>
                  <a:pt x="3387729" y="5111511"/>
                  <a:pt x="3481217" y="5117730"/>
                  <a:pt x="3574705" y="5123950"/>
                </a:cubicBezTo>
                <a:cubicBezTo>
                  <a:pt x="3694283" y="5133279"/>
                  <a:pt x="3811687" y="5145718"/>
                  <a:pt x="3931265" y="5164376"/>
                </a:cubicBezTo>
                <a:cubicBezTo>
                  <a:pt x="3985619" y="5173705"/>
                  <a:pt x="4039972" y="5173705"/>
                  <a:pt x="4094326" y="5179925"/>
                </a:cubicBezTo>
                <a:cubicBezTo>
                  <a:pt x="4300870" y="5204803"/>
                  <a:pt x="4507413" y="5189254"/>
                  <a:pt x="4713957" y="5204803"/>
                </a:cubicBezTo>
                <a:cubicBezTo>
                  <a:pt x="4716131" y="5204803"/>
                  <a:pt x="4718306" y="5207912"/>
                  <a:pt x="4722654" y="5207912"/>
                </a:cubicBezTo>
                <a:cubicBezTo>
                  <a:pt x="4735699" y="5207912"/>
                  <a:pt x="4748744" y="5207912"/>
                  <a:pt x="4763963" y="5207912"/>
                </a:cubicBezTo>
                <a:cubicBezTo>
                  <a:pt x="4807446" y="5204803"/>
                  <a:pt x="4853103" y="5204803"/>
                  <a:pt x="4896585" y="5204803"/>
                </a:cubicBezTo>
                <a:cubicBezTo>
                  <a:pt x="4968332" y="5198583"/>
                  <a:pt x="5037905" y="5195473"/>
                  <a:pt x="5107478" y="5192364"/>
                </a:cubicBezTo>
                <a:cubicBezTo>
                  <a:pt x="5205314" y="5186144"/>
                  <a:pt x="5303151" y="5173705"/>
                  <a:pt x="5400987" y="5161266"/>
                </a:cubicBezTo>
                <a:cubicBezTo>
                  <a:pt x="5529262" y="5145718"/>
                  <a:pt x="5657536" y="5136389"/>
                  <a:pt x="5785811" y="5136389"/>
                </a:cubicBezTo>
                <a:cubicBezTo>
                  <a:pt x="5953220" y="5136389"/>
                  <a:pt x="6120629" y="5120840"/>
                  <a:pt x="6288038" y="5095962"/>
                </a:cubicBezTo>
                <a:cubicBezTo>
                  <a:pt x="6464144" y="5071085"/>
                  <a:pt x="6638076" y="5036878"/>
                  <a:pt x="6814182" y="5005780"/>
                </a:cubicBezTo>
                <a:cubicBezTo>
                  <a:pt x="6972894" y="4980903"/>
                  <a:pt x="7133781" y="4949805"/>
                  <a:pt x="7296842" y="4934257"/>
                </a:cubicBezTo>
                <a:cubicBezTo>
                  <a:pt x="7335976" y="4928037"/>
                  <a:pt x="7375111" y="4921818"/>
                  <a:pt x="7414246" y="4906269"/>
                </a:cubicBezTo>
                <a:cubicBezTo>
                  <a:pt x="7468599" y="4884501"/>
                  <a:pt x="7522953" y="4884501"/>
                  <a:pt x="7577307" y="4881392"/>
                </a:cubicBezTo>
                <a:cubicBezTo>
                  <a:pt x="7636008" y="4875172"/>
                  <a:pt x="7692536" y="4865843"/>
                  <a:pt x="7746890" y="4837855"/>
                </a:cubicBezTo>
                <a:cubicBezTo>
                  <a:pt x="7814288" y="4806758"/>
                  <a:pt x="7881687" y="4809868"/>
                  <a:pt x="7949085" y="4806758"/>
                </a:cubicBezTo>
                <a:cubicBezTo>
                  <a:pt x="7999091" y="4803648"/>
                  <a:pt x="8049096" y="4794319"/>
                  <a:pt x="8099101" y="4781880"/>
                </a:cubicBezTo>
                <a:cubicBezTo>
                  <a:pt x="8129539" y="4772551"/>
                  <a:pt x="8159977" y="4775661"/>
                  <a:pt x="8190416" y="4788100"/>
                </a:cubicBezTo>
                <a:cubicBezTo>
                  <a:pt x="8273033" y="4822307"/>
                  <a:pt x="8353476" y="4809868"/>
                  <a:pt x="8436094" y="4781880"/>
                </a:cubicBezTo>
                <a:cubicBezTo>
                  <a:pt x="8468706" y="4772551"/>
                  <a:pt x="8496970" y="4766332"/>
                  <a:pt x="8525234" y="4797429"/>
                </a:cubicBezTo>
                <a:cubicBezTo>
                  <a:pt x="8536104" y="4809868"/>
                  <a:pt x="8544801" y="4803648"/>
                  <a:pt x="8553498" y="4791210"/>
                </a:cubicBezTo>
                <a:cubicBezTo>
                  <a:pt x="8564368" y="4769442"/>
                  <a:pt x="8579587" y="4763222"/>
                  <a:pt x="8596980" y="4760112"/>
                </a:cubicBezTo>
                <a:cubicBezTo>
                  <a:pt x="8640463" y="4747674"/>
                  <a:pt x="8681772" y="4732125"/>
                  <a:pt x="8723081" y="4716576"/>
                </a:cubicBezTo>
                <a:cubicBezTo>
                  <a:pt x="8729603" y="4713467"/>
                  <a:pt x="8736126" y="4713467"/>
                  <a:pt x="8742648" y="4713467"/>
                </a:cubicBezTo>
                <a:cubicBezTo>
                  <a:pt x="8757867" y="4713467"/>
                  <a:pt x="8766564" y="4707247"/>
                  <a:pt x="8773086" y="4688589"/>
                </a:cubicBezTo>
                <a:cubicBezTo>
                  <a:pt x="8781783" y="4666821"/>
                  <a:pt x="8797002" y="4651272"/>
                  <a:pt x="8814395" y="4638833"/>
                </a:cubicBezTo>
                <a:cubicBezTo>
                  <a:pt x="8829614" y="4629504"/>
                  <a:pt x="8838311" y="4641943"/>
                  <a:pt x="8844833" y="4657492"/>
                </a:cubicBezTo>
                <a:cubicBezTo>
                  <a:pt x="8855704" y="4676150"/>
                  <a:pt x="8864400" y="4676150"/>
                  <a:pt x="8870923" y="4654382"/>
                </a:cubicBezTo>
                <a:cubicBezTo>
                  <a:pt x="8881793" y="4626394"/>
                  <a:pt x="8897012" y="4620175"/>
                  <a:pt x="8918754" y="4617065"/>
                </a:cubicBezTo>
                <a:cubicBezTo>
                  <a:pt x="8988327" y="4610846"/>
                  <a:pt x="9057899" y="4595297"/>
                  <a:pt x="9118775" y="4539322"/>
                </a:cubicBezTo>
                <a:cubicBezTo>
                  <a:pt x="9129646" y="4529993"/>
                  <a:pt x="9144865" y="4533103"/>
                  <a:pt x="9157910" y="4536212"/>
                </a:cubicBezTo>
                <a:cubicBezTo>
                  <a:pt x="9170955" y="4539322"/>
                  <a:pt x="9186174" y="4551761"/>
                  <a:pt x="9201393" y="4542432"/>
                </a:cubicBezTo>
                <a:cubicBezTo>
                  <a:pt x="9207915" y="4536212"/>
                  <a:pt x="9212264" y="4542432"/>
                  <a:pt x="9216612" y="4548651"/>
                </a:cubicBezTo>
                <a:cubicBezTo>
                  <a:pt x="9220960" y="4554871"/>
                  <a:pt x="9218786" y="4564200"/>
                  <a:pt x="9216612" y="4570419"/>
                </a:cubicBezTo>
                <a:cubicBezTo>
                  <a:pt x="9210089" y="4582858"/>
                  <a:pt x="9203567" y="4595297"/>
                  <a:pt x="9199219" y="4607736"/>
                </a:cubicBezTo>
                <a:cubicBezTo>
                  <a:pt x="9184000" y="4645053"/>
                  <a:pt x="9184000" y="4645053"/>
                  <a:pt x="9155736" y="4626394"/>
                </a:cubicBezTo>
                <a:cubicBezTo>
                  <a:pt x="9140517" y="4617065"/>
                  <a:pt x="9127472" y="4623285"/>
                  <a:pt x="9120949" y="4641943"/>
                </a:cubicBezTo>
                <a:cubicBezTo>
                  <a:pt x="9114427" y="4654382"/>
                  <a:pt x="9092686" y="4657492"/>
                  <a:pt x="9105730" y="4685479"/>
                </a:cubicBezTo>
                <a:cubicBezTo>
                  <a:pt x="9114427" y="4707247"/>
                  <a:pt x="9129646" y="4707247"/>
                  <a:pt x="9147039" y="4701028"/>
                </a:cubicBezTo>
                <a:cubicBezTo>
                  <a:pt x="9205741" y="4685479"/>
                  <a:pt x="9262269" y="4654382"/>
                  <a:pt x="9305752" y="4595297"/>
                </a:cubicBezTo>
                <a:cubicBezTo>
                  <a:pt x="9312274" y="4585968"/>
                  <a:pt x="9318797" y="4582858"/>
                  <a:pt x="9327493" y="4582858"/>
                </a:cubicBezTo>
                <a:cubicBezTo>
                  <a:pt x="9349235" y="4582858"/>
                  <a:pt x="9366628" y="4567310"/>
                  <a:pt x="9381847" y="4548651"/>
                </a:cubicBezTo>
                <a:cubicBezTo>
                  <a:pt x="9420981" y="4498896"/>
                  <a:pt x="9464464" y="4461579"/>
                  <a:pt x="9518818" y="4458469"/>
                </a:cubicBezTo>
                <a:cubicBezTo>
                  <a:pt x="9551430" y="4458469"/>
                  <a:pt x="9579694" y="4439811"/>
                  <a:pt x="9603610" y="4411824"/>
                </a:cubicBezTo>
                <a:cubicBezTo>
                  <a:pt x="9666660" y="4340300"/>
                  <a:pt x="9736233" y="4284325"/>
                  <a:pt x="9810153" y="4240789"/>
                </a:cubicBezTo>
                <a:cubicBezTo>
                  <a:pt x="9834069" y="4225240"/>
                  <a:pt x="9857985" y="4203472"/>
                  <a:pt x="9881900" y="4178594"/>
                </a:cubicBezTo>
                <a:cubicBezTo>
                  <a:pt x="9897119" y="4163046"/>
                  <a:pt x="9912338" y="4159936"/>
                  <a:pt x="9931906" y="4166156"/>
                </a:cubicBezTo>
                <a:cubicBezTo>
                  <a:pt x="9968866" y="4178594"/>
                  <a:pt x="10001478" y="4166156"/>
                  <a:pt x="10025394" y="4122619"/>
                </a:cubicBezTo>
                <a:cubicBezTo>
                  <a:pt x="10038439" y="4100851"/>
                  <a:pt x="10049309" y="4075974"/>
                  <a:pt x="10055832" y="4051096"/>
                </a:cubicBezTo>
                <a:cubicBezTo>
                  <a:pt x="10077573" y="3970243"/>
                  <a:pt x="10123230" y="3936036"/>
                  <a:pt x="10177584" y="3911158"/>
                </a:cubicBezTo>
                <a:cubicBezTo>
                  <a:pt x="10227589" y="3892500"/>
                  <a:pt x="10277595" y="3886281"/>
                  <a:pt x="10325426" y="3923597"/>
                </a:cubicBezTo>
                <a:cubicBezTo>
                  <a:pt x="10351516" y="3945365"/>
                  <a:pt x="10360212" y="3936036"/>
                  <a:pt x="10371083" y="3892500"/>
                </a:cubicBezTo>
                <a:cubicBezTo>
                  <a:pt x="10373257" y="3883171"/>
                  <a:pt x="10375431" y="3876951"/>
                  <a:pt x="10377605" y="3867622"/>
                </a:cubicBezTo>
                <a:cubicBezTo>
                  <a:pt x="10379779" y="3867622"/>
                  <a:pt x="10381954" y="3864513"/>
                  <a:pt x="10381954" y="3864513"/>
                </a:cubicBezTo>
                <a:cubicBezTo>
                  <a:pt x="10416740" y="3895610"/>
                  <a:pt x="10431959" y="3886281"/>
                  <a:pt x="10449352" y="3833415"/>
                </a:cubicBezTo>
                <a:cubicBezTo>
                  <a:pt x="10455875" y="3811647"/>
                  <a:pt x="10462397" y="3789879"/>
                  <a:pt x="10471094" y="3768111"/>
                </a:cubicBezTo>
                <a:cubicBezTo>
                  <a:pt x="10492835" y="3727685"/>
                  <a:pt x="10518925" y="3715246"/>
                  <a:pt x="10553711" y="3730795"/>
                </a:cubicBezTo>
                <a:cubicBezTo>
                  <a:pt x="10573278" y="3743233"/>
                  <a:pt x="10590672" y="3758782"/>
                  <a:pt x="10608065" y="3780550"/>
                </a:cubicBezTo>
                <a:cubicBezTo>
                  <a:pt x="10614587" y="3789879"/>
                  <a:pt x="10618935" y="3789879"/>
                  <a:pt x="10627632" y="3783660"/>
                </a:cubicBezTo>
                <a:cubicBezTo>
                  <a:pt x="10664593" y="3746343"/>
                  <a:pt x="10690682" y="3696588"/>
                  <a:pt x="10716772" y="3646832"/>
                </a:cubicBezTo>
                <a:cubicBezTo>
                  <a:pt x="10736339" y="3606406"/>
                  <a:pt x="10755907" y="3569089"/>
                  <a:pt x="10773300" y="3531772"/>
                </a:cubicBezTo>
                <a:cubicBezTo>
                  <a:pt x="10801564" y="3472688"/>
                  <a:pt x="10840698" y="3447810"/>
                  <a:pt x="10888529" y="3447810"/>
                </a:cubicBezTo>
                <a:cubicBezTo>
                  <a:pt x="10949406" y="3450920"/>
                  <a:pt x="10999411" y="3422932"/>
                  <a:pt x="11045068" y="3363848"/>
                </a:cubicBezTo>
                <a:cubicBezTo>
                  <a:pt x="11064635" y="3335860"/>
                  <a:pt x="11090725" y="3317202"/>
                  <a:pt x="11116815" y="3301653"/>
                </a:cubicBezTo>
                <a:cubicBezTo>
                  <a:pt x="11155949" y="3282995"/>
                  <a:pt x="11188562" y="3255007"/>
                  <a:pt x="11216825" y="3214581"/>
                </a:cubicBezTo>
                <a:cubicBezTo>
                  <a:pt x="11251612" y="3161716"/>
                  <a:pt x="11288572" y="3118180"/>
                  <a:pt x="11327707" y="3071534"/>
                </a:cubicBezTo>
                <a:cubicBezTo>
                  <a:pt x="11382060" y="3009340"/>
                  <a:pt x="11421195" y="2925377"/>
                  <a:pt x="11469026" y="2850744"/>
                </a:cubicBezTo>
                <a:cubicBezTo>
                  <a:pt x="11499464" y="2804098"/>
                  <a:pt x="11512509" y="2757452"/>
                  <a:pt x="11503813" y="2695257"/>
                </a:cubicBezTo>
                <a:cubicBezTo>
                  <a:pt x="11501638" y="2679709"/>
                  <a:pt x="11503813" y="2661050"/>
                  <a:pt x="11510335" y="2648612"/>
                </a:cubicBezTo>
                <a:cubicBezTo>
                  <a:pt x="11521206" y="2629953"/>
                  <a:pt x="11512509" y="2620624"/>
                  <a:pt x="11501638" y="2623734"/>
                </a:cubicBezTo>
                <a:cubicBezTo>
                  <a:pt x="11451633" y="2633063"/>
                  <a:pt x="11405976" y="2601966"/>
                  <a:pt x="11355971" y="2598856"/>
                </a:cubicBezTo>
                <a:cubicBezTo>
                  <a:pt x="11358145" y="2577088"/>
                  <a:pt x="11369016" y="2561539"/>
                  <a:pt x="11375538" y="2542881"/>
                </a:cubicBezTo>
                <a:cubicBezTo>
                  <a:pt x="11379886" y="2536662"/>
                  <a:pt x="11382060" y="2530442"/>
                  <a:pt x="11386409" y="2524223"/>
                </a:cubicBezTo>
                <a:cubicBezTo>
                  <a:pt x="11390757" y="2511784"/>
                  <a:pt x="11397279" y="2496235"/>
                  <a:pt x="11392931" y="2483796"/>
                </a:cubicBezTo>
                <a:cubicBezTo>
                  <a:pt x="11388583" y="2474467"/>
                  <a:pt x="11375538" y="2480687"/>
                  <a:pt x="11366841" y="2480687"/>
                </a:cubicBezTo>
                <a:cubicBezTo>
                  <a:pt x="11292920" y="2490016"/>
                  <a:pt x="11225522" y="2527333"/>
                  <a:pt x="11160298" y="2577088"/>
                </a:cubicBezTo>
                <a:cubicBezTo>
                  <a:pt x="11099422" y="2623734"/>
                  <a:pt x="11040720" y="2673489"/>
                  <a:pt x="10982018" y="2720135"/>
                </a:cubicBezTo>
                <a:cubicBezTo>
                  <a:pt x="10975495" y="2726355"/>
                  <a:pt x="10966799" y="2738794"/>
                  <a:pt x="10958102" y="2726355"/>
                </a:cubicBezTo>
                <a:cubicBezTo>
                  <a:pt x="10947231" y="2713916"/>
                  <a:pt x="10947231" y="2701477"/>
                  <a:pt x="10949406" y="2682819"/>
                </a:cubicBezTo>
                <a:cubicBezTo>
                  <a:pt x="10955928" y="2651722"/>
                  <a:pt x="10966799" y="2623734"/>
                  <a:pt x="10968973" y="2589527"/>
                </a:cubicBezTo>
                <a:cubicBezTo>
                  <a:pt x="10968973" y="2580198"/>
                  <a:pt x="10977669" y="2577088"/>
                  <a:pt x="10984192" y="2573979"/>
                </a:cubicBezTo>
                <a:cubicBezTo>
                  <a:pt x="11055939" y="2545991"/>
                  <a:pt x="11118989" y="2496235"/>
                  <a:pt x="11168994" y="2415383"/>
                </a:cubicBezTo>
                <a:cubicBezTo>
                  <a:pt x="11182039" y="2393614"/>
                  <a:pt x="11201606" y="2381176"/>
                  <a:pt x="11219000" y="2368737"/>
                </a:cubicBezTo>
                <a:cubicBezTo>
                  <a:pt x="11290746" y="2309652"/>
                  <a:pt x="11366841" y="2259897"/>
                  <a:pt x="11442937" y="2216361"/>
                </a:cubicBezTo>
                <a:cubicBezTo>
                  <a:pt x="11466852" y="2203922"/>
                  <a:pt x="11488594" y="2188373"/>
                  <a:pt x="11510335" y="2169715"/>
                </a:cubicBezTo>
                <a:cubicBezTo>
                  <a:pt x="11536425" y="2151056"/>
                  <a:pt x="11538599" y="2119959"/>
                  <a:pt x="11519032" y="2088862"/>
                </a:cubicBezTo>
                <a:cubicBezTo>
                  <a:pt x="11512509" y="2076423"/>
                  <a:pt x="11505987" y="2067094"/>
                  <a:pt x="11497290" y="2060874"/>
                </a:cubicBezTo>
                <a:cubicBezTo>
                  <a:pt x="11460330" y="2042216"/>
                  <a:pt x="11427717" y="2008009"/>
                  <a:pt x="11386409" y="2008009"/>
                </a:cubicBezTo>
                <a:cubicBezTo>
                  <a:pt x="11369016" y="2004899"/>
                  <a:pt x="11364667" y="1989351"/>
                  <a:pt x="11369016" y="1967583"/>
                </a:cubicBezTo>
                <a:cubicBezTo>
                  <a:pt x="11371190" y="1961363"/>
                  <a:pt x="11373364" y="1955144"/>
                  <a:pt x="11375538" y="1945815"/>
                </a:cubicBezTo>
                <a:cubicBezTo>
                  <a:pt x="11379886" y="1920937"/>
                  <a:pt x="11373364" y="1911608"/>
                  <a:pt x="11355971" y="1914717"/>
                </a:cubicBezTo>
                <a:cubicBezTo>
                  <a:pt x="11327707" y="1917827"/>
                  <a:pt x="11321184" y="1911608"/>
                  <a:pt x="11319010" y="1871181"/>
                </a:cubicBezTo>
                <a:cubicBezTo>
                  <a:pt x="11316836" y="1840084"/>
                  <a:pt x="11308140" y="1833865"/>
                  <a:pt x="11288572" y="1849413"/>
                </a:cubicBezTo>
                <a:cubicBezTo>
                  <a:pt x="11277701" y="1855633"/>
                  <a:pt x="11271179" y="1868072"/>
                  <a:pt x="11264657" y="1880511"/>
                </a:cubicBezTo>
                <a:cubicBezTo>
                  <a:pt x="11260308" y="1886730"/>
                  <a:pt x="11251612" y="1896059"/>
                  <a:pt x="11245089" y="1889840"/>
                </a:cubicBezTo>
                <a:cubicBezTo>
                  <a:pt x="11238567" y="1883620"/>
                  <a:pt x="11242915" y="1871181"/>
                  <a:pt x="11245089" y="1861852"/>
                </a:cubicBezTo>
                <a:cubicBezTo>
                  <a:pt x="11255960" y="1836974"/>
                  <a:pt x="11264657" y="1812097"/>
                  <a:pt x="11275527" y="1787219"/>
                </a:cubicBezTo>
                <a:cubicBezTo>
                  <a:pt x="11245089" y="1790329"/>
                  <a:pt x="11216825" y="1771670"/>
                  <a:pt x="11186387" y="1774780"/>
                </a:cubicBezTo>
                <a:cubicBezTo>
                  <a:pt x="11151601" y="1777890"/>
                  <a:pt x="11142904" y="1787219"/>
                  <a:pt x="11147253" y="1840084"/>
                </a:cubicBezTo>
                <a:cubicBezTo>
                  <a:pt x="11147253" y="1849413"/>
                  <a:pt x="11147253" y="1855633"/>
                  <a:pt x="11145079" y="1864962"/>
                </a:cubicBezTo>
                <a:cubicBezTo>
                  <a:pt x="11145079" y="1874291"/>
                  <a:pt x="11138556" y="1880511"/>
                  <a:pt x="11132034" y="1877401"/>
                </a:cubicBezTo>
                <a:cubicBezTo>
                  <a:pt x="11125511" y="1877401"/>
                  <a:pt x="11123337" y="1871181"/>
                  <a:pt x="11121163" y="1861852"/>
                </a:cubicBezTo>
                <a:cubicBezTo>
                  <a:pt x="11112466" y="1815206"/>
                  <a:pt x="11125511" y="1762341"/>
                  <a:pt x="11153775" y="1731244"/>
                </a:cubicBezTo>
                <a:cubicBezTo>
                  <a:pt x="11171168" y="1712585"/>
                  <a:pt x="11182039" y="1687708"/>
                  <a:pt x="11188562" y="1656611"/>
                </a:cubicBezTo>
                <a:cubicBezTo>
                  <a:pt x="11205955" y="1581977"/>
                  <a:pt x="11223348" y="1563319"/>
                  <a:pt x="11277701" y="1566429"/>
                </a:cubicBezTo>
                <a:cubicBezTo>
                  <a:pt x="11297269" y="1569538"/>
                  <a:pt x="11314662" y="1566429"/>
                  <a:pt x="11332055" y="1560209"/>
                </a:cubicBezTo>
                <a:cubicBezTo>
                  <a:pt x="11392931" y="1535331"/>
                  <a:pt x="11460330" y="1535331"/>
                  <a:pt x="11519032" y="1494905"/>
                </a:cubicBezTo>
                <a:cubicBezTo>
                  <a:pt x="11529902" y="1485576"/>
                  <a:pt x="11540773" y="1476247"/>
                  <a:pt x="11551644" y="1473137"/>
                </a:cubicBezTo>
                <a:cubicBezTo>
                  <a:pt x="11573385" y="1457588"/>
                  <a:pt x="11586430" y="1438930"/>
                  <a:pt x="11590778" y="1401613"/>
                </a:cubicBezTo>
                <a:cubicBezTo>
                  <a:pt x="11597301" y="1351858"/>
                  <a:pt x="11612520" y="1342529"/>
                  <a:pt x="11649480" y="1354968"/>
                </a:cubicBezTo>
                <a:cubicBezTo>
                  <a:pt x="11669048" y="1361187"/>
                  <a:pt x="11690789" y="1358077"/>
                  <a:pt x="11712531" y="1345639"/>
                </a:cubicBezTo>
                <a:cubicBezTo>
                  <a:pt x="11732098" y="1336309"/>
                  <a:pt x="11753839" y="1320761"/>
                  <a:pt x="11777755" y="1317651"/>
                </a:cubicBezTo>
                <a:cubicBezTo>
                  <a:pt x="11799496" y="1314541"/>
                  <a:pt x="11810367" y="1292773"/>
                  <a:pt x="11819064" y="1264786"/>
                </a:cubicBezTo>
                <a:cubicBezTo>
                  <a:pt x="11829934" y="1215030"/>
                  <a:pt x="11842979" y="1193262"/>
                  <a:pt x="11877766" y="1165275"/>
                </a:cubicBezTo>
                <a:cubicBezTo>
                  <a:pt x="11882114" y="1180823"/>
                  <a:pt x="11879940" y="1193262"/>
                  <a:pt x="11882114" y="1211920"/>
                </a:cubicBezTo>
                <a:cubicBezTo>
                  <a:pt x="11906029" y="1202591"/>
                  <a:pt x="11925597" y="1180823"/>
                  <a:pt x="11938642" y="1152836"/>
                </a:cubicBezTo>
                <a:cubicBezTo>
                  <a:pt x="11956035" y="1112409"/>
                  <a:pt x="11971254" y="1068873"/>
                  <a:pt x="11986473" y="1025337"/>
                </a:cubicBezTo>
                <a:cubicBezTo>
                  <a:pt x="12019085" y="944484"/>
                  <a:pt x="12001692" y="876071"/>
                  <a:pt x="11966906" y="810766"/>
                </a:cubicBezTo>
                <a:cubicBezTo>
                  <a:pt x="11936467" y="751682"/>
                  <a:pt x="11897333" y="705036"/>
                  <a:pt x="11877766" y="636622"/>
                </a:cubicBezTo>
                <a:cubicBezTo>
                  <a:pt x="11860372" y="645951"/>
                  <a:pt x="11856024" y="667719"/>
                  <a:pt x="11845153" y="683268"/>
                </a:cubicBezTo>
                <a:cubicBezTo>
                  <a:pt x="11832109" y="711255"/>
                  <a:pt x="11814715" y="714365"/>
                  <a:pt x="11806019" y="683268"/>
                </a:cubicBezTo>
                <a:cubicBezTo>
                  <a:pt x="11788626" y="627293"/>
                  <a:pt x="11769058" y="621073"/>
                  <a:pt x="11732098" y="642841"/>
                </a:cubicBezTo>
                <a:cubicBezTo>
                  <a:pt x="11706008" y="658390"/>
                  <a:pt x="11677744" y="658390"/>
                  <a:pt x="11649480" y="664610"/>
                </a:cubicBezTo>
                <a:cubicBezTo>
                  <a:pt x="11619042" y="670829"/>
                  <a:pt x="11597301" y="695707"/>
                  <a:pt x="11584256" y="733023"/>
                </a:cubicBezTo>
                <a:cubicBezTo>
                  <a:pt x="11577734" y="748572"/>
                  <a:pt x="11573385" y="770340"/>
                  <a:pt x="11555992" y="776560"/>
                </a:cubicBezTo>
                <a:cubicBezTo>
                  <a:pt x="11555992" y="748572"/>
                  <a:pt x="11562515" y="723694"/>
                  <a:pt x="11575559" y="701926"/>
                </a:cubicBezTo>
                <a:cubicBezTo>
                  <a:pt x="11588604" y="673939"/>
                  <a:pt x="11603823" y="645951"/>
                  <a:pt x="11619042" y="617964"/>
                </a:cubicBezTo>
                <a:cubicBezTo>
                  <a:pt x="11629913" y="602415"/>
                  <a:pt x="11634261" y="586867"/>
                  <a:pt x="11623391" y="565098"/>
                </a:cubicBezTo>
                <a:cubicBezTo>
                  <a:pt x="11610346" y="543330"/>
                  <a:pt x="11599475" y="540221"/>
                  <a:pt x="11588604" y="565098"/>
                </a:cubicBezTo>
                <a:cubicBezTo>
                  <a:pt x="11571211" y="596196"/>
                  <a:pt x="11547295" y="608634"/>
                  <a:pt x="11523380" y="621073"/>
                </a:cubicBezTo>
                <a:cubicBezTo>
                  <a:pt x="11503813" y="633512"/>
                  <a:pt x="11482071" y="645951"/>
                  <a:pt x="11462504" y="658390"/>
                </a:cubicBezTo>
                <a:cubicBezTo>
                  <a:pt x="11460330" y="658390"/>
                  <a:pt x="11458156" y="661500"/>
                  <a:pt x="11458156" y="661500"/>
                </a:cubicBezTo>
                <a:cubicBezTo>
                  <a:pt x="11455981" y="661500"/>
                  <a:pt x="11453807" y="661500"/>
                  <a:pt x="11451633" y="661500"/>
                </a:cubicBezTo>
                <a:cubicBezTo>
                  <a:pt x="11453807" y="661500"/>
                  <a:pt x="11453807" y="658390"/>
                  <a:pt x="11455981" y="658390"/>
                </a:cubicBezTo>
                <a:cubicBezTo>
                  <a:pt x="11455981" y="655280"/>
                  <a:pt x="11455981" y="652171"/>
                  <a:pt x="11458156" y="652171"/>
                </a:cubicBezTo>
                <a:cubicBezTo>
                  <a:pt x="11471200" y="627293"/>
                  <a:pt x="11486419" y="602415"/>
                  <a:pt x="11499464" y="577537"/>
                </a:cubicBezTo>
                <a:cubicBezTo>
                  <a:pt x="11503813" y="568208"/>
                  <a:pt x="11510335" y="558879"/>
                  <a:pt x="11510335" y="543330"/>
                </a:cubicBezTo>
                <a:cubicBezTo>
                  <a:pt x="11510335" y="530891"/>
                  <a:pt x="11505987" y="524672"/>
                  <a:pt x="11499464" y="518453"/>
                </a:cubicBezTo>
                <a:cubicBezTo>
                  <a:pt x="11490768" y="512233"/>
                  <a:pt x="11486419" y="518453"/>
                  <a:pt x="11479897" y="524672"/>
                </a:cubicBezTo>
                <a:cubicBezTo>
                  <a:pt x="11477723" y="527782"/>
                  <a:pt x="11477723" y="530891"/>
                  <a:pt x="11475549" y="530891"/>
                </a:cubicBezTo>
                <a:cubicBezTo>
                  <a:pt x="11466852" y="596196"/>
                  <a:pt x="11423369" y="617964"/>
                  <a:pt x="11397279" y="661500"/>
                </a:cubicBezTo>
                <a:cubicBezTo>
                  <a:pt x="11384235" y="680158"/>
                  <a:pt x="11371190" y="683268"/>
                  <a:pt x="11358145" y="664610"/>
                </a:cubicBezTo>
                <a:cubicBezTo>
                  <a:pt x="11347274" y="652171"/>
                  <a:pt x="11340752" y="658390"/>
                  <a:pt x="11338578" y="677048"/>
                </a:cubicBezTo>
                <a:cubicBezTo>
                  <a:pt x="11336403" y="708146"/>
                  <a:pt x="11325533" y="720584"/>
                  <a:pt x="11303791" y="717475"/>
                </a:cubicBezTo>
                <a:cubicBezTo>
                  <a:pt x="11277701" y="717475"/>
                  <a:pt x="11253786" y="729914"/>
                  <a:pt x="11234219" y="751682"/>
                </a:cubicBezTo>
                <a:cubicBezTo>
                  <a:pt x="11195084" y="785889"/>
                  <a:pt x="11155949" y="810766"/>
                  <a:pt x="11110292" y="823205"/>
                </a:cubicBezTo>
                <a:cubicBezTo>
                  <a:pt x="11110292" y="823205"/>
                  <a:pt x="11108118" y="823205"/>
                  <a:pt x="11105944" y="823205"/>
                </a:cubicBezTo>
                <a:cubicBezTo>
                  <a:pt x="11105944" y="820096"/>
                  <a:pt x="11108118" y="820096"/>
                  <a:pt x="11108118" y="820096"/>
                </a:cubicBezTo>
                <a:cubicBezTo>
                  <a:pt x="11108118" y="804547"/>
                  <a:pt x="11110292" y="792108"/>
                  <a:pt x="11108118" y="776560"/>
                </a:cubicBezTo>
                <a:cubicBezTo>
                  <a:pt x="11103770" y="736133"/>
                  <a:pt x="11116815" y="711255"/>
                  <a:pt x="11138556" y="686378"/>
                </a:cubicBezTo>
                <a:cubicBezTo>
                  <a:pt x="11149427" y="670829"/>
                  <a:pt x="11158123" y="670829"/>
                  <a:pt x="11166820" y="692597"/>
                </a:cubicBezTo>
                <a:cubicBezTo>
                  <a:pt x="11175517" y="711255"/>
                  <a:pt x="11175517" y="739243"/>
                  <a:pt x="11190736" y="745462"/>
                </a:cubicBezTo>
                <a:cubicBezTo>
                  <a:pt x="11208129" y="754791"/>
                  <a:pt x="11214651" y="723694"/>
                  <a:pt x="11229870" y="717475"/>
                </a:cubicBezTo>
                <a:cubicBezTo>
                  <a:pt x="11251612" y="705036"/>
                  <a:pt x="11258134" y="680158"/>
                  <a:pt x="11253786" y="649061"/>
                </a:cubicBezTo>
                <a:cubicBezTo>
                  <a:pt x="11251612" y="630403"/>
                  <a:pt x="11249438" y="611744"/>
                  <a:pt x="11247263" y="593086"/>
                </a:cubicBezTo>
                <a:cubicBezTo>
                  <a:pt x="11245089" y="561989"/>
                  <a:pt x="11229870" y="546440"/>
                  <a:pt x="11210303" y="552660"/>
                </a:cubicBezTo>
                <a:cubicBezTo>
                  <a:pt x="11199432" y="555769"/>
                  <a:pt x="11190736" y="568208"/>
                  <a:pt x="11177691" y="558879"/>
                </a:cubicBezTo>
                <a:cubicBezTo>
                  <a:pt x="11162472" y="543330"/>
                  <a:pt x="11149427" y="527782"/>
                  <a:pt x="11140730" y="502904"/>
                </a:cubicBezTo>
                <a:cubicBezTo>
                  <a:pt x="11134208" y="487355"/>
                  <a:pt x="11127685" y="468697"/>
                  <a:pt x="11118989" y="453148"/>
                </a:cubicBezTo>
                <a:cubicBezTo>
                  <a:pt x="11095073" y="412722"/>
                  <a:pt x="11062461" y="403393"/>
                  <a:pt x="11029849" y="403393"/>
                </a:cubicBezTo>
                <a:cubicBezTo>
                  <a:pt x="11003759" y="403393"/>
                  <a:pt x="11001585" y="394064"/>
                  <a:pt x="11010282" y="362967"/>
                </a:cubicBezTo>
                <a:cubicBezTo>
                  <a:pt x="11016804" y="344308"/>
                  <a:pt x="11025501" y="328760"/>
                  <a:pt x="11027675" y="303882"/>
                </a:cubicBezTo>
                <a:cubicBezTo>
                  <a:pt x="10986366" y="353637"/>
                  <a:pt x="10940709" y="356747"/>
                  <a:pt x="10895052" y="372296"/>
                </a:cubicBezTo>
                <a:cubicBezTo>
                  <a:pt x="10860266" y="381625"/>
                  <a:pt x="10829828" y="403393"/>
                  <a:pt x="10810260" y="446929"/>
                </a:cubicBezTo>
                <a:cubicBezTo>
                  <a:pt x="10808086" y="446929"/>
                  <a:pt x="10805912" y="446929"/>
                  <a:pt x="10805912" y="446929"/>
                </a:cubicBezTo>
                <a:cubicBezTo>
                  <a:pt x="10784171" y="397174"/>
                  <a:pt x="10775474" y="397174"/>
                  <a:pt x="10747210" y="437600"/>
                </a:cubicBezTo>
                <a:cubicBezTo>
                  <a:pt x="10738513" y="450039"/>
                  <a:pt x="10729817" y="462478"/>
                  <a:pt x="10721120" y="474917"/>
                </a:cubicBezTo>
                <a:cubicBezTo>
                  <a:pt x="10714598" y="481136"/>
                  <a:pt x="10708075" y="481136"/>
                  <a:pt x="10708075" y="465587"/>
                </a:cubicBezTo>
                <a:cubicBezTo>
                  <a:pt x="10705901" y="428271"/>
                  <a:pt x="10714598" y="400283"/>
                  <a:pt x="10734165" y="375405"/>
                </a:cubicBezTo>
                <a:cubicBezTo>
                  <a:pt x="10749384" y="356747"/>
                  <a:pt x="10766777" y="341198"/>
                  <a:pt x="10779822" y="319430"/>
                </a:cubicBezTo>
                <a:cubicBezTo>
                  <a:pt x="10758081" y="297662"/>
                  <a:pt x="10736339" y="294553"/>
                  <a:pt x="10714598" y="313211"/>
                </a:cubicBezTo>
                <a:cubicBezTo>
                  <a:pt x="10714598" y="288333"/>
                  <a:pt x="10725469" y="272785"/>
                  <a:pt x="10734165" y="254126"/>
                </a:cubicBezTo>
                <a:cubicBezTo>
                  <a:pt x="10742862" y="238578"/>
                  <a:pt x="10749384" y="223029"/>
                  <a:pt x="10749384" y="204371"/>
                </a:cubicBezTo>
                <a:cubicBezTo>
                  <a:pt x="10749384" y="188822"/>
                  <a:pt x="10745036" y="182603"/>
                  <a:pt x="10734165" y="188822"/>
                </a:cubicBezTo>
                <a:cubicBezTo>
                  <a:pt x="10710250" y="204371"/>
                  <a:pt x="10695031" y="229249"/>
                  <a:pt x="10681986" y="260346"/>
                </a:cubicBezTo>
                <a:cubicBezTo>
                  <a:pt x="10668941" y="291443"/>
                  <a:pt x="10658070" y="322540"/>
                  <a:pt x="10642851" y="353637"/>
                </a:cubicBezTo>
                <a:cubicBezTo>
                  <a:pt x="10645025" y="338089"/>
                  <a:pt x="10645025" y="319430"/>
                  <a:pt x="10647199" y="300772"/>
                </a:cubicBezTo>
                <a:cubicBezTo>
                  <a:pt x="10649374" y="288333"/>
                  <a:pt x="10647199" y="272785"/>
                  <a:pt x="10636329" y="269675"/>
                </a:cubicBezTo>
                <a:cubicBezTo>
                  <a:pt x="10623284" y="266565"/>
                  <a:pt x="10610239" y="269675"/>
                  <a:pt x="10608065" y="291443"/>
                </a:cubicBezTo>
                <a:cubicBezTo>
                  <a:pt x="10605891" y="316321"/>
                  <a:pt x="10597194" y="341198"/>
                  <a:pt x="10603716" y="369186"/>
                </a:cubicBezTo>
                <a:cubicBezTo>
                  <a:pt x="10603716" y="372296"/>
                  <a:pt x="10605891" y="381625"/>
                  <a:pt x="10599368" y="378515"/>
                </a:cubicBezTo>
                <a:cubicBezTo>
                  <a:pt x="10581975" y="372296"/>
                  <a:pt x="10573278" y="394064"/>
                  <a:pt x="10564582" y="406503"/>
                </a:cubicBezTo>
                <a:cubicBezTo>
                  <a:pt x="10553711" y="425161"/>
                  <a:pt x="10542840" y="428271"/>
                  <a:pt x="10531970" y="403393"/>
                </a:cubicBezTo>
                <a:cubicBezTo>
                  <a:pt x="10521099" y="375405"/>
                  <a:pt x="10516751" y="378515"/>
                  <a:pt x="10503706" y="403393"/>
                </a:cubicBezTo>
                <a:cubicBezTo>
                  <a:pt x="10488487" y="434490"/>
                  <a:pt x="10466745" y="437600"/>
                  <a:pt x="10442830" y="443819"/>
                </a:cubicBezTo>
                <a:cubicBezTo>
                  <a:pt x="10431959" y="443819"/>
                  <a:pt x="10421088" y="446929"/>
                  <a:pt x="10410218" y="450039"/>
                </a:cubicBezTo>
                <a:cubicBezTo>
                  <a:pt x="10384128" y="453148"/>
                  <a:pt x="10364560" y="474917"/>
                  <a:pt x="10351516" y="506014"/>
                </a:cubicBezTo>
                <a:cubicBezTo>
                  <a:pt x="10316729" y="599305"/>
                  <a:pt x="10260202" y="630403"/>
                  <a:pt x="10190629" y="636622"/>
                </a:cubicBezTo>
                <a:cubicBezTo>
                  <a:pt x="10181932" y="636622"/>
                  <a:pt x="10171062" y="633512"/>
                  <a:pt x="10162365" y="633512"/>
                </a:cubicBezTo>
                <a:cubicBezTo>
                  <a:pt x="10131927" y="636622"/>
                  <a:pt x="10114534" y="655280"/>
                  <a:pt x="10108011" y="695707"/>
                </a:cubicBezTo>
                <a:cubicBezTo>
                  <a:pt x="10099315" y="739243"/>
                  <a:pt x="10090618" y="748572"/>
                  <a:pt x="10058006" y="751682"/>
                </a:cubicBezTo>
                <a:cubicBezTo>
                  <a:pt x="10047135" y="754791"/>
                  <a:pt x="10034090" y="751682"/>
                  <a:pt x="10023220" y="761011"/>
                </a:cubicBezTo>
                <a:cubicBezTo>
                  <a:pt x="10018871" y="764121"/>
                  <a:pt x="10014523" y="761011"/>
                  <a:pt x="10010175" y="754791"/>
                </a:cubicBezTo>
                <a:cubicBezTo>
                  <a:pt x="9999304" y="733023"/>
                  <a:pt x="9988433" y="742353"/>
                  <a:pt x="9979737" y="761011"/>
                </a:cubicBezTo>
                <a:cubicBezTo>
                  <a:pt x="9971040" y="773450"/>
                  <a:pt x="9964518" y="785889"/>
                  <a:pt x="9955821" y="798327"/>
                </a:cubicBezTo>
                <a:cubicBezTo>
                  <a:pt x="9947125" y="813876"/>
                  <a:pt x="9938428" y="807657"/>
                  <a:pt x="9934080" y="788998"/>
                </a:cubicBezTo>
                <a:cubicBezTo>
                  <a:pt x="9929731" y="773450"/>
                  <a:pt x="9934080" y="754791"/>
                  <a:pt x="9938428" y="739243"/>
                </a:cubicBezTo>
                <a:cubicBezTo>
                  <a:pt x="9942776" y="720584"/>
                  <a:pt x="9947125" y="701926"/>
                  <a:pt x="9947125" y="683268"/>
                </a:cubicBezTo>
                <a:cubicBezTo>
                  <a:pt x="9949299" y="673939"/>
                  <a:pt x="9947125" y="664610"/>
                  <a:pt x="9940602" y="658390"/>
                </a:cubicBezTo>
                <a:cubicBezTo>
                  <a:pt x="9934080" y="652171"/>
                  <a:pt x="9929731" y="661500"/>
                  <a:pt x="9925383" y="664610"/>
                </a:cubicBezTo>
                <a:cubicBezTo>
                  <a:pt x="9871030" y="717475"/>
                  <a:pt x="9825372" y="785889"/>
                  <a:pt x="9775367" y="844973"/>
                </a:cubicBezTo>
                <a:cubicBezTo>
                  <a:pt x="9740581" y="885400"/>
                  <a:pt x="9703620" y="919607"/>
                  <a:pt x="9664486" y="941375"/>
                </a:cubicBezTo>
                <a:cubicBezTo>
                  <a:pt x="9660137" y="944484"/>
                  <a:pt x="9653615" y="953814"/>
                  <a:pt x="9649267" y="944484"/>
                </a:cubicBezTo>
                <a:cubicBezTo>
                  <a:pt x="9644918" y="938265"/>
                  <a:pt x="9651441" y="932045"/>
                  <a:pt x="9653615" y="925826"/>
                </a:cubicBezTo>
                <a:cubicBezTo>
                  <a:pt x="9657963" y="913387"/>
                  <a:pt x="9666660" y="900948"/>
                  <a:pt x="9657963" y="888509"/>
                </a:cubicBezTo>
                <a:cubicBezTo>
                  <a:pt x="9651441" y="876071"/>
                  <a:pt x="9640570" y="885400"/>
                  <a:pt x="9634048" y="891619"/>
                </a:cubicBezTo>
                <a:cubicBezTo>
                  <a:pt x="9623177" y="897839"/>
                  <a:pt x="9610132" y="907168"/>
                  <a:pt x="9599261" y="913387"/>
                </a:cubicBezTo>
                <a:cubicBezTo>
                  <a:pt x="9590565" y="916497"/>
                  <a:pt x="9581868" y="919607"/>
                  <a:pt x="9575346" y="907168"/>
                </a:cubicBezTo>
                <a:cubicBezTo>
                  <a:pt x="9568823" y="891619"/>
                  <a:pt x="9570997" y="882290"/>
                  <a:pt x="9579694" y="869851"/>
                </a:cubicBezTo>
                <a:cubicBezTo>
                  <a:pt x="9592739" y="857412"/>
                  <a:pt x="9605784" y="844973"/>
                  <a:pt x="9605784" y="820096"/>
                </a:cubicBezTo>
                <a:cubicBezTo>
                  <a:pt x="9607958" y="804547"/>
                  <a:pt x="9605784" y="798327"/>
                  <a:pt x="9592739" y="798327"/>
                </a:cubicBezTo>
                <a:cubicBezTo>
                  <a:pt x="9547082" y="804547"/>
                  <a:pt x="9507947" y="832534"/>
                  <a:pt x="9470987" y="869851"/>
                </a:cubicBezTo>
                <a:cubicBezTo>
                  <a:pt x="9444897" y="894729"/>
                  <a:pt x="9420981" y="932045"/>
                  <a:pt x="9388369" y="941375"/>
                </a:cubicBezTo>
                <a:cubicBezTo>
                  <a:pt x="9377499" y="944484"/>
                  <a:pt x="9373150" y="956923"/>
                  <a:pt x="9379673" y="972472"/>
                </a:cubicBezTo>
                <a:cubicBezTo>
                  <a:pt x="9384021" y="981801"/>
                  <a:pt x="9386195" y="994240"/>
                  <a:pt x="9392718" y="1009789"/>
                </a:cubicBezTo>
                <a:cubicBezTo>
                  <a:pt x="9364454" y="994240"/>
                  <a:pt x="9340538" y="1000459"/>
                  <a:pt x="9314448" y="1003569"/>
                </a:cubicBezTo>
                <a:cubicBezTo>
                  <a:pt x="9294881" y="1006679"/>
                  <a:pt x="9275314" y="997350"/>
                  <a:pt x="9264443" y="972472"/>
                </a:cubicBezTo>
                <a:cubicBezTo>
                  <a:pt x="9260095" y="960033"/>
                  <a:pt x="9255746" y="956923"/>
                  <a:pt x="9247050" y="963143"/>
                </a:cubicBezTo>
                <a:cubicBezTo>
                  <a:pt x="9225308" y="975582"/>
                  <a:pt x="9203567" y="981801"/>
                  <a:pt x="9181825" y="981801"/>
                </a:cubicBezTo>
                <a:cubicBezTo>
                  <a:pt x="9151387" y="981801"/>
                  <a:pt x="9123124" y="984911"/>
                  <a:pt x="9094860" y="1003569"/>
                </a:cubicBezTo>
                <a:cubicBezTo>
                  <a:pt x="9075292" y="1019118"/>
                  <a:pt x="9068770" y="1009789"/>
                  <a:pt x="9062247" y="978691"/>
                </a:cubicBezTo>
                <a:cubicBezTo>
                  <a:pt x="9060073" y="969362"/>
                  <a:pt x="9064422" y="953814"/>
                  <a:pt x="9051377" y="953814"/>
                </a:cubicBezTo>
                <a:cubicBezTo>
                  <a:pt x="9040506" y="953814"/>
                  <a:pt x="9033984" y="960033"/>
                  <a:pt x="9027461" y="972472"/>
                </a:cubicBezTo>
                <a:cubicBezTo>
                  <a:pt x="9025287" y="972472"/>
                  <a:pt x="9025287" y="975582"/>
                  <a:pt x="9025287" y="978691"/>
                </a:cubicBezTo>
                <a:cubicBezTo>
                  <a:pt x="9007894" y="1016008"/>
                  <a:pt x="9003546" y="1019118"/>
                  <a:pt x="8975282" y="1009789"/>
                </a:cubicBezTo>
                <a:cubicBezTo>
                  <a:pt x="8964411" y="1006679"/>
                  <a:pt x="8960063" y="1003569"/>
                  <a:pt x="8955714" y="1022227"/>
                </a:cubicBezTo>
                <a:cubicBezTo>
                  <a:pt x="8944844" y="1059544"/>
                  <a:pt x="8899187" y="1075093"/>
                  <a:pt x="8873097" y="1056434"/>
                </a:cubicBezTo>
                <a:cubicBezTo>
                  <a:pt x="8823092" y="1016008"/>
                  <a:pt x="8810047" y="1016008"/>
                  <a:pt x="8768738" y="1071983"/>
                </a:cubicBezTo>
                <a:cubicBezTo>
                  <a:pt x="8757867" y="1084422"/>
                  <a:pt x="8746996" y="1084422"/>
                  <a:pt x="8736126" y="1071983"/>
                </a:cubicBezTo>
                <a:cubicBezTo>
                  <a:pt x="8725255" y="1059544"/>
                  <a:pt x="8716558" y="1047105"/>
                  <a:pt x="8703514" y="1034666"/>
                </a:cubicBezTo>
                <a:cubicBezTo>
                  <a:pt x="8703514" y="1056434"/>
                  <a:pt x="8712210" y="1071983"/>
                  <a:pt x="8714384" y="1093751"/>
                </a:cubicBezTo>
                <a:cubicBezTo>
                  <a:pt x="8714384" y="1115519"/>
                  <a:pt x="8707862" y="1127958"/>
                  <a:pt x="8692643" y="1134177"/>
                </a:cubicBezTo>
                <a:cubicBezTo>
                  <a:pt x="8679598" y="1140397"/>
                  <a:pt x="8668727" y="1143507"/>
                  <a:pt x="8655682" y="1146616"/>
                </a:cubicBezTo>
                <a:cubicBezTo>
                  <a:pt x="8638289" y="1152836"/>
                  <a:pt x="8631767" y="1146616"/>
                  <a:pt x="8631767" y="1118629"/>
                </a:cubicBezTo>
                <a:cubicBezTo>
                  <a:pt x="8633941" y="1106190"/>
                  <a:pt x="8633941" y="1093751"/>
                  <a:pt x="8633941" y="1081312"/>
                </a:cubicBezTo>
                <a:cubicBezTo>
                  <a:pt x="8625244" y="1093751"/>
                  <a:pt x="8616548" y="1106190"/>
                  <a:pt x="8607851" y="1115519"/>
                </a:cubicBezTo>
                <a:cubicBezTo>
                  <a:pt x="8577413" y="1159055"/>
                  <a:pt x="8533930" y="1165275"/>
                  <a:pt x="8496970" y="1131068"/>
                </a:cubicBezTo>
                <a:cubicBezTo>
                  <a:pt x="8488273" y="1121739"/>
                  <a:pt x="8488273" y="1109300"/>
                  <a:pt x="8483925" y="1096861"/>
                </a:cubicBezTo>
                <a:cubicBezTo>
                  <a:pt x="8479576" y="1081312"/>
                  <a:pt x="8473054" y="1078202"/>
                  <a:pt x="8466532" y="1090641"/>
                </a:cubicBezTo>
                <a:cubicBezTo>
                  <a:pt x="8457835" y="1103080"/>
                  <a:pt x="8451312" y="1115519"/>
                  <a:pt x="8442616" y="1127958"/>
                </a:cubicBezTo>
                <a:cubicBezTo>
                  <a:pt x="8436094" y="1137287"/>
                  <a:pt x="8429571" y="1140397"/>
                  <a:pt x="8420874" y="1131068"/>
                </a:cubicBezTo>
                <a:cubicBezTo>
                  <a:pt x="8412178" y="1121739"/>
                  <a:pt x="8416526" y="1109300"/>
                  <a:pt x="8423049" y="1099971"/>
                </a:cubicBezTo>
                <a:cubicBezTo>
                  <a:pt x="8429571" y="1093751"/>
                  <a:pt x="8429571" y="1081312"/>
                  <a:pt x="8431746" y="1071983"/>
                </a:cubicBezTo>
                <a:cubicBezTo>
                  <a:pt x="8436094" y="1047105"/>
                  <a:pt x="8442616" y="1028447"/>
                  <a:pt x="8460010" y="1009789"/>
                </a:cubicBezTo>
                <a:cubicBezTo>
                  <a:pt x="8416526" y="1016008"/>
                  <a:pt x="8377392" y="994240"/>
                  <a:pt x="8338257" y="1000459"/>
                </a:cubicBezTo>
                <a:cubicBezTo>
                  <a:pt x="8331735" y="1003569"/>
                  <a:pt x="8323038" y="1003569"/>
                  <a:pt x="8316516" y="1006679"/>
                </a:cubicBezTo>
                <a:cubicBezTo>
                  <a:pt x="8290426" y="1028447"/>
                  <a:pt x="8268685" y="1050215"/>
                  <a:pt x="8233898" y="1025337"/>
                </a:cubicBezTo>
                <a:cubicBezTo>
                  <a:pt x="8218679" y="1012898"/>
                  <a:pt x="8192590" y="1037776"/>
                  <a:pt x="8183893" y="1065764"/>
                </a:cubicBezTo>
                <a:cubicBezTo>
                  <a:pt x="8177371" y="1087532"/>
                  <a:pt x="8170848" y="1109300"/>
                  <a:pt x="8151281" y="1112409"/>
                </a:cubicBezTo>
                <a:cubicBezTo>
                  <a:pt x="8127365" y="1115519"/>
                  <a:pt x="8107798" y="1109300"/>
                  <a:pt x="8090405" y="1084422"/>
                </a:cubicBezTo>
                <a:cubicBezTo>
                  <a:pt x="8086057" y="1078202"/>
                  <a:pt x="8081708" y="1068873"/>
                  <a:pt x="8075186" y="1062654"/>
                </a:cubicBezTo>
                <a:cubicBezTo>
                  <a:pt x="8055618" y="1034666"/>
                  <a:pt x="8042574" y="1034666"/>
                  <a:pt x="8020832" y="1059544"/>
                </a:cubicBezTo>
                <a:cubicBezTo>
                  <a:pt x="8005613" y="1081312"/>
                  <a:pt x="7994742" y="1090641"/>
                  <a:pt x="7975175" y="1065764"/>
                </a:cubicBezTo>
                <a:cubicBezTo>
                  <a:pt x="7957782" y="1040886"/>
                  <a:pt x="7933866" y="1043995"/>
                  <a:pt x="7912125" y="1050215"/>
                </a:cubicBezTo>
                <a:cubicBezTo>
                  <a:pt x="7892558" y="1053325"/>
                  <a:pt x="7872990" y="1053325"/>
                  <a:pt x="7853423" y="1043995"/>
                </a:cubicBezTo>
                <a:cubicBezTo>
                  <a:pt x="7833856" y="1034666"/>
                  <a:pt x="7816463" y="1040886"/>
                  <a:pt x="7799069" y="1053325"/>
                </a:cubicBezTo>
                <a:cubicBezTo>
                  <a:pt x="7775154" y="1075093"/>
                  <a:pt x="7749064" y="1093751"/>
                  <a:pt x="7731671" y="1131068"/>
                </a:cubicBezTo>
                <a:cubicBezTo>
                  <a:pt x="7725148" y="1149726"/>
                  <a:pt x="7716452" y="1149726"/>
                  <a:pt x="7705581" y="1137287"/>
                </a:cubicBezTo>
                <a:cubicBezTo>
                  <a:pt x="7692536" y="1124848"/>
                  <a:pt x="7692536" y="1109300"/>
                  <a:pt x="7703407" y="1093751"/>
                </a:cubicBezTo>
                <a:cubicBezTo>
                  <a:pt x="7707755" y="1087532"/>
                  <a:pt x="7714278" y="1081312"/>
                  <a:pt x="7720800" y="1071983"/>
                </a:cubicBezTo>
                <a:cubicBezTo>
                  <a:pt x="7701233" y="1053325"/>
                  <a:pt x="7688188" y="1062654"/>
                  <a:pt x="7675143" y="1081312"/>
                </a:cubicBezTo>
                <a:cubicBezTo>
                  <a:pt x="7666447" y="1096861"/>
                  <a:pt x="7659924" y="1099971"/>
                  <a:pt x="7655576" y="1075093"/>
                </a:cubicBezTo>
                <a:cubicBezTo>
                  <a:pt x="7649053" y="1028447"/>
                  <a:pt x="7631660" y="1019118"/>
                  <a:pt x="7601222" y="1043995"/>
                </a:cubicBezTo>
                <a:cubicBezTo>
                  <a:pt x="7590351" y="1053325"/>
                  <a:pt x="7579481" y="1062654"/>
                  <a:pt x="7566436" y="1056434"/>
                </a:cubicBezTo>
                <a:cubicBezTo>
                  <a:pt x="7538172" y="1047105"/>
                  <a:pt x="7514256" y="1050215"/>
                  <a:pt x="7499037" y="1096861"/>
                </a:cubicBezTo>
                <a:cubicBezTo>
                  <a:pt x="7503386" y="1040886"/>
                  <a:pt x="7479470" y="1028447"/>
                  <a:pt x="7451206" y="1022227"/>
                </a:cubicBezTo>
                <a:cubicBezTo>
                  <a:pt x="7431639" y="1016008"/>
                  <a:pt x="7422942" y="994240"/>
                  <a:pt x="7427291" y="963143"/>
                </a:cubicBezTo>
                <a:cubicBezTo>
                  <a:pt x="7414246" y="978691"/>
                  <a:pt x="7412072" y="994240"/>
                  <a:pt x="7416420" y="1016008"/>
                </a:cubicBezTo>
                <a:cubicBezTo>
                  <a:pt x="7420768" y="1053325"/>
                  <a:pt x="7420768" y="1056434"/>
                  <a:pt x="7394678" y="1062654"/>
                </a:cubicBezTo>
                <a:cubicBezTo>
                  <a:pt x="7364240" y="1068873"/>
                  <a:pt x="7335976" y="1059544"/>
                  <a:pt x="7309887" y="1037776"/>
                </a:cubicBezTo>
                <a:cubicBezTo>
                  <a:pt x="7303364" y="1031557"/>
                  <a:pt x="7292494" y="1019118"/>
                  <a:pt x="7294668" y="1006679"/>
                </a:cubicBezTo>
                <a:cubicBezTo>
                  <a:pt x="7299016" y="978691"/>
                  <a:pt x="7283797" y="981801"/>
                  <a:pt x="7272926" y="975582"/>
                </a:cubicBezTo>
                <a:cubicBezTo>
                  <a:pt x="7257707" y="972472"/>
                  <a:pt x="7242488" y="966252"/>
                  <a:pt x="7229443" y="963143"/>
                </a:cubicBezTo>
                <a:cubicBezTo>
                  <a:pt x="7188135" y="947594"/>
                  <a:pt x="7155522" y="972472"/>
                  <a:pt x="7125084" y="1009789"/>
                </a:cubicBezTo>
                <a:cubicBezTo>
                  <a:pt x="7107691" y="1031557"/>
                  <a:pt x="7105517" y="1031557"/>
                  <a:pt x="7092472" y="1000459"/>
                </a:cubicBezTo>
                <a:cubicBezTo>
                  <a:pt x="7085950" y="984911"/>
                  <a:pt x="7079427" y="981801"/>
                  <a:pt x="7070731" y="994240"/>
                </a:cubicBezTo>
                <a:cubicBezTo>
                  <a:pt x="7048989" y="1025337"/>
                  <a:pt x="7022900" y="1028447"/>
                  <a:pt x="6994636" y="1025337"/>
                </a:cubicBezTo>
                <a:cubicBezTo>
                  <a:pt x="6966372" y="1022227"/>
                  <a:pt x="6935934" y="1016008"/>
                  <a:pt x="6909844" y="1043995"/>
                </a:cubicBezTo>
                <a:cubicBezTo>
                  <a:pt x="6903322" y="1050215"/>
                  <a:pt x="6903322" y="1043995"/>
                  <a:pt x="6901147" y="1037776"/>
                </a:cubicBezTo>
                <a:cubicBezTo>
                  <a:pt x="6894625" y="1022227"/>
                  <a:pt x="6883754" y="1016008"/>
                  <a:pt x="6872883" y="1016008"/>
                </a:cubicBezTo>
                <a:cubicBezTo>
                  <a:pt x="6853316" y="1019118"/>
                  <a:pt x="6835923" y="1012898"/>
                  <a:pt x="6818530" y="1009789"/>
                </a:cubicBezTo>
                <a:cubicBezTo>
                  <a:pt x="6790266" y="1000459"/>
                  <a:pt x="6775047" y="1012898"/>
                  <a:pt x="6768525" y="1053325"/>
                </a:cubicBezTo>
                <a:cubicBezTo>
                  <a:pt x="6759828" y="1087532"/>
                  <a:pt x="6748957" y="1093751"/>
                  <a:pt x="6725042" y="1071983"/>
                </a:cubicBezTo>
                <a:cubicBezTo>
                  <a:pt x="6694604" y="1040886"/>
                  <a:pt x="6659817" y="1022227"/>
                  <a:pt x="6622857" y="1012898"/>
                </a:cubicBezTo>
                <a:cubicBezTo>
                  <a:pt x="6598941" y="1009789"/>
                  <a:pt x="6577200" y="1009789"/>
                  <a:pt x="6553284" y="1012898"/>
                </a:cubicBezTo>
                <a:cubicBezTo>
                  <a:pt x="6518498" y="1012898"/>
                  <a:pt x="6509801" y="994240"/>
                  <a:pt x="6522846" y="947594"/>
                </a:cubicBezTo>
                <a:cubicBezTo>
                  <a:pt x="6525020" y="941375"/>
                  <a:pt x="6527194" y="935155"/>
                  <a:pt x="6531543" y="922716"/>
                </a:cubicBezTo>
                <a:cubicBezTo>
                  <a:pt x="6503279" y="950704"/>
                  <a:pt x="6461970" y="932045"/>
                  <a:pt x="6451099" y="997350"/>
                </a:cubicBezTo>
                <a:cubicBezTo>
                  <a:pt x="6442403" y="972472"/>
                  <a:pt x="6448925" y="950704"/>
                  <a:pt x="6433706" y="947594"/>
                </a:cubicBezTo>
                <a:cubicBezTo>
                  <a:pt x="6422835" y="941375"/>
                  <a:pt x="6411965" y="950704"/>
                  <a:pt x="6401094" y="956923"/>
                </a:cubicBezTo>
                <a:cubicBezTo>
                  <a:pt x="6390223" y="963143"/>
                  <a:pt x="6377178" y="969362"/>
                  <a:pt x="6370656" y="950704"/>
                </a:cubicBezTo>
                <a:cubicBezTo>
                  <a:pt x="6359785" y="922716"/>
                  <a:pt x="6342392" y="922716"/>
                  <a:pt x="6324999" y="928936"/>
                </a:cubicBezTo>
                <a:cubicBezTo>
                  <a:pt x="6311954" y="935155"/>
                  <a:pt x="6301083" y="935155"/>
                  <a:pt x="6288038" y="916497"/>
                </a:cubicBezTo>
                <a:cubicBezTo>
                  <a:pt x="6270645" y="894729"/>
                  <a:pt x="6224988" y="904058"/>
                  <a:pt x="6205421" y="938265"/>
                </a:cubicBezTo>
                <a:cubicBezTo>
                  <a:pt x="6190202" y="960033"/>
                  <a:pt x="6181505" y="966252"/>
                  <a:pt x="6166286" y="947594"/>
                </a:cubicBezTo>
                <a:cubicBezTo>
                  <a:pt x="6157590" y="935155"/>
                  <a:pt x="6151067" y="938265"/>
                  <a:pt x="6148893" y="953814"/>
                </a:cubicBezTo>
                <a:cubicBezTo>
                  <a:pt x="6142371" y="981801"/>
                  <a:pt x="6151067" y="1016008"/>
                  <a:pt x="6170635" y="1034666"/>
                </a:cubicBezTo>
                <a:cubicBezTo>
                  <a:pt x="6188028" y="1053325"/>
                  <a:pt x="6205421" y="1050215"/>
                  <a:pt x="6224988" y="1028447"/>
                </a:cubicBezTo>
                <a:cubicBezTo>
                  <a:pt x="6227162" y="1025337"/>
                  <a:pt x="6229337" y="1016008"/>
                  <a:pt x="6233685" y="1022227"/>
                </a:cubicBezTo>
                <a:cubicBezTo>
                  <a:pt x="6240207" y="1031557"/>
                  <a:pt x="6240207" y="1043995"/>
                  <a:pt x="6242381" y="1053325"/>
                </a:cubicBezTo>
                <a:cubicBezTo>
                  <a:pt x="6244556" y="1062654"/>
                  <a:pt x="6240207" y="1062654"/>
                  <a:pt x="6235859" y="1065764"/>
                </a:cubicBezTo>
                <a:cubicBezTo>
                  <a:pt x="6198898" y="1075093"/>
                  <a:pt x="6159764" y="1090641"/>
                  <a:pt x="6124978" y="1047105"/>
                </a:cubicBezTo>
                <a:cubicBezTo>
                  <a:pt x="6118455" y="1037776"/>
                  <a:pt x="6109759" y="1040886"/>
                  <a:pt x="6101062" y="1043995"/>
                </a:cubicBezTo>
                <a:cubicBezTo>
                  <a:pt x="6092365" y="1047105"/>
                  <a:pt x="6083669" y="1053325"/>
                  <a:pt x="6074972" y="1053325"/>
                </a:cubicBezTo>
                <a:cubicBezTo>
                  <a:pt x="6038012" y="1056434"/>
                  <a:pt x="6016270" y="1019118"/>
                  <a:pt x="6031489" y="969362"/>
                </a:cubicBezTo>
                <a:cubicBezTo>
                  <a:pt x="6035838" y="953814"/>
                  <a:pt x="6042360" y="941375"/>
                  <a:pt x="6046708" y="928936"/>
                </a:cubicBezTo>
                <a:cubicBezTo>
                  <a:pt x="6053231" y="910278"/>
                  <a:pt x="6046708" y="900948"/>
                  <a:pt x="6038012" y="891619"/>
                </a:cubicBezTo>
                <a:cubicBezTo>
                  <a:pt x="6027141" y="882290"/>
                  <a:pt x="6022793" y="894729"/>
                  <a:pt x="6018444" y="907168"/>
                </a:cubicBezTo>
                <a:cubicBezTo>
                  <a:pt x="6009748" y="932045"/>
                  <a:pt x="6001051" y="941375"/>
                  <a:pt x="5983658" y="922716"/>
                </a:cubicBezTo>
                <a:cubicBezTo>
                  <a:pt x="5968439" y="907168"/>
                  <a:pt x="5951046" y="913387"/>
                  <a:pt x="5935827" y="916497"/>
                </a:cubicBezTo>
                <a:cubicBezTo>
                  <a:pt x="5907563" y="916497"/>
                  <a:pt x="5883647" y="913387"/>
                  <a:pt x="5866254" y="872961"/>
                </a:cubicBezTo>
                <a:cubicBezTo>
                  <a:pt x="5855384" y="851193"/>
                  <a:pt x="5816249" y="866741"/>
                  <a:pt x="5803204" y="897839"/>
                </a:cubicBezTo>
                <a:cubicBezTo>
                  <a:pt x="5785811" y="938265"/>
                  <a:pt x="5785811" y="938265"/>
                  <a:pt x="5764069" y="907168"/>
                </a:cubicBezTo>
                <a:cubicBezTo>
                  <a:pt x="5720587" y="841864"/>
                  <a:pt x="5668407" y="835644"/>
                  <a:pt x="5614053" y="863632"/>
                </a:cubicBezTo>
                <a:cubicBezTo>
                  <a:pt x="5594486" y="872961"/>
                  <a:pt x="5574919" y="876071"/>
                  <a:pt x="5553177" y="872961"/>
                </a:cubicBezTo>
                <a:cubicBezTo>
                  <a:pt x="5505346" y="866741"/>
                  <a:pt x="5487953" y="888509"/>
                  <a:pt x="5481431" y="956923"/>
                </a:cubicBezTo>
                <a:cubicBezTo>
                  <a:pt x="5479256" y="969362"/>
                  <a:pt x="5479256" y="981801"/>
                  <a:pt x="5470560" y="991130"/>
                </a:cubicBezTo>
                <a:cubicBezTo>
                  <a:pt x="5457515" y="1006679"/>
                  <a:pt x="5444470" y="1025337"/>
                  <a:pt x="5427077" y="1012898"/>
                </a:cubicBezTo>
                <a:cubicBezTo>
                  <a:pt x="5411858" y="1003569"/>
                  <a:pt x="5405335" y="960033"/>
                  <a:pt x="5414032" y="932045"/>
                </a:cubicBezTo>
                <a:cubicBezTo>
                  <a:pt x="5422729" y="904058"/>
                  <a:pt x="5440122" y="885400"/>
                  <a:pt x="5450993" y="860522"/>
                </a:cubicBezTo>
                <a:cubicBezTo>
                  <a:pt x="5455341" y="851193"/>
                  <a:pt x="5459689" y="841864"/>
                  <a:pt x="5459689" y="832534"/>
                </a:cubicBezTo>
                <a:cubicBezTo>
                  <a:pt x="5459689" y="813876"/>
                  <a:pt x="5453167" y="804547"/>
                  <a:pt x="5444470" y="795218"/>
                </a:cubicBezTo>
                <a:cubicBezTo>
                  <a:pt x="5435773" y="788998"/>
                  <a:pt x="5427077" y="795218"/>
                  <a:pt x="5420554" y="801437"/>
                </a:cubicBezTo>
                <a:cubicBezTo>
                  <a:pt x="5366201" y="882290"/>
                  <a:pt x="5296628" y="882290"/>
                  <a:pt x="5222707" y="885400"/>
                </a:cubicBezTo>
                <a:cubicBezTo>
                  <a:pt x="5235752" y="863632"/>
                  <a:pt x="5253145" y="854303"/>
                  <a:pt x="5266190" y="838754"/>
                </a:cubicBezTo>
                <a:cubicBezTo>
                  <a:pt x="5279235" y="826315"/>
                  <a:pt x="5290106" y="813876"/>
                  <a:pt x="5298802" y="795218"/>
                </a:cubicBezTo>
                <a:cubicBezTo>
                  <a:pt x="5307499" y="773450"/>
                  <a:pt x="5305325" y="757901"/>
                  <a:pt x="5287932" y="745462"/>
                </a:cubicBezTo>
                <a:cubicBezTo>
                  <a:pt x="5244449" y="711255"/>
                  <a:pt x="5196618" y="692597"/>
                  <a:pt x="5148786" y="677048"/>
                </a:cubicBezTo>
                <a:cubicBezTo>
                  <a:pt x="5131393" y="670829"/>
                  <a:pt x="5116175" y="667719"/>
                  <a:pt x="5100955" y="661500"/>
                </a:cubicBezTo>
                <a:cubicBezTo>
                  <a:pt x="5079214" y="655280"/>
                  <a:pt x="5057472" y="658390"/>
                  <a:pt x="5037905" y="677048"/>
                </a:cubicBezTo>
                <a:cubicBezTo>
                  <a:pt x="5016163" y="695707"/>
                  <a:pt x="5003119" y="689487"/>
                  <a:pt x="4990074" y="658390"/>
                </a:cubicBezTo>
                <a:cubicBezTo>
                  <a:pt x="4987900" y="649061"/>
                  <a:pt x="4985725" y="642841"/>
                  <a:pt x="4983551" y="633512"/>
                </a:cubicBezTo>
                <a:cubicBezTo>
                  <a:pt x="4970506" y="652171"/>
                  <a:pt x="4972681" y="677048"/>
                  <a:pt x="4968332" y="695707"/>
                </a:cubicBezTo>
                <a:cubicBezTo>
                  <a:pt x="4966158" y="708146"/>
                  <a:pt x="4966158" y="717475"/>
                  <a:pt x="4957462" y="720584"/>
                </a:cubicBezTo>
                <a:cubicBezTo>
                  <a:pt x="4935720" y="726804"/>
                  <a:pt x="4924849" y="748572"/>
                  <a:pt x="4913979" y="773450"/>
                </a:cubicBezTo>
                <a:cubicBezTo>
                  <a:pt x="4909630" y="785889"/>
                  <a:pt x="4903108" y="795218"/>
                  <a:pt x="4898760" y="804547"/>
                </a:cubicBezTo>
                <a:cubicBezTo>
                  <a:pt x="4874844" y="857412"/>
                  <a:pt x="4853103" y="860522"/>
                  <a:pt x="4818316" y="820096"/>
                </a:cubicBezTo>
                <a:cubicBezTo>
                  <a:pt x="4837884" y="798327"/>
                  <a:pt x="4868322" y="792108"/>
                  <a:pt x="4872670" y="748572"/>
                </a:cubicBezTo>
                <a:cubicBezTo>
                  <a:pt x="4874844" y="726804"/>
                  <a:pt x="4870496" y="708146"/>
                  <a:pt x="4859625" y="686378"/>
                </a:cubicBezTo>
                <a:cubicBezTo>
                  <a:pt x="4853103" y="711255"/>
                  <a:pt x="4859625" y="739243"/>
                  <a:pt x="4846581" y="754791"/>
                </a:cubicBezTo>
                <a:cubicBezTo>
                  <a:pt x="4831361" y="773450"/>
                  <a:pt x="4816143" y="754791"/>
                  <a:pt x="4800923" y="754791"/>
                </a:cubicBezTo>
                <a:cubicBezTo>
                  <a:pt x="4787878" y="754791"/>
                  <a:pt x="4781356" y="754791"/>
                  <a:pt x="4779182" y="776560"/>
                </a:cubicBezTo>
                <a:cubicBezTo>
                  <a:pt x="4772660" y="813876"/>
                  <a:pt x="4761788" y="826315"/>
                  <a:pt x="4733525" y="826315"/>
                </a:cubicBezTo>
                <a:cubicBezTo>
                  <a:pt x="4716131" y="826315"/>
                  <a:pt x="4696564" y="826315"/>
                  <a:pt x="4679171" y="835644"/>
                </a:cubicBezTo>
                <a:cubicBezTo>
                  <a:pt x="4670474" y="841864"/>
                  <a:pt x="4661778" y="841864"/>
                  <a:pt x="4657430" y="823205"/>
                </a:cubicBezTo>
                <a:cubicBezTo>
                  <a:pt x="4655255" y="798327"/>
                  <a:pt x="4642210" y="801437"/>
                  <a:pt x="4631340" y="810766"/>
                </a:cubicBezTo>
                <a:cubicBezTo>
                  <a:pt x="4596553" y="838754"/>
                  <a:pt x="4559593" y="841864"/>
                  <a:pt x="4522632" y="857412"/>
                </a:cubicBezTo>
                <a:cubicBezTo>
                  <a:pt x="4500891" y="866741"/>
                  <a:pt x="4485672" y="851193"/>
                  <a:pt x="4476975" y="820096"/>
                </a:cubicBezTo>
                <a:cubicBezTo>
                  <a:pt x="4474801" y="810766"/>
                  <a:pt x="4472628" y="801437"/>
                  <a:pt x="4470453" y="792108"/>
                </a:cubicBezTo>
                <a:cubicBezTo>
                  <a:pt x="4463931" y="773450"/>
                  <a:pt x="4455234" y="770340"/>
                  <a:pt x="4446537" y="785889"/>
                </a:cubicBezTo>
                <a:cubicBezTo>
                  <a:pt x="4444363" y="785889"/>
                  <a:pt x="4444363" y="788998"/>
                  <a:pt x="4442189" y="788998"/>
                </a:cubicBezTo>
                <a:cubicBezTo>
                  <a:pt x="4422622" y="820096"/>
                  <a:pt x="4422622" y="820096"/>
                  <a:pt x="4407403" y="785889"/>
                </a:cubicBezTo>
                <a:cubicBezTo>
                  <a:pt x="4392184" y="745462"/>
                  <a:pt x="4368268" y="742353"/>
                  <a:pt x="4346527" y="776560"/>
                </a:cubicBezTo>
                <a:cubicBezTo>
                  <a:pt x="4326959" y="804547"/>
                  <a:pt x="4316089" y="807657"/>
                  <a:pt x="4289999" y="788998"/>
                </a:cubicBezTo>
                <a:cubicBezTo>
                  <a:pt x="4263909" y="770340"/>
                  <a:pt x="4237820" y="751682"/>
                  <a:pt x="4209555" y="745462"/>
                </a:cubicBezTo>
                <a:cubicBezTo>
                  <a:pt x="4189988" y="739243"/>
                  <a:pt x="4172595" y="742353"/>
                  <a:pt x="4157376" y="757901"/>
                </a:cubicBezTo>
                <a:cubicBezTo>
                  <a:pt x="4139983" y="776560"/>
                  <a:pt x="4129112" y="770340"/>
                  <a:pt x="4120416" y="745462"/>
                </a:cubicBezTo>
                <a:cubicBezTo>
                  <a:pt x="4109545" y="717475"/>
                  <a:pt x="4109545" y="717475"/>
                  <a:pt x="4096500" y="745462"/>
                </a:cubicBezTo>
                <a:cubicBezTo>
                  <a:pt x="4087803" y="770340"/>
                  <a:pt x="4076933" y="795218"/>
                  <a:pt x="4068236" y="816986"/>
                </a:cubicBezTo>
                <a:cubicBezTo>
                  <a:pt x="4061714" y="813876"/>
                  <a:pt x="4063888" y="804547"/>
                  <a:pt x="4061714" y="798327"/>
                </a:cubicBezTo>
                <a:cubicBezTo>
                  <a:pt x="4055191" y="767230"/>
                  <a:pt x="4042147" y="751682"/>
                  <a:pt x="4018231" y="754791"/>
                </a:cubicBezTo>
                <a:cubicBezTo>
                  <a:pt x="3998664" y="754791"/>
                  <a:pt x="3979096" y="757901"/>
                  <a:pt x="3959529" y="757901"/>
                </a:cubicBezTo>
                <a:cubicBezTo>
                  <a:pt x="3920394" y="761011"/>
                  <a:pt x="3894305" y="736133"/>
                  <a:pt x="3876911" y="686378"/>
                </a:cubicBezTo>
                <a:cubicBezTo>
                  <a:pt x="3870389" y="664610"/>
                  <a:pt x="3863867" y="642841"/>
                  <a:pt x="3857344" y="617964"/>
                </a:cubicBezTo>
                <a:cubicBezTo>
                  <a:pt x="3855170" y="608634"/>
                  <a:pt x="3850822" y="596196"/>
                  <a:pt x="3842125" y="599305"/>
                </a:cubicBezTo>
                <a:cubicBezTo>
                  <a:pt x="3833429" y="602415"/>
                  <a:pt x="3835602" y="614854"/>
                  <a:pt x="3835602" y="624183"/>
                </a:cubicBezTo>
                <a:cubicBezTo>
                  <a:pt x="3835602" y="642841"/>
                  <a:pt x="3837777" y="661500"/>
                  <a:pt x="3826906" y="673939"/>
                </a:cubicBezTo>
                <a:cubicBezTo>
                  <a:pt x="3820384" y="683268"/>
                  <a:pt x="3826906" y="689487"/>
                  <a:pt x="3829080" y="698816"/>
                </a:cubicBezTo>
                <a:cubicBezTo>
                  <a:pt x="3837777" y="729914"/>
                  <a:pt x="3833429" y="742353"/>
                  <a:pt x="3809513" y="742353"/>
                </a:cubicBezTo>
                <a:cubicBezTo>
                  <a:pt x="3781249" y="742353"/>
                  <a:pt x="3752985" y="736133"/>
                  <a:pt x="3726895" y="726804"/>
                </a:cubicBezTo>
                <a:cubicBezTo>
                  <a:pt x="3711676" y="723694"/>
                  <a:pt x="3696457" y="711255"/>
                  <a:pt x="3687761" y="689487"/>
                </a:cubicBezTo>
                <a:cubicBezTo>
                  <a:pt x="3681238" y="670829"/>
                  <a:pt x="3670367" y="661500"/>
                  <a:pt x="3652975" y="664610"/>
                </a:cubicBezTo>
                <a:cubicBezTo>
                  <a:pt x="3602969" y="673939"/>
                  <a:pt x="3555138" y="655280"/>
                  <a:pt x="3509481" y="624183"/>
                </a:cubicBezTo>
                <a:cubicBezTo>
                  <a:pt x="3507307" y="621073"/>
                  <a:pt x="3507307" y="621073"/>
                  <a:pt x="3505132" y="621073"/>
                </a:cubicBezTo>
                <a:cubicBezTo>
                  <a:pt x="3446431" y="583757"/>
                  <a:pt x="3429038" y="589976"/>
                  <a:pt x="3392077" y="658390"/>
                </a:cubicBezTo>
                <a:cubicBezTo>
                  <a:pt x="3385555" y="652171"/>
                  <a:pt x="3389903" y="645951"/>
                  <a:pt x="3389903" y="639732"/>
                </a:cubicBezTo>
                <a:cubicBezTo>
                  <a:pt x="3392077" y="621073"/>
                  <a:pt x="3387729" y="611744"/>
                  <a:pt x="3372510" y="621073"/>
                </a:cubicBezTo>
                <a:cubicBezTo>
                  <a:pt x="3368162" y="621073"/>
                  <a:pt x="3361639" y="630403"/>
                  <a:pt x="3359465" y="624183"/>
                </a:cubicBezTo>
                <a:cubicBezTo>
                  <a:pt x="3355117" y="614854"/>
                  <a:pt x="3357291" y="605525"/>
                  <a:pt x="3359465" y="596196"/>
                </a:cubicBezTo>
                <a:cubicBezTo>
                  <a:pt x="3361639" y="589976"/>
                  <a:pt x="3361639" y="583757"/>
                  <a:pt x="3363813" y="577537"/>
                </a:cubicBezTo>
                <a:cubicBezTo>
                  <a:pt x="3365987" y="561989"/>
                  <a:pt x="3359465" y="558879"/>
                  <a:pt x="3352942" y="565098"/>
                </a:cubicBezTo>
                <a:cubicBezTo>
                  <a:pt x="3335549" y="574428"/>
                  <a:pt x="3320330" y="593086"/>
                  <a:pt x="3300763" y="580647"/>
                </a:cubicBezTo>
                <a:cubicBezTo>
                  <a:pt x="3283370" y="568208"/>
                  <a:pt x="3276847" y="540221"/>
                  <a:pt x="3268151" y="521562"/>
                </a:cubicBezTo>
                <a:cubicBezTo>
                  <a:pt x="3242061" y="568208"/>
                  <a:pt x="3246409" y="602415"/>
                  <a:pt x="3279022" y="636622"/>
                </a:cubicBezTo>
                <a:cubicBezTo>
                  <a:pt x="3281196" y="636622"/>
                  <a:pt x="3283370" y="639732"/>
                  <a:pt x="3285544" y="642841"/>
                </a:cubicBezTo>
                <a:cubicBezTo>
                  <a:pt x="3296414" y="652171"/>
                  <a:pt x="3313808" y="661500"/>
                  <a:pt x="3309460" y="680158"/>
                </a:cubicBezTo>
                <a:cubicBezTo>
                  <a:pt x="3305111" y="692597"/>
                  <a:pt x="3287718" y="692597"/>
                  <a:pt x="3274673" y="695707"/>
                </a:cubicBezTo>
                <a:cubicBezTo>
                  <a:pt x="3244235" y="698816"/>
                  <a:pt x="3213797" y="689487"/>
                  <a:pt x="3183359" y="686378"/>
                </a:cubicBezTo>
                <a:cubicBezTo>
                  <a:pt x="3176837" y="686378"/>
                  <a:pt x="3170314" y="683268"/>
                  <a:pt x="3163792" y="686378"/>
                </a:cubicBezTo>
                <a:cubicBezTo>
                  <a:pt x="3146399" y="686378"/>
                  <a:pt x="3131180" y="692597"/>
                  <a:pt x="3122483" y="664610"/>
                </a:cubicBezTo>
                <a:cubicBezTo>
                  <a:pt x="3118135" y="652171"/>
                  <a:pt x="3105090" y="652171"/>
                  <a:pt x="3094219" y="645951"/>
                </a:cubicBezTo>
                <a:cubicBezTo>
                  <a:pt x="3081174" y="639732"/>
                  <a:pt x="3070304" y="630403"/>
                  <a:pt x="3070304" y="605525"/>
                </a:cubicBezTo>
                <a:cubicBezTo>
                  <a:pt x="3068129" y="580647"/>
                  <a:pt x="3052910" y="583757"/>
                  <a:pt x="3042040" y="577537"/>
                </a:cubicBezTo>
                <a:cubicBezTo>
                  <a:pt x="3033343" y="571318"/>
                  <a:pt x="3024647" y="568208"/>
                  <a:pt x="3020298" y="583757"/>
                </a:cubicBezTo>
                <a:cubicBezTo>
                  <a:pt x="3015950" y="593086"/>
                  <a:pt x="3011602" y="596196"/>
                  <a:pt x="3005079" y="596196"/>
                </a:cubicBezTo>
                <a:cubicBezTo>
                  <a:pt x="2987686" y="593086"/>
                  <a:pt x="2970293" y="589976"/>
                  <a:pt x="2952900" y="605525"/>
                </a:cubicBezTo>
                <a:cubicBezTo>
                  <a:pt x="2944203" y="611744"/>
                  <a:pt x="2937681" y="602415"/>
                  <a:pt x="2931158" y="593086"/>
                </a:cubicBezTo>
                <a:cubicBezTo>
                  <a:pt x="2894198" y="537111"/>
                  <a:pt x="2846367" y="521562"/>
                  <a:pt x="2796361" y="524672"/>
                </a:cubicBezTo>
                <a:cubicBezTo>
                  <a:pt x="2772446" y="527782"/>
                  <a:pt x="2748530" y="530891"/>
                  <a:pt x="2724615" y="521562"/>
                </a:cubicBezTo>
                <a:cubicBezTo>
                  <a:pt x="2705047" y="515343"/>
                  <a:pt x="2687654" y="527782"/>
                  <a:pt x="2676783" y="555769"/>
                </a:cubicBezTo>
                <a:cubicBezTo>
                  <a:pt x="2668087" y="540221"/>
                  <a:pt x="2668087" y="515343"/>
                  <a:pt x="2648519" y="515343"/>
                </a:cubicBezTo>
                <a:cubicBezTo>
                  <a:pt x="2624604" y="518453"/>
                  <a:pt x="2600688" y="524672"/>
                  <a:pt x="2583295" y="552660"/>
                </a:cubicBezTo>
                <a:cubicBezTo>
                  <a:pt x="2578947" y="558879"/>
                  <a:pt x="2574598" y="568208"/>
                  <a:pt x="2570250" y="577537"/>
                </a:cubicBezTo>
                <a:cubicBezTo>
                  <a:pt x="2563728" y="586867"/>
                  <a:pt x="2559379" y="602415"/>
                  <a:pt x="2546335" y="593086"/>
                </a:cubicBezTo>
                <a:cubicBezTo>
                  <a:pt x="2533290" y="586867"/>
                  <a:pt x="2533290" y="574428"/>
                  <a:pt x="2533290" y="561989"/>
                </a:cubicBezTo>
                <a:cubicBezTo>
                  <a:pt x="2533290" y="509123"/>
                  <a:pt x="2522419" y="462478"/>
                  <a:pt x="2502852" y="422051"/>
                </a:cubicBezTo>
                <a:cubicBezTo>
                  <a:pt x="2491981" y="400283"/>
                  <a:pt x="2481110" y="384735"/>
                  <a:pt x="2459369" y="397174"/>
                </a:cubicBezTo>
                <a:cubicBezTo>
                  <a:pt x="2441976" y="406503"/>
                  <a:pt x="2422408" y="394064"/>
                  <a:pt x="2407189" y="381625"/>
                </a:cubicBezTo>
                <a:cubicBezTo>
                  <a:pt x="2387622" y="366076"/>
                  <a:pt x="2363706" y="356747"/>
                  <a:pt x="2339791" y="353637"/>
                </a:cubicBezTo>
                <a:cubicBezTo>
                  <a:pt x="2309353" y="347418"/>
                  <a:pt x="2278915" y="328760"/>
                  <a:pt x="2250651" y="310101"/>
                </a:cubicBezTo>
                <a:cubicBezTo>
                  <a:pt x="2226735" y="297662"/>
                  <a:pt x="2204994" y="285224"/>
                  <a:pt x="2178904" y="288333"/>
                </a:cubicBezTo>
                <a:cubicBezTo>
                  <a:pt x="2154988" y="294553"/>
                  <a:pt x="2133247" y="313211"/>
                  <a:pt x="2118028" y="341198"/>
                </a:cubicBezTo>
                <a:cubicBezTo>
                  <a:pt x="2076719" y="409612"/>
                  <a:pt x="2046281" y="406503"/>
                  <a:pt x="2015843" y="325650"/>
                </a:cubicBezTo>
                <a:cubicBezTo>
                  <a:pt x="2015843" y="322540"/>
                  <a:pt x="2013669" y="319430"/>
                  <a:pt x="2013669" y="316321"/>
                </a:cubicBezTo>
                <a:cubicBezTo>
                  <a:pt x="2000624" y="282114"/>
                  <a:pt x="2000624" y="282114"/>
                  <a:pt x="1985405" y="313211"/>
                </a:cubicBezTo>
                <a:cubicBezTo>
                  <a:pt x="1970186" y="341198"/>
                  <a:pt x="1957141" y="344308"/>
                  <a:pt x="1931051" y="325650"/>
                </a:cubicBezTo>
                <a:cubicBezTo>
                  <a:pt x="1889743" y="297662"/>
                  <a:pt x="1889743" y="297662"/>
                  <a:pt x="1861479" y="306992"/>
                </a:cubicBezTo>
                <a:cubicBezTo>
                  <a:pt x="1874524" y="328760"/>
                  <a:pt x="1891917" y="341198"/>
                  <a:pt x="1909310" y="350528"/>
                </a:cubicBezTo>
                <a:cubicBezTo>
                  <a:pt x="1926703" y="362967"/>
                  <a:pt x="1946270" y="369186"/>
                  <a:pt x="1965838" y="378515"/>
                </a:cubicBezTo>
                <a:cubicBezTo>
                  <a:pt x="1950619" y="390954"/>
                  <a:pt x="1948445" y="403393"/>
                  <a:pt x="1954967" y="422051"/>
                </a:cubicBezTo>
                <a:cubicBezTo>
                  <a:pt x="1963663" y="440710"/>
                  <a:pt x="1957141" y="443819"/>
                  <a:pt x="1944096" y="443819"/>
                </a:cubicBezTo>
                <a:cubicBezTo>
                  <a:pt x="1920181" y="443819"/>
                  <a:pt x="1896265" y="440710"/>
                  <a:pt x="1872349" y="456258"/>
                </a:cubicBezTo>
                <a:cubicBezTo>
                  <a:pt x="1857131" y="462478"/>
                  <a:pt x="1844086" y="453148"/>
                  <a:pt x="1837563" y="428271"/>
                </a:cubicBezTo>
                <a:cubicBezTo>
                  <a:pt x="1835389" y="418941"/>
                  <a:pt x="1833215" y="412722"/>
                  <a:pt x="1824518" y="422051"/>
                </a:cubicBezTo>
                <a:cubicBezTo>
                  <a:pt x="1800603" y="440710"/>
                  <a:pt x="1800603" y="440710"/>
                  <a:pt x="1798428" y="403393"/>
                </a:cubicBezTo>
                <a:cubicBezTo>
                  <a:pt x="1798428" y="400283"/>
                  <a:pt x="1798428" y="397174"/>
                  <a:pt x="1796254" y="390954"/>
                </a:cubicBezTo>
                <a:cubicBezTo>
                  <a:pt x="1785384" y="412722"/>
                  <a:pt x="1772339" y="434490"/>
                  <a:pt x="1761468" y="456258"/>
                </a:cubicBezTo>
                <a:cubicBezTo>
                  <a:pt x="1757120" y="459368"/>
                  <a:pt x="1754946" y="474917"/>
                  <a:pt x="1748423" y="468697"/>
                </a:cubicBezTo>
                <a:cubicBezTo>
                  <a:pt x="1739727" y="462478"/>
                  <a:pt x="1731030" y="456258"/>
                  <a:pt x="1731030" y="437600"/>
                </a:cubicBezTo>
                <a:cubicBezTo>
                  <a:pt x="1733204" y="418941"/>
                  <a:pt x="1737552" y="403393"/>
                  <a:pt x="1741901" y="387844"/>
                </a:cubicBezTo>
                <a:cubicBezTo>
                  <a:pt x="1746249" y="375405"/>
                  <a:pt x="1746249" y="362967"/>
                  <a:pt x="1735378" y="356747"/>
                </a:cubicBezTo>
                <a:cubicBezTo>
                  <a:pt x="1696244" y="341198"/>
                  <a:pt x="1657109" y="313211"/>
                  <a:pt x="1615800" y="303882"/>
                </a:cubicBezTo>
                <a:cubicBezTo>
                  <a:pt x="1596233" y="297662"/>
                  <a:pt x="1576666" y="291443"/>
                  <a:pt x="1567969" y="331869"/>
                </a:cubicBezTo>
                <a:cubicBezTo>
                  <a:pt x="1563621" y="356747"/>
                  <a:pt x="1524486" y="369186"/>
                  <a:pt x="1513616" y="353637"/>
                </a:cubicBezTo>
                <a:cubicBezTo>
                  <a:pt x="1509267" y="344308"/>
                  <a:pt x="1504919" y="338089"/>
                  <a:pt x="1511441" y="325650"/>
                </a:cubicBezTo>
                <a:cubicBezTo>
                  <a:pt x="1517964" y="313211"/>
                  <a:pt x="1522312" y="319430"/>
                  <a:pt x="1528834" y="322540"/>
                </a:cubicBezTo>
                <a:cubicBezTo>
                  <a:pt x="1537531" y="331869"/>
                  <a:pt x="1548402" y="338089"/>
                  <a:pt x="1554924" y="325650"/>
                </a:cubicBezTo>
                <a:cubicBezTo>
                  <a:pt x="1561447" y="316321"/>
                  <a:pt x="1563621" y="303882"/>
                  <a:pt x="1557098" y="291443"/>
                </a:cubicBezTo>
                <a:cubicBezTo>
                  <a:pt x="1550576" y="275894"/>
                  <a:pt x="1544054" y="266565"/>
                  <a:pt x="1531009" y="275894"/>
                </a:cubicBezTo>
                <a:cubicBezTo>
                  <a:pt x="1517964" y="282114"/>
                  <a:pt x="1511441" y="275894"/>
                  <a:pt x="1511441" y="254126"/>
                </a:cubicBezTo>
                <a:cubicBezTo>
                  <a:pt x="1511441" y="247907"/>
                  <a:pt x="1511441" y="244797"/>
                  <a:pt x="1511441" y="238578"/>
                </a:cubicBezTo>
                <a:cubicBezTo>
                  <a:pt x="1509267" y="232358"/>
                  <a:pt x="1509267" y="223029"/>
                  <a:pt x="1504919" y="219919"/>
                </a:cubicBezTo>
                <a:cubicBezTo>
                  <a:pt x="1498396" y="216810"/>
                  <a:pt x="1496222" y="226139"/>
                  <a:pt x="1491874" y="229249"/>
                </a:cubicBezTo>
                <a:cubicBezTo>
                  <a:pt x="1476655" y="251017"/>
                  <a:pt x="1459262" y="266565"/>
                  <a:pt x="1435346" y="263456"/>
                </a:cubicBezTo>
                <a:cubicBezTo>
                  <a:pt x="1424475" y="263456"/>
                  <a:pt x="1417953" y="260346"/>
                  <a:pt x="1420127" y="241687"/>
                </a:cubicBezTo>
                <a:cubicBezTo>
                  <a:pt x="1420127" y="229249"/>
                  <a:pt x="1420127" y="216810"/>
                  <a:pt x="1420127" y="204371"/>
                </a:cubicBezTo>
                <a:cubicBezTo>
                  <a:pt x="1415779" y="173274"/>
                  <a:pt x="1409257" y="167054"/>
                  <a:pt x="1387515" y="173274"/>
                </a:cubicBezTo>
                <a:cubicBezTo>
                  <a:pt x="1374470" y="176383"/>
                  <a:pt x="1363599" y="170164"/>
                  <a:pt x="1350555" y="170164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31220B6-3F9D-488C-8DB2-8B62E2A85FB9}"/>
              </a:ext>
            </a:extLst>
          </p:cNvPr>
          <p:cNvSpPr/>
          <p:nvPr/>
        </p:nvSpPr>
        <p:spPr>
          <a:xfrm>
            <a:off x="1400010" y="5263664"/>
            <a:ext cx="1051359" cy="12251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A8528C3-BCF8-49B1-A0AA-88D30CC67933}"/>
              </a:ext>
            </a:extLst>
          </p:cNvPr>
          <p:cNvSpPr txBox="1"/>
          <p:nvPr/>
        </p:nvSpPr>
        <p:spPr>
          <a:xfrm>
            <a:off x="2846904" y="2265986"/>
            <a:ext cx="6465794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dist"/>
            <a:r>
              <a:rPr lang="en-US" sz="4400" b="1" i="1" dirty="0" err="1" smtClean="0"/>
              <a:t>Apa</a:t>
            </a:r>
            <a:r>
              <a:rPr lang="en-US" sz="4400" b="1" i="1" dirty="0" smtClean="0"/>
              <a:t> </a:t>
            </a:r>
            <a:r>
              <a:rPr lang="en-US" sz="4400" b="1" i="1" dirty="0" err="1"/>
              <a:t>sih</a:t>
            </a:r>
            <a:r>
              <a:rPr lang="en-US" sz="4400" b="1" i="1" dirty="0"/>
              <a:t> </a:t>
            </a:r>
            <a:r>
              <a:rPr lang="en-US" sz="4400" b="1" i="1" dirty="0" err="1"/>
              <a:t>sebenarnya</a:t>
            </a:r>
            <a:r>
              <a:rPr lang="en-US" sz="4400" b="1" i="1" dirty="0"/>
              <a:t> Dipole Mode </a:t>
            </a:r>
            <a:r>
              <a:rPr lang="en-US" sz="4400" b="1" i="1" dirty="0" err="1"/>
              <a:t>itu</a:t>
            </a:r>
            <a:r>
              <a:rPr lang="en-US" sz="4400" b="1" i="1" dirty="0"/>
              <a:t>??</a:t>
            </a:r>
            <a:endParaRPr lang="ko-KR" altLang="en-US" sz="44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91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6">
            <a:extLst>
              <a:ext uri="{FF2B5EF4-FFF2-40B4-BE49-F238E27FC236}">
                <a16:creationId xmlns:a16="http://schemas.microsoft.com/office/drawing/2014/main" xmlns="" id="{6D573F1E-1A47-4218-A246-B0D7E2469A32}"/>
              </a:ext>
            </a:extLst>
          </p:cNvPr>
          <p:cNvSpPr/>
          <p:nvPr/>
        </p:nvSpPr>
        <p:spPr>
          <a:xfrm>
            <a:off x="5896325" y="4496613"/>
            <a:ext cx="411575" cy="314025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7" name="Rounded Rectangle 27">
            <a:extLst>
              <a:ext uri="{FF2B5EF4-FFF2-40B4-BE49-F238E27FC236}">
                <a16:creationId xmlns:a16="http://schemas.microsoft.com/office/drawing/2014/main" xmlns="" id="{89CC0BE7-C082-4EC9-A340-E40BC66BF2AC}"/>
              </a:ext>
            </a:extLst>
          </p:cNvPr>
          <p:cNvSpPr/>
          <p:nvPr/>
        </p:nvSpPr>
        <p:spPr>
          <a:xfrm>
            <a:off x="5883479" y="2186437"/>
            <a:ext cx="425042" cy="326490"/>
          </a:xfrm>
          <a:custGeom>
            <a:avLst/>
            <a:gdLst/>
            <a:ahLst/>
            <a:cxnLst/>
            <a:rect l="l" t="t" r="r" b="b"/>
            <a:pathLst>
              <a:path w="3186824" h="2447912">
                <a:moveTo>
                  <a:pt x="1917737" y="1021643"/>
                </a:moveTo>
                <a:cubicBezTo>
                  <a:pt x="2188548" y="1021643"/>
                  <a:pt x="2408083" y="1241178"/>
                  <a:pt x="2408083" y="1511989"/>
                </a:cubicBezTo>
                <a:cubicBezTo>
                  <a:pt x="2408083" y="1782800"/>
                  <a:pt x="2188548" y="2002335"/>
                  <a:pt x="1917737" y="2002335"/>
                </a:cubicBezTo>
                <a:cubicBezTo>
                  <a:pt x="1646926" y="2002335"/>
                  <a:pt x="1427391" y="1782800"/>
                  <a:pt x="1427391" y="1511989"/>
                </a:cubicBezTo>
                <a:cubicBezTo>
                  <a:pt x="1427391" y="1241178"/>
                  <a:pt x="1646926" y="1021643"/>
                  <a:pt x="1917737" y="1021643"/>
                </a:cubicBezTo>
                <a:close/>
                <a:moveTo>
                  <a:pt x="1917737" y="827913"/>
                </a:moveTo>
                <a:cubicBezTo>
                  <a:pt x="1539932" y="827913"/>
                  <a:pt x="1233661" y="1134184"/>
                  <a:pt x="1233661" y="1511989"/>
                </a:cubicBezTo>
                <a:cubicBezTo>
                  <a:pt x="1233661" y="1889794"/>
                  <a:pt x="1539932" y="2196065"/>
                  <a:pt x="1917737" y="2196065"/>
                </a:cubicBezTo>
                <a:cubicBezTo>
                  <a:pt x="2295542" y="2196065"/>
                  <a:pt x="2601813" y="1889794"/>
                  <a:pt x="2601813" y="1511989"/>
                </a:cubicBezTo>
                <a:cubicBezTo>
                  <a:pt x="2601813" y="1134184"/>
                  <a:pt x="2295542" y="827913"/>
                  <a:pt x="1917737" y="827913"/>
                </a:cubicBezTo>
                <a:close/>
                <a:moveTo>
                  <a:pt x="1112286" y="675885"/>
                </a:moveTo>
                <a:lnTo>
                  <a:pt x="1112286" y="830188"/>
                </a:lnTo>
                <a:lnTo>
                  <a:pt x="1328310" y="830188"/>
                </a:lnTo>
                <a:lnTo>
                  <a:pt x="1328310" y="675885"/>
                </a:lnTo>
                <a:close/>
                <a:moveTo>
                  <a:pt x="2586084" y="626422"/>
                </a:moveTo>
                <a:lnTo>
                  <a:pt x="2586084" y="830188"/>
                </a:lnTo>
                <a:lnTo>
                  <a:pt x="3001340" y="830188"/>
                </a:lnTo>
                <a:lnTo>
                  <a:pt x="3001340" y="626422"/>
                </a:lnTo>
                <a:close/>
                <a:moveTo>
                  <a:pt x="1593701" y="108218"/>
                </a:moveTo>
                <a:lnTo>
                  <a:pt x="1593701" y="432905"/>
                </a:lnTo>
                <a:lnTo>
                  <a:pt x="2241773" y="432905"/>
                </a:lnTo>
                <a:lnTo>
                  <a:pt x="2241773" y="108218"/>
                </a:lnTo>
                <a:close/>
                <a:moveTo>
                  <a:pt x="1452512" y="0"/>
                </a:moveTo>
                <a:lnTo>
                  <a:pt x="2382963" y="0"/>
                </a:lnTo>
                <a:cubicBezTo>
                  <a:pt x="2433311" y="0"/>
                  <a:pt x="2474127" y="40816"/>
                  <a:pt x="2474127" y="91164"/>
                </a:cubicBezTo>
                <a:lnTo>
                  <a:pt x="2474127" y="432905"/>
                </a:lnTo>
                <a:lnTo>
                  <a:pt x="2933014" y="432905"/>
                </a:lnTo>
                <a:cubicBezTo>
                  <a:pt x="3073189" y="432905"/>
                  <a:pt x="3186824" y="546540"/>
                  <a:pt x="3186824" y="686715"/>
                </a:cubicBezTo>
                <a:lnTo>
                  <a:pt x="3186824" y="2194102"/>
                </a:lnTo>
                <a:cubicBezTo>
                  <a:pt x="3186824" y="2334277"/>
                  <a:pt x="3073189" y="2447912"/>
                  <a:pt x="2933014" y="2447912"/>
                </a:cubicBezTo>
                <a:lnTo>
                  <a:pt x="253810" y="2447912"/>
                </a:lnTo>
                <a:cubicBezTo>
                  <a:pt x="113635" y="2447912"/>
                  <a:pt x="0" y="2334277"/>
                  <a:pt x="0" y="2194102"/>
                </a:cubicBezTo>
                <a:lnTo>
                  <a:pt x="0" y="686715"/>
                </a:lnTo>
                <a:cubicBezTo>
                  <a:pt x="0" y="546540"/>
                  <a:pt x="113635" y="432905"/>
                  <a:pt x="253810" y="432905"/>
                </a:cubicBezTo>
                <a:lnTo>
                  <a:pt x="307082" y="432905"/>
                </a:lnTo>
                <a:lnTo>
                  <a:pt x="307082" y="313169"/>
                </a:lnTo>
                <a:cubicBezTo>
                  <a:pt x="307082" y="287995"/>
                  <a:pt x="327490" y="267587"/>
                  <a:pt x="352664" y="267587"/>
                </a:cubicBezTo>
                <a:lnTo>
                  <a:pt x="817888" y="267587"/>
                </a:lnTo>
                <a:cubicBezTo>
                  <a:pt x="843062" y="267587"/>
                  <a:pt x="863470" y="287995"/>
                  <a:pt x="863470" y="313169"/>
                </a:cubicBezTo>
                <a:lnTo>
                  <a:pt x="863470" y="432905"/>
                </a:lnTo>
                <a:lnTo>
                  <a:pt x="1361348" y="432905"/>
                </a:lnTo>
                <a:lnTo>
                  <a:pt x="1361348" y="91164"/>
                </a:lnTo>
                <a:cubicBezTo>
                  <a:pt x="1361348" y="40816"/>
                  <a:pt x="1402164" y="0"/>
                  <a:pt x="14525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8" name="Rounded Rectangle 7">
            <a:extLst>
              <a:ext uri="{FF2B5EF4-FFF2-40B4-BE49-F238E27FC236}">
                <a16:creationId xmlns:a16="http://schemas.microsoft.com/office/drawing/2014/main" xmlns="" id="{D9369514-D089-4005-A996-F34A08FA82F2}"/>
              </a:ext>
            </a:extLst>
          </p:cNvPr>
          <p:cNvSpPr/>
          <p:nvPr/>
        </p:nvSpPr>
        <p:spPr>
          <a:xfrm>
            <a:off x="5897901" y="3301510"/>
            <a:ext cx="432135" cy="372928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9" name="Rectangle 16">
            <a:extLst>
              <a:ext uri="{FF2B5EF4-FFF2-40B4-BE49-F238E27FC236}">
                <a16:creationId xmlns:a16="http://schemas.microsoft.com/office/drawing/2014/main" xmlns="" id="{1821E4F1-EDE2-48E8-B3A6-8D150C8977C2}"/>
              </a:ext>
            </a:extLst>
          </p:cNvPr>
          <p:cNvSpPr/>
          <p:nvPr/>
        </p:nvSpPr>
        <p:spPr>
          <a:xfrm>
            <a:off x="5883479" y="5665322"/>
            <a:ext cx="432135" cy="284005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Content Placeholder 3"/>
          <p:cNvPicPr>
            <a:picLocks noGrp="1" noChangeAspect="1" noChangeArrowheads="1"/>
          </p:cNvPicPr>
          <p:nvPr>
            <p:ph type="pic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0" r="21930"/>
          <a:stretch>
            <a:fillRect/>
          </a:stretch>
        </p:blipFill>
        <p:spPr>
          <a:xfrm>
            <a:off x="501079" y="610963"/>
            <a:ext cx="5023367" cy="5859110"/>
          </a:xfr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5896325" y="824408"/>
            <a:ext cx="5814535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US" sz="2400" dirty="0" err="1"/>
              <a:t>Istilah</a:t>
            </a:r>
            <a:r>
              <a:rPr lang="en-US" sz="2400" dirty="0"/>
              <a:t> Dipole Mode </a:t>
            </a:r>
            <a:r>
              <a:rPr lang="en-US" sz="2400" dirty="0" err="1" smtClean="0"/>
              <a:t>sebenarnya</a:t>
            </a:r>
            <a:r>
              <a:rPr lang="en-US" sz="2400" dirty="0" smtClean="0"/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sebutan</a:t>
            </a:r>
            <a:r>
              <a:rPr lang="en-US" sz="2400" dirty="0"/>
              <a:t> </a:t>
            </a:r>
            <a:r>
              <a:rPr lang="en-US" sz="2400" dirty="0" err="1"/>
              <a:t>Populer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Indian Ocean </a:t>
            </a:r>
            <a:r>
              <a:rPr lang="en-US" sz="2400" dirty="0" smtClean="0"/>
              <a:t>Dipole.</a:t>
            </a:r>
            <a:r>
              <a:rPr lang="en-ID" sz="2400" dirty="0"/>
              <a:t> </a:t>
            </a:r>
            <a:r>
              <a:rPr lang="en-ID" sz="2400" dirty="0" smtClean="0"/>
              <a:t>IOD </a:t>
            </a:r>
            <a:r>
              <a:rPr lang="en-ID" sz="2400" dirty="0" err="1"/>
              <a:t>m</a:t>
            </a:r>
            <a:r>
              <a:rPr lang="en-ID" sz="2400" dirty="0" err="1" smtClean="0"/>
              <a:t>erupakan</a:t>
            </a:r>
            <a:r>
              <a:rPr lang="en-ID" sz="2400" dirty="0" smtClean="0"/>
              <a:t>  </a:t>
            </a:r>
            <a:r>
              <a:rPr lang="en-ID" sz="2400" dirty="0" err="1" smtClean="0"/>
              <a:t>salah</a:t>
            </a:r>
            <a:r>
              <a:rPr lang="en-ID" sz="2400" dirty="0" smtClean="0"/>
              <a:t> </a:t>
            </a:r>
            <a:r>
              <a:rPr lang="en-ID" sz="2400" dirty="0" err="1" smtClean="0"/>
              <a:t>satu</a:t>
            </a:r>
            <a:r>
              <a:rPr lang="en-ID" sz="2400" dirty="0" smtClean="0"/>
              <a:t> </a:t>
            </a:r>
            <a:r>
              <a:rPr lang="en-ID" sz="2400" dirty="0" err="1" smtClean="0"/>
              <a:t>fenomena</a:t>
            </a:r>
            <a:r>
              <a:rPr lang="en-ID" sz="2400" dirty="0" smtClean="0"/>
              <a:t> </a:t>
            </a:r>
            <a:r>
              <a:rPr lang="en-ID" sz="2400" dirty="0"/>
              <a:t>anomaly di </a:t>
            </a:r>
            <a:r>
              <a:rPr lang="en-ID" sz="2400" dirty="0" err="1"/>
              <a:t>samudra</a:t>
            </a:r>
            <a:r>
              <a:rPr lang="en-ID" sz="2400" dirty="0"/>
              <a:t> </a:t>
            </a:r>
            <a:r>
              <a:rPr lang="en-ID" sz="2400" dirty="0" err="1"/>
              <a:t>hindia</a:t>
            </a:r>
            <a:r>
              <a:rPr lang="en-ID" sz="2400" dirty="0"/>
              <a:t> 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5896325" y="3499000"/>
            <a:ext cx="5814535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/>
              <a:t>gejala</a:t>
            </a:r>
            <a:r>
              <a:rPr lang="en-US" sz="2400" dirty="0"/>
              <a:t> </a:t>
            </a:r>
            <a:r>
              <a:rPr lang="en-US" sz="2400" dirty="0" err="1"/>
              <a:t>penyimpangan</a:t>
            </a:r>
            <a:r>
              <a:rPr lang="en-US" sz="2400" dirty="0"/>
              <a:t> </a:t>
            </a:r>
            <a:r>
              <a:rPr lang="en-US" sz="2400" dirty="0" err="1"/>
              <a:t>cuaca</a:t>
            </a:r>
            <a:r>
              <a:rPr lang="en-US" sz="2400" dirty="0"/>
              <a:t> yang </a:t>
            </a:r>
            <a:r>
              <a:rPr lang="en-US" sz="2400" dirty="0" err="1"/>
              <a:t>dihasilkan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permukaan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atmosfer</a:t>
            </a:r>
            <a:r>
              <a:rPr lang="en-US" sz="2400" dirty="0"/>
              <a:t> di </a:t>
            </a:r>
            <a:r>
              <a:rPr lang="en-US" sz="2400" dirty="0" err="1"/>
              <a:t>kawasan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sekitar</a:t>
            </a:r>
            <a:r>
              <a:rPr lang="en-US" sz="2400" dirty="0"/>
              <a:t> </a:t>
            </a:r>
            <a:r>
              <a:rPr lang="en-US" sz="2400" dirty="0" err="1"/>
              <a:t>garis</a:t>
            </a:r>
            <a:r>
              <a:rPr lang="en-US" sz="2400" dirty="0"/>
              <a:t> </a:t>
            </a:r>
            <a:r>
              <a:rPr lang="en-US" sz="2400" dirty="0" err="1"/>
              <a:t>khatulistiwa</a:t>
            </a:r>
            <a:r>
              <a:rPr lang="en-US" sz="2400" dirty="0"/>
              <a:t> (</a:t>
            </a:r>
            <a:r>
              <a:rPr lang="en-US" sz="2400" dirty="0" err="1"/>
              <a:t>tropis</a:t>
            </a:r>
            <a:r>
              <a:rPr lang="en-US" sz="2400" dirty="0"/>
              <a:t>) </a:t>
            </a:r>
            <a:r>
              <a:rPr lang="en-US" sz="2400" dirty="0" smtClean="0"/>
              <a:t>di </a:t>
            </a:r>
            <a:r>
              <a:rPr lang="en-US" sz="2400" dirty="0" err="1" smtClean="0"/>
              <a:t>sebalah</a:t>
            </a:r>
            <a:r>
              <a:rPr lang="en-US" sz="2400" dirty="0" smtClean="0"/>
              <a:t> </a:t>
            </a:r>
            <a:r>
              <a:rPr lang="en-US" sz="2400" dirty="0" err="1" smtClean="0"/>
              <a:t>barat</a:t>
            </a:r>
            <a:r>
              <a:rPr lang="en-US" sz="2400" dirty="0" smtClean="0"/>
              <a:t> </a:t>
            </a:r>
            <a:r>
              <a:rPr lang="en-US" sz="2400" dirty="0" err="1" smtClean="0"/>
              <a:t>sumatera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di </a:t>
            </a:r>
            <a:r>
              <a:rPr lang="en-US" sz="2400" dirty="0" err="1"/>
              <a:t>sebelah</a:t>
            </a:r>
            <a:r>
              <a:rPr lang="en-US" sz="2400" dirty="0"/>
              <a:t> </a:t>
            </a:r>
            <a:r>
              <a:rPr lang="en-US" sz="2400" dirty="0" err="1"/>
              <a:t>selatan</a:t>
            </a:r>
            <a:r>
              <a:rPr lang="en-US" sz="2400" dirty="0"/>
              <a:t> </a:t>
            </a:r>
            <a:r>
              <a:rPr lang="en-US" sz="2400" dirty="0" err="1"/>
              <a:t>Jawa</a:t>
            </a:r>
            <a:endParaRPr lang="en-US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4808102" y="196239"/>
            <a:ext cx="2611732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r>
              <a:rPr lang="en-ID" sz="2800" b="1" dirty="0" smtClean="0">
                <a:solidFill>
                  <a:schemeClr val="bg1"/>
                </a:solidFill>
              </a:rPr>
              <a:t>PENGERTIAN</a:t>
            </a:r>
            <a:r>
              <a:rPr lang="en-ID" sz="2400" dirty="0" smtClean="0">
                <a:solidFill>
                  <a:schemeClr val="bg1"/>
                </a:solidFill>
              </a:rPr>
              <a:t>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71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2"/>
          <a:stretch>
            <a:fillRect/>
          </a:stretch>
        </p:blipFill>
        <p:spPr bwMode="auto">
          <a:xfrm>
            <a:off x="457201" y="789421"/>
            <a:ext cx="5181600" cy="5542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5397069" y="1361530"/>
            <a:ext cx="6480605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ID" sz="2400" dirty="0" err="1" smtClean="0"/>
              <a:t>Fenomena</a:t>
            </a:r>
            <a:r>
              <a:rPr lang="en-ID" sz="2400" dirty="0" smtClean="0"/>
              <a:t> IOD </a:t>
            </a:r>
            <a:r>
              <a:rPr lang="en-ID" sz="2400" dirty="0" err="1" smtClean="0"/>
              <a:t>dapat</a:t>
            </a:r>
            <a:r>
              <a:rPr lang="en-ID" sz="2400" dirty="0" smtClean="0"/>
              <a:t> di </a:t>
            </a:r>
            <a:r>
              <a:rPr lang="en-ID" sz="2400" dirty="0" err="1" smtClean="0"/>
              <a:t>identifikasi</a:t>
            </a:r>
            <a:r>
              <a:rPr lang="en-ID" sz="2400" dirty="0" smtClean="0"/>
              <a:t> </a:t>
            </a:r>
            <a:r>
              <a:rPr lang="en-ID" sz="2400" dirty="0" err="1" smtClean="0"/>
              <a:t>dengan</a:t>
            </a:r>
            <a:r>
              <a:rPr lang="en-ID" sz="2400" dirty="0" smtClean="0"/>
              <a:t> </a:t>
            </a:r>
            <a:r>
              <a:rPr lang="en-ID" sz="2400" dirty="0" err="1" smtClean="0"/>
              <a:t>menganalisis</a:t>
            </a:r>
            <a:r>
              <a:rPr lang="en-ID" sz="2400" dirty="0" smtClean="0"/>
              <a:t> anomaly </a:t>
            </a:r>
            <a:r>
              <a:rPr lang="en-ID" sz="2400" dirty="0" err="1" smtClean="0"/>
              <a:t>suhu</a:t>
            </a:r>
            <a:r>
              <a:rPr lang="en-ID" sz="2400" dirty="0" smtClean="0"/>
              <a:t> </a:t>
            </a:r>
            <a:r>
              <a:rPr lang="en-ID" sz="2400" dirty="0" err="1" smtClean="0"/>
              <a:t>muka</a:t>
            </a:r>
            <a:r>
              <a:rPr lang="en-ID" sz="2400" dirty="0" smtClean="0"/>
              <a:t> </a:t>
            </a:r>
            <a:r>
              <a:rPr lang="en-ID" sz="2400" dirty="0" err="1" smtClean="0"/>
              <a:t>iar</a:t>
            </a:r>
            <a:r>
              <a:rPr lang="en-ID" sz="2400" dirty="0" smtClean="0"/>
              <a:t> </a:t>
            </a:r>
            <a:r>
              <a:rPr lang="en-ID" sz="2400" dirty="0" err="1" smtClean="0"/>
              <a:t>laut</a:t>
            </a:r>
            <a:r>
              <a:rPr lang="en-ID" sz="2400" dirty="0" smtClean="0"/>
              <a:t> ( SST) di </a:t>
            </a:r>
            <a:r>
              <a:rPr lang="en-ID" sz="2400" dirty="0" err="1" smtClean="0"/>
              <a:t>Samudera</a:t>
            </a:r>
            <a:r>
              <a:rPr lang="en-ID" sz="2400" dirty="0" smtClean="0"/>
              <a:t> </a:t>
            </a:r>
            <a:r>
              <a:rPr lang="en-ID" sz="2400" dirty="0" err="1" smtClean="0"/>
              <a:t>Hindia</a:t>
            </a:r>
            <a:r>
              <a:rPr lang="en-ID" sz="2400" dirty="0" smtClean="0"/>
              <a:t> di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Barat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Timur</a:t>
            </a:r>
            <a:r>
              <a:rPr lang="en-ID" sz="2400" dirty="0"/>
              <a:t>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5397069" y="3307918"/>
            <a:ext cx="6407004" cy="19389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I</a:t>
            </a:r>
            <a:r>
              <a:rPr lang="en-US" sz="2400" dirty="0" smtClean="0"/>
              <a:t>OD </a:t>
            </a:r>
            <a:r>
              <a:rPr lang="en-US" sz="2400" dirty="0" err="1" smtClean="0"/>
              <a:t>biasanya</a:t>
            </a:r>
            <a:r>
              <a:rPr lang="en-US" sz="2400" dirty="0" smtClean="0"/>
              <a:t> </a:t>
            </a:r>
            <a:r>
              <a:rPr lang="en-US" sz="2400" dirty="0" err="1"/>
              <a:t>dimulai</a:t>
            </a:r>
            <a:r>
              <a:rPr lang="en-US" sz="2400" dirty="0"/>
              <a:t> </a:t>
            </a:r>
            <a:r>
              <a:rPr lang="en-US" sz="2400" dirty="0" err="1"/>
              <a:t>sekitar</a:t>
            </a:r>
            <a:r>
              <a:rPr lang="en-US" sz="2400" dirty="0"/>
              <a:t> Mei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Juni</a:t>
            </a:r>
            <a:r>
              <a:rPr lang="en-US" sz="2400" dirty="0"/>
              <a:t>, </a:t>
            </a:r>
            <a:r>
              <a:rPr lang="en-US" sz="2400" dirty="0" err="1"/>
              <a:t>puncaknya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Agustus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Oktober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kemudian</a:t>
            </a:r>
            <a:r>
              <a:rPr lang="en-US" sz="2400" dirty="0"/>
              <a:t> </a:t>
            </a:r>
            <a:r>
              <a:rPr lang="en-US" sz="2400" dirty="0" err="1"/>
              <a:t>membusuk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r>
              <a:rPr lang="en-US" sz="2400" dirty="0"/>
              <a:t>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musim</a:t>
            </a:r>
            <a:r>
              <a:rPr lang="en-US" sz="2400" dirty="0"/>
              <a:t> </a:t>
            </a:r>
            <a:r>
              <a:rPr lang="en-US" sz="2400" dirty="0" err="1"/>
              <a:t>hujan</a:t>
            </a:r>
            <a:r>
              <a:rPr lang="en-US" sz="2400" dirty="0"/>
              <a:t> </a:t>
            </a:r>
            <a:r>
              <a:rPr lang="en-US" sz="2400" dirty="0" err="1"/>
              <a:t>tiba</a:t>
            </a:r>
            <a:r>
              <a:rPr lang="en-US" sz="2400" dirty="0"/>
              <a:t> di </a:t>
            </a:r>
            <a:r>
              <a:rPr lang="en-US" sz="2400" dirty="0" err="1"/>
              <a:t>belahan</a:t>
            </a:r>
            <a:r>
              <a:rPr lang="en-US" sz="2400" dirty="0"/>
              <a:t> </a:t>
            </a:r>
            <a:r>
              <a:rPr lang="en-US" sz="2400" dirty="0" err="1"/>
              <a:t>bumi</a:t>
            </a:r>
            <a:r>
              <a:rPr lang="en-US" sz="2400" dirty="0"/>
              <a:t> </a:t>
            </a:r>
            <a:r>
              <a:rPr lang="en-US" sz="2400" dirty="0" err="1"/>
              <a:t>selatan</a:t>
            </a:r>
            <a:r>
              <a:rPr lang="en-US" sz="2400" dirty="0"/>
              <a:t> </a:t>
            </a:r>
            <a:r>
              <a:rPr lang="en-US" sz="2400" dirty="0" err="1"/>
              <a:t>sekitar</a:t>
            </a:r>
            <a:r>
              <a:rPr lang="en-US" sz="2400" dirty="0"/>
              <a:t> </a:t>
            </a:r>
            <a:r>
              <a:rPr lang="en-US" sz="2400" dirty="0" err="1"/>
              <a:t>akhir</a:t>
            </a:r>
            <a:r>
              <a:rPr lang="en-US" sz="2400" dirty="0"/>
              <a:t> </a:t>
            </a:r>
            <a:r>
              <a:rPr lang="en-US" sz="2400" dirty="0" err="1"/>
              <a:t>musim</a:t>
            </a:r>
            <a:r>
              <a:rPr lang="en-US" sz="2400" dirty="0"/>
              <a:t> semi.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35327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8" t="2844" r="3366" b="5710"/>
          <a:stretch>
            <a:fillRect/>
          </a:stretch>
        </p:blipFill>
        <p:spPr bwMode="auto">
          <a:xfrm>
            <a:off x="256744" y="3774117"/>
            <a:ext cx="3866607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5491590" y="298032"/>
            <a:ext cx="5814535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ID" sz="2400" dirty="0" err="1" smtClean="0"/>
              <a:t>Fenomena</a:t>
            </a:r>
            <a:r>
              <a:rPr lang="en-ID" sz="2400" dirty="0" smtClean="0"/>
              <a:t> IOD </a:t>
            </a:r>
            <a:r>
              <a:rPr lang="en-ID" sz="2400" dirty="0" err="1" smtClean="0"/>
              <a:t>direpresentasikan</a:t>
            </a:r>
            <a:r>
              <a:rPr lang="en-ID" sz="2400" dirty="0" smtClean="0"/>
              <a:t> </a:t>
            </a:r>
            <a:r>
              <a:rPr lang="en-ID" sz="2400" dirty="0" err="1" smtClean="0"/>
              <a:t>oleh</a:t>
            </a:r>
            <a:r>
              <a:rPr lang="en-ID" sz="2400" dirty="0" smtClean="0"/>
              <a:t> </a:t>
            </a:r>
            <a:r>
              <a:rPr lang="en-ID" sz="2400" dirty="0" err="1" smtClean="0"/>
              <a:t>perbedaan</a:t>
            </a:r>
            <a:r>
              <a:rPr lang="en-ID" sz="2400" dirty="0" smtClean="0"/>
              <a:t> </a:t>
            </a:r>
            <a:r>
              <a:rPr lang="en-ID" sz="2400" dirty="0" err="1" smtClean="0"/>
              <a:t>suhu</a:t>
            </a:r>
            <a:r>
              <a:rPr lang="en-ID" sz="2400" dirty="0" smtClean="0"/>
              <a:t> </a:t>
            </a:r>
            <a:r>
              <a:rPr lang="en-ID" sz="2400" dirty="0" err="1" smtClean="0"/>
              <a:t>permukaan</a:t>
            </a:r>
            <a:r>
              <a:rPr lang="en-ID" sz="2400" dirty="0" smtClean="0"/>
              <a:t> air </a:t>
            </a:r>
            <a:r>
              <a:rPr lang="en-ID" sz="2400" dirty="0" err="1" smtClean="0"/>
              <a:t>laut</a:t>
            </a:r>
            <a:r>
              <a:rPr lang="en-ID" sz="2400" dirty="0" smtClean="0"/>
              <a:t> di </a:t>
            </a:r>
            <a:r>
              <a:rPr lang="en-ID" sz="2400" dirty="0" err="1" smtClean="0"/>
              <a:t>bagaian</a:t>
            </a:r>
            <a:r>
              <a:rPr lang="en-ID" sz="2400" dirty="0" smtClean="0"/>
              <a:t> Barat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Timur</a:t>
            </a:r>
            <a:r>
              <a:rPr lang="en-ID" sz="2400" dirty="0" smtClean="0"/>
              <a:t> </a:t>
            </a:r>
            <a:r>
              <a:rPr lang="en-ID" sz="2400" dirty="0" err="1" smtClean="0"/>
              <a:t>Samudera</a:t>
            </a:r>
            <a:r>
              <a:rPr lang="en-ID" sz="2400" dirty="0" smtClean="0"/>
              <a:t> </a:t>
            </a:r>
            <a:r>
              <a:rPr lang="en-ID" sz="2400" dirty="0" err="1" smtClean="0"/>
              <a:t>Hindia</a:t>
            </a:r>
            <a:r>
              <a:rPr lang="en-ID" sz="2400" dirty="0" smtClean="0"/>
              <a:t> </a:t>
            </a:r>
            <a:endParaRPr 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5491589" y="1988108"/>
            <a:ext cx="5814535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ID" sz="2400" dirty="0" err="1" smtClean="0"/>
              <a:t>Indeks</a:t>
            </a:r>
            <a:r>
              <a:rPr lang="en-ID" sz="2400" dirty="0" smtClean="0"/>
              <a:t> </a:t>
            </a:r>
            <a:r>
              <a:rPr lang="en-ID" sz="2400" dirty="0" err="1" smtClean="0"/>
              <a:t>perbedaan</a:t>
            </a:r>
            <a:r>
              <a:rPr lang="en-ID" sz="2400" dirty="0" smtClean="0"/>
              <a:t> </a:t>
            </a:r>
            <a:r>
              <a:rPr lang="en-ID" sz="2400" dirty="0" err="1" smtClean="0"/>
              <a:t>suhu</a:t>
            </a:r>
            <a:r>
              <a:rPr lang="en-ID" sz="2400" dirty="0"/>
              <a:t> </a:t>
            </a:r>
            <a:r>
              <a:rPr lang="en-ID" sz="2400" dirty="0" err="1" smtClean="0"/>
              <a:t>permukaan</a:t>
            </a:r>
            <a:r>
              <a:rPr lang="en-ID" sz="2400" dirty="0" smtClean="0"/>
              <a:t> air </a:t>
            </a:r>
            <a:r>
              <a:rPr lang="en-ID" sz="2400" dirty="0" err="1" smtClean="0"/>
              <a:t>laut</a:t>
            </a:r>
            <a:r>
              <a:rPr lang="en-ID" sz="2400" dirty="0" smtClean="0"/>
              <a:t> </a:t>
            </a:r>
            <a:r>
              <a:rPr lang="en-ID" sz="2400" dirty="0" err="1" smtClean="0"/>
              <a:t>ini</a:t>
            </a:r>
            <a:r>
              <a:rPr lang="en-ID" sz="2400" dirty="0" smtClean="0"/>
              <a:t> </a:t>
            </a:r>
            <a:r>
              <a:rPr lang="en-ID" sz="2400" dirty="0" err="1" smtClean="0"/>
              <a:t>disebut</a:t>
            </a:r>
            <a:r>
              <a:rPr lang="en-ID" sz="2400" dirty="0" smtClean="0"/>
              <a:t> Dipole Mode Index (DMI).</a:t>
            </a:r>
          </a:p>
          <a:p>
            <a:r>
              <a:rPr lang="en-ID" sz="2400" dirty="0" err="1" smtClean="0"/>
              <a:t>Semakin</a:t>
            </a:r>
            <a:r>
              <a:rPr lang="en-ID" sz="2400" dirty="0" smtClean="0"/>
              <a:t> </a:t>
            </a:r>
            <a:r>
              <a:rPr lang="en-ID" sz="2400" dirty="0" err="1" smtClean="0"/>
              <a:t>besar</a:t>
            </a:r>
            <a:r>
              <a:rPr lang="en-ID" sz="2400" dirty="0" smtClean="0"/>
              <a:t> </a:t>
            </a:r>
            <a:r>
              <a:rPr lang="en-ID" sz="2400" dirty="0" err="1" smtClean="0"/>
              <a:t>Indeks</a:t>
            </a:r>
            <a:r>
              <a:rPr lang="en-ID" sz="2400" dirty="0" smtClean="0"/>
              <a:t> </a:t>
            </a:r>
            <a:r>
              <a:rPr lang="en-ID" sz="2400" dirty="0" err="1" smtClean="0"/>
              <a:t>ini</a:t>
            </a:r>
            <a:r>
              <a:rPr lang="en-ID" sz="2400" dirty="0" smtClean="0"/>
              <a:t> , </a:t>
            </a:r>
            <a:r>
              <a:rPr lang="en-ID" sz="2400" dirty="0" err="1" smtClean="0"/>
              <a:t>maka</a:t>
            </a:r>
            <a:r>
              <a:rPr lang="en-ID" sz="2400" dirty="0" smtClean="0"/>
              <a:t> </a:t>
            </a:r>
            <a:r>
              <a:rPr lang="en-ID" sz="2400" dirty="0" err="1" smtClean="0"/>
              <a:t>semakin</a:t>
            </a:r>
            <a:r>
              <a:rPr lang="en-ID" sz="2400" dirty="0" smtClean="0"/>
              <a:t> </a:t>
            </a:r>
            <a:r>
              <a:rPr lang="en-ID" sz="2400" dirty="0" err="1" smtClean="0"/>
              <a:t>kuat</a:t>
            </a:r>
            <a:r>
              <a:rPr lang="en-ID" sz="2400" dirty="0" smtClean="0"/>
              <a:t> </a:t>
            </a:r>
            <a:r>
              <a:rPr lang="en-ID" sz="2400" dirty="0" err="1" smtClean="0"/>
              <a:t>sinyal</a:t>
            </a:r>
            <a:r>
              <a:rPr lang="en-ID" sz="2400" dirty="0" smtClean="0"/>
              <a:t> IOD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semakin</a:t>
            </a:r>
            <a:r>
              <a:rPr lang="en-ID" sz="2400" dirty="0" smtClean="0"/>
              <a:t> </a:t>
            </a:r>
            <a:r>
              <a:rPr lang="en-ID" sz="2400" dirty="0" err="1" smtClean="0"/>
              <a:t>dahsyat</a:t>
            </a:r>
            <a:r>
              <a:rPr lang="en-ID" sz="2400" dirty="0" smtClean="0"/>
              <a:t> </a:t>
            </a:r>
            <a:r>
              <a:rPr lang="en-ID" sz="2400" dirty="0" err="1" smtClean="0"/>
              <a:t>dampak</a:t>
            </a:r>
            <a:r>
              <a:rPr lang="en-ID" sz="2400" dirty="0" smtClean="0"/>
              <a:t> yang di </a:t>
            </a:r>
            <a:r>
              <a:rPr lang="en-ID" sz="2400" dirty="0" err="1" smtClean="0"/>
              <a:t>timbulkan</a:t>
            </a:r>
            <a:r>
              <a:rPr lang="en-ID" sz="2400" dirty="0"/>
              <a:t>.</a:t>
            </a:r>
            <a:endParaRPr lang="en-US" sz="2400" dirty="0"/>
          </a:p>
        </p:txBody>
      </p:sp>
      <p:pic>
        <p:nvPicPr>
          <p:cNvPr id="6" name="Content Placeholder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1" t="18584" b="17374"/>
          <a:stretch>
            <a:fillRect/>
          </a:stretch>
        </p:blipFill>
        <p:spPr>
          <a:xfrm>
            <a:off x="283367" y="868992"/>
            <a:ext cx="4806633" cy="2905125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283367" y="294857"/>
            <a:ext cx="3363515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ID" sz="2400" b="1" dirty="0" smtClean="0"/>
              <a:t>DIPOLE MODE INDEX</a:t>
            </a:r>
            <a:endParaRPr lang="en-US" sz="2400" b="1" dirty="0"/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7471563" y="4150479"/>
            <a:ext cx="3854324" cy="2308324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2400" dirty="0" err="1" smtClean="0"/>
              <a:t>Suhu</a:t>
            </a:r>
            <a:r>
              <a:rPr lang="en-US" sz="2400" dirty="0" smtClean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yang </a:t>
            </a:r>
            <a:r>
              <a:rPr lang="en-US" sz="2400" dirty="0" err="1"/>
              <a:t>berlawanan</a:t>
            </a:r>
            <a:r>
              <a:rPr lang="en-US" sz="2400" dirty="0"/>
              <a:t> </a:t>
            </a:r>
            <a:r>
              <a:rPr lang="en-US" sz="2400" dirty="0" err="1" smtClean="0"/>
              <a:t>terletak</a:t>
            </a:r>
            <a:r>
              <a:rPr lang="en-US" sz="2400" dirty="0" smtClean="0"/>
              <a:t> di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(50 </a:t>
            </a:r>
            <a:r>
              <a:rPr lang="en-US" sz="2400" baseline="30000" dirty="0" err="1"/>
              <a:t>o</a:t>
            </a:r>
            <a:r>
              <a:rPr lang="en-US" sz="2400" dirty="0" err="1"/>
              <a:t>E</a:t>
            </a:r>
            <a:r>
              <a:rPr lang="en-US" sz="2400" dirty="0"/>
              <a:t> – 70 </a:t>
            </a:r>
            <a:r>
              <a:rPr lang="en-US" sz="2400" baseline="30000" dirty="0" err="1"/>
              <a:t>o</a:t>
            </a:r>
            <a:r>
              <a:rPr lang="en-US" sz="2400" dirty="0" err="1"/>
              <a:t>E</a:t>
            </a:r>
            <a:r>
              <a:rPr lang="en-US" sz="2400" dirty="0"/>
              <a:t>, 10 </a:t>
            </a:r>
            <a:r>
              <a:rPr lang="en-US" sz="2400" baseline="30000" dirty="0" err="1"/>
              <a:t>o</a:t>
            </a:r>
            <a:r>
              <a:rPr lang="en-US" sz="2400" dirty="0" err="1"/>
              <a:t>S</a:t>
            </a:r>
            <a:r>
              <a:rPr lang="en-US" sz="2400" dirty="0"/>
              <a:t> – 10 </a:t>
            </a:r>
            <a:r>
              <a:rPr lang="en-US" sz="2400" baseline="30000" dirty="0" err="1"/>
              <a:t>o</a:t>
            </a:r>
            <a:r>
              <a:rPr lang="en-US" sz="2400" dirty="0" err="1"/>
              <a:t>N</a:t>
            </a:r>
            <a:r>
              <a:rPr lang="en-US" sz="2400" dirty="0"/>
              <a:t>) </a:t>
            </a:r>
            <a:r>
              <a:rPr lang="en-US" sz="2400" dirty="0" err="1"/>
              <a:t>dan</a:t>
            </a:r>
            <a:r>
              <a:rPr lang="en-US" sz="2400" dirty="0"/>
              <a:t> di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timur</a:t>
            </a:r>
            <a:r>
              <a:rPr lang="en-US" sz="2400" dirty="0"/>
              <a:t> / </a:t>
            </a:r>
            <a:r>
              <a:rPr lang="en-US" sz="2400" dirty="0" err="1"/>
              <a:t>tenggara</a:t>
            </a:r>
            <a:r>
              <a:rPr lang="en-US" sz="2400" dirty="0"/>
              <a:t> (90 </a:t>
            </a:r>
            <a:r>
              <a:rPr lang="en-US" sz="2400" baseline="30000" dirty="0" err="1"/>
              <a:t>o</a:t>
            </a:r>
            <a:r>
              <a:rPr lang="en-US" sz="2400" dirty="0" err="1"/>
              <a:t>E</a:t>
            </a:r>
            <a:r>
              <a:rPr lang="en-US" sz="2400" dirty="0"/>
              <a:t> – 110 </a:t>
            </a:r>
            <a:r>
              <a:rPr lang="en-US" sz="2400" baseline="30000" dirty="0" err="1"/>
              <a:t>o</a:t>
            </a:r>
            <a:r>
              <a:rPr lang="en-US" sz="2400" dirty="0" err="1"/>
              <a:t>E</a:t>
            </a:r>
            <a:r>
              <a:rPr lang="en-US" sz="2400" dirty="0"/>
              <a:t>, 10 </a:t>
            </a:r>
            <a:r>
              <a:rPr lang="en-US" sz="2400" baseline="30000" dirty="0" err="1"/>
              <a:t>o</a:t>
            </a:r>
            <a:r>
              <a:rPr lang="en-US" sz="2400" dirty="0" err="1"/>
              <a:t>S</a:t>
            </a:r>
            <a:r>
              <a:rPr lang="en-US" sz="2400" dirty="0"/>
              <a:t> – </a:t>
            </a:r>
            <a:r>
              <a:rPr lang="en-US" sz="2400" dirty="0" err="1"/>
              <a:t>ekuator</a:t>
            </a:r>
            <a:r>
              <a:rPr lang="en-US" sz="2400" dirty="0" smtClean="0"/>
              <a:t>).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3695446" y="4885287"/>
            <a:ext cx="3592285" cy="461665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altLang="en-US" sz="2400" dirty="0" smtClean="0"/>
              <a:t>DMI </a:t>
            </a:r>
            <a:r>
              <a:rPr lang="en-US" altLang="en-US" sz="2400" dirty="0"/>
              <a:t>= SST WEST – </a:t>
            </a:r>
            <a:r>
              <a:rPr lang="en-US" altLang="en-US" sz="2400" dirty="0" smtClean="0"/>
              <a:t>SST </a:t>
            </a:r>
            <a:r>
              <a:rPr lang="en-US" altLang="en-US" sz="2400" dirty="0"/>
              <a:t>EAST </a:t>
            </a:r>
          </a:p>
        </p:txBody>
      </p:sp>
    </p:spTree>
    <p:extLst>
      <p:ext uri="{BB962C8B-B14F-4D97-AF65-F5344CB8AC3E}">
        <p14:creationId xmlns:p14="http://schemas.microsoft.com/office/powerpoint/2010/main" val="122922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NSO Monitoring Gra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1"/>
          <a:stretch>
            <a:fillRect/>
          </a:stretch>
        </p:blipFill>
        <p:spPr>
          <a:xfrm>
            <a:off x="2119173" y="1495333"/>
            <a:ext cx="8211231" cy="4614862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3811395" y="718413"/>
            <a:ext cx="4569210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INDEKS IOD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0671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4440028" y="706441"/>
            <a:ext cx="3606691" cy="76944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ID" altLang="en-US" sz="4400" b="1" dirty="0" smtClean="0"/>
              <a:t>FASE-FASE IOD</a:t>
            </a:r>
            <a:endParaRPr lang="en-US" altLang="en-US" sz="4400" b="1" dirty="0"/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1130772" y="4210374"/>
            <a:ext cx="2695302" cy="646331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ID" altLang="en-US" sz="3600" b="1" dirty="0" smtClean="0"/>
              <a:t>IOD NETRAL</a:t>
            </a:r>
            <a:endParaRPr lang="en-US" altLang="en-US" sz="3600" b="1" dirty="0"/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8748675" y="4094955"/>
            <a:ext cx="2870816" cy="646331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ID" altLang="en-US" sz="3600" b="1" dirty="0" smtClean="0"/>
              <a:t>IOD NEGATIF</a:t>
            </a:r>
            <a:endParaRPr lang="en-US" altLang="en-US" sz="3600" b="1" dirty="0"/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4800681" y="3470617"/>
            <a:ext cx="2695302" cy="646331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ID" altLang="en-US" sz="3600" b="1" dirty="0" smtClean="0"/>
              <a:t>IOD POSITIF</a:t>
            </a:r>
            <a:endParaRPr lang="en-US" altLang="en-US" sz="3600" b="1" dirty="0"/>
          </a:p>
        </p:txBody>
      </p:sp>
      <p:sp>
        <p:nvSpPr>
          <p:cNvPr id="11" name="Rectangle 10"/>
          <p:cNvSpPr/>
          <p:nvPr/>
        </p:nvSpPr>
        <p:spPr>
          <a:xfrm flipH="1">
            <a:off x="6148331" y="1476103"/>
            <a:ext cx="213279" cy="18549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flipH="1">
            <a:off x="2207623" y="2612571"/>
            <a:ext cx="8046720" cy="184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flipH="1">
            <a:off x="2207622" y="2612570"/>
            <a:ext cx="195944" cy="15043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flipH="1">
            <a:off x="10089041" y="2612570"/>
            <a:ext cx="190084" cy="1321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55" y="1074551"/>
            <a:ext cx="5015719" cy="5211461"/>
          </a:xfrm>
          <a:prstGeom prst="rect">
            <a:avLst/>
          </a:prstGeom>
        </p:spPr>
      </p:pic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6030124" y="307643"/>
            <a:ext cx="4603041" cy="64633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ID" altLang="en-US" sz="3600" dirty="0" smtClean="0">
                <a:solidFill>
                  <a:schemeClr val="bg1"/>
                </a:solidFill>
              </a:rPr>
              <a:t>DIPOLE MODE NETRAL</a:t>
            </a:r>
            <a:endParaRPr lang="en-US" altLang="en-US" sz="36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8B49D5C-8270-4C8F-8D00-E65E32AE5DC8}"/>
              </a:ext>
            </a:extLst>
          </p:cNvPr>
          <p:cNvSpPr txBox="1"/>
          <p:nvPr/>
        </p:nvSpPr>
        <p:spPr>
          <a:xfrm>
            <a:off x="6030125" y="1407881"/>
            <a:ext cx="5814535" cy="30469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en-US" sz="2400" dirty="0"/>
              <a:t>Air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Pasifik</a:t>
            </a:r>
            <a:r>
              <a:rPr lang="en-US" sz="2400" dirty="0"/>
              <a:t> </a:t>
            </a:r>
            <a:r>
              <a:rPr lang="en-US" sz="2400" dirty="0" err="1"/>
              <a:t>mengalir</a:t>
            </a:r>
            <a:r>
              <a:rPr lang="en-US" sz="2400" dirty="0"/>
              <a:t> di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pulau-pulau</a:t>
            </a:r>
            <a:r>
              <a:rPr lang="en-US" sz="2400" dirty="0"/>
              <a:t> di Indonesia, </a:t>
            </a:r>
            <a:r>
              <a:rPr lang="en-US" sz="2400" dirty="0" err="1"/>
              <a:t>menjaga</a:t>
            </a:r>
            <a:r>
              <a:rPr lang="en-US" sz="2400" dirty="0"/>
              <a:t> </a:t>
            </a:r>
            <a:r>
              <a:rPr lang="en-US" sz="2400" dirty="0" err="1"/>
              <a:t>lautan</a:t>
            </a:r>
            <a:r>
              <a:rPr lang="en-US" sz="2400" dirty="0"/>
              <a:t> di Australia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</a:t>
            </a:r>
            <a:r>
              <a:rPr lang="en-US" sz="2400" dirty="0" err="1"/>
              <a:t>tetap</a:t>
            </a:r>
            <a:r>
              <a:rPr lang="en-US" sz="2400" dirty="0"/>
              <a:t> </a:t>
            </a:r>
            <a:r>
              <a:rPr lang="en-US" sz="2400" dirty="0" err="1"/>
              <a:t>hangat</a:t>
            </a:r>
            <a:r>
              <a:rPr lang="en-US" sz="2400" dirty="0"/>
              <a:t>. </a:t>
            </a:r>
            <a:r>
              <a:rPr lang="en-US" sz="2400" dirty="0" err="1"/>
              <a:t>Udara</a:t>
            </a:r>
            <a:r>
              <a:rPr lang="en-US" sz="2400" dirty="0"/>
              <a:t> </a:t>
            </a:r>
            <a:r>
              <a:rPr lang="en-US" sz="2400" dirty="0" err="1"/>
              <a:t>naik</a:t>
            </a:r>
            <a:r>
              <a:rPr lang="en-US" sz="2400" dirty="0"/>
              <a:t> di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daerah</a:t>
            </a:r>
            <a:r>
              <a:rPr lang="en-US" sz="2400" dirty="0"/>
              <a:t> </a:t>
            </a:r>
            <a:r>
              <a:rPr lang="en-US" sz="2400" dirty="0" err="1" smtClean="0"/>
              <a:t>indonesia</a:t>
            </a:r>
            <a:r>
              <a:rPr lang="en-US" sz="2400" dirty="0" smtClean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jatuh</a:t>
            </a:r>
            <a:r>
              <a:rPr lang="en-US" sz="2400" dirty="0"/>
              <a:t> di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</a:t>
            </a:r>
            <a:r>
              <a:rPr lang="en-US" sz="2400" dirty="0" err="1"/>
              <a:t>cekungan</a:t>
            </a:r>
            <a:r>
              <a:rPr lang="en-US" sz="2400" dirty="0"/>
              <a:t> </a:t>
            </a:r>
            <a:r>
              <a:rPr lang="en-US" sz="2400" dirty="0" err="1" smtClean="0"/>
              <a:t>Samudera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meniupkan</a:t>
            </a:r>
            <a:r>
              <a:rPr lang="en-US" sz="2400" dirty="0" smtClean="0"/>
              <a:t> </a:t>
            </a:r>
            <a:r>
              <a:rPr lang="en-US" sz="2400" dirty="0" err="1"/>
              <a:t>angin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di </a:t>
            </a:r>
            <a:r>
              <a:rPr lang="en-US" sz="2400" dirty="0" err="1"/>
              <a:t>sepanjang</a:t>
            </a:r>
            <a:r>
              <a:rPr lang="en-US" sz="2400" dirty="0"/>
              <a:t> </a:t>
            </a:r>
            <a:r>
              <a:rPr lang="en-US" sz="2400" dirty="0" err="1"/>
              <a:t>khatulistiwa</a:t>
            </a:r>
            <a:r>
              <a:rPr lang="en-US" sz="2400" dirty="0"/>
              <a:t>. </a:t>
            </a:r>
          </a:p>
          <a:p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6030125" y="4716352"/>
            <a:ext cx="5814535" cy="193899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 smtClean="0"/>
              <a:t>Temperatur</a:t>
            </a:r>
            <a:r>
              <a:rPr lang="en-US" sz="2400" dirty="0" smtClean="0"/>
              <a:t> </a:t>
            </a:r>
            <a:r>
              <a:rPr lang="en-US" sz="2400" dirty="0" err="1"/>
              <a:t>mendekati</a:t>
            </a:r>
            <a:r>
              <a:rPr lang="en-US" sz="2400" dirty="0"/>
              <a:t> normal </a:t>
            </a:r>
            <a:r>
              <a:rPr lang="en-US" sz="2400" dirty="0" err="1"/>
              <a:t>melintasi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tropis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karenanya</a:t>
            </a:r>
            <a:r>
              <a:rPr lang="en-US" sz="2400" dirty="0"/>
              <a:t> IOD </a:t>
            </a:r>
            <a:r>
              <a:rPr lang="en-US" sz="2400" dirty="0" err="1"/>
              <a:t>netral</a:t>
            </a:r>
            <a:r>
              <a:rPr lang="en-US" sz="2400" dirty="0"/>
              <a:t> </a:t>
            </a:r>
            <a:r>
              <a:rPr lang="en-US" sz="2400" dirty="0" err="1"/>
              <a:t>menghasilkan</a:t>
            </a:r>
            <a:r>
              <a:rPr lang="en-US" sz="2400" dirty="0"/>
              <a:t> </a:t>
            </a:r>
            <a:r>
              <a:rPr lang="en-US" sz="2400" dirty="0" err="1"/>
              <a:t>sedikit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iklim</a:t>
            </a:r>
            <a:r>
              <a:rPr lang="en-US" sz="2400" dirty="0"/>
              <a:t> </a:t>
            </a:r>
            <a:r>
              <a:rPr lang="en-US" sz="2400" dirty="0" err="1" smtClean="0"/>
              <a:t>Indonesi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Australia</a:t>
            </a:r>
            <a:r>
              <a:rPr lang="en-US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48417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46" b="13846"/>
          <a:stretch>
            <a:fillRect/>
          </a:stretch>
        </p:blipFill>
        <p:spPr>
          <a:xfrm>
            <a:off x="0" y="1128407"/>
            <a:ext cx="5907200" cy="3783804"/>
          </a:xfrm>
        </p:spPr>
      </p:pic>
      <p:sp>
        <p:nvSpPr>
          <p:cNvPr id="8" name="Rectangle 7"/>
          <p:cNvSpPr/>
          <p:nvPr/>
        </p:nvSpPr>
        <p:spPr>
          <a:xfrm>
            <a:off x="5907200" y="1030508"/>
            <a:ext cx="5814535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 smtClean="0"/>
              <a:t>suhu</a:t>
            </a:r>
            <a:r>
              <a:rPr lang="en-US" sz="2400" dirty="0" smtClean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di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</a:t>
            </a:r>
            <a:r>
              <a:rPr lang="en-US" sz="2400" dirty="0" err="1"/>
              <a:t>perairan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panas</a:t>
            </a:r>
            <a:r>
              <a:rPr lang="en-US" sz="2400" dirty="0"/>
              <a:t>. </a:t>
            </a:r>
            <a:r>
              <a:rPr lang="en-US" sz="2400" dirty="0" err="1"/>
              <a:t>Sedangkan</a:t>
            </a:r>
            <a:r>
              <a:rPr lang="en-US" sz="2400" dirty="0"/>
              <a:t> </a:t>
            </a:r>
            <a:r>
              <a:rPr lang="en-US" sz="2400" dirty="0" err="1"/>
              <a:t>suhu</a:t>
            </a:r>
            <a:r>
              <a:rPr lang="en-US" sz="2400" dirty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di </a:t>
            </a:r>
            <a:r>
              <a:rPr lang="en-US" sz="2400" dirty="0" err="1"/>
              <a:t>perairan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timur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dingin</a:t>
            </a:r>
            <a:r>
              <a:rPr lang="en-US" sz="2400" dirty="0"/>
              <a:t>.</a:t>
            </a:r>
            <a:r>
              <a:rPr lang="en-ID" sz="2400" dirty="0" smtClean="0"/>
              <a:t> 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5907200" y="2701579"/>
            <a:ext cx="5814533" cy="156966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ID" sz="2400" dirty="0" err="1" smtClean="0"/>
              <a:t>Sehingga</a:t>
            </a:r>
            <a:r>
              <a:rPr lang="en-ID" sz="2400" dirty="0" smtClean="0"/>
              <a:t> </a:t>
            </a:r>
            <a:r>
              <a:rPr lang="en-ID" sz="2400" dirty="0" err="1" smtClean="0"/>
              <a:t>mengakibatkan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barat</a:t>
            </a:r>
            <a:r>
              <a:rPr lang="en-ID" sz="2400" dirty="0" smtClean="0"/>
              <a:t> Sumatera </a:t>
            </a:r>
            <a:r>
              <a:rPr lang="en-ID" sz="2400" dirty="0" err="1" smtClean="0"/>
              <a:t>bertekanan</a:t>
            </a:r>
            <a:r>
              <a:rPr lang="en-ID" sz="2400" dirty="0" smtClean="0"/>
              <a:t> </a:t>
            </a:r>
            <a:r>
              <a:rPr lang="en-ID" sz="2400" dirty="0" err="1" smtClean="0"/>
              <a:t>tinggi</a:t>
            </a:r>
            <a:r>
              <a:rPr lang="en-ID" sz="2400" dirty="0" smtClean="0"/>
              <a:t> </a:t>
            </a:r>
            <a:r>
              <a:rPr lang="en-ID" sz="2400" dirty="0" err="1" smtClean="0"/>
              <a:t>sementara</a:t>
            </a:r>
            <a:r>
              <a:rPr lang="en-ID" sz="2400" dirty="0" smtClean="0"/>
              <a:t> </a:t>
            </a:r>
            <a:r>
              <a:rPr lang="en-ID" sz="2400" dirty="0" err="1" smtClean="0"/>
              <a:t>pantai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timur</a:t>
            </a:r>
            <a:r>
              <a:rPr lang="en-ID" sz="2400" dirty="0" smtClean="0"/>
              <a:t> </a:t>
            </a:r>
            <a:r>
              <a:rPr lang="en-ID" sz="2400" dirty="0" err="1" smtClean="0"/>
              <a:t>Afrika</a:t>
            </a:r>
            <a:r>
              <a:rPr lang="en-ID" sz="2400" dirty="0" smtClean="0"/>
              <a:t> </a:t>
            </a:r>
            <a:r>
              <a:rPr lang="en-ID" sz="2400" dirty="0" err="1" smtClean="0"/>
              <a:t>bertekanan</a:t>
            </a:r>
            <a:r>
              <a:rPr lang="en-ID" sz="2400" dirty="0" smtClean="0"/>
              <a:t> </a:t>
            </a:r>
            <a:r>
              <a:rPr lang="en-ID" sz="2400" dirty="0" err="1" smtClean="0"/>
              <a:t>rendah</a:t>
            </a:r>
            <a:r>
              <a:rPr lang="en-ID" sz="2400" dirty="0" smtClean="0"/>
              <a:t> 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165133" y="5072713"/>
            <a:ext cx="5529588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 smtClean="0"/>
              <a:t>Sedangkan</a:t>
            </a:r>
            <a:r>
              <a:rPr lang="en-US" sz="2400" dirty="0" smtClean="0"/>
              <a:t> </a:t>
            </a:r>
            <a:r>
              <a:rPr lang="en-US" sz="2400" dirty="0"/>
              <a:t>di </a:t>
            </a:r>
            <a:r>
              <a:rPr lang="en-US" sz="2400" dirty="0" err="1"/>
              <a:t>wilayah</a:t>
            </a:r>
            <a:r>
              <a:rPr lang="en-US" sz="2400" dirty="0"/>
              <a:t> Indonesia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mengalami</a:t>
            </a:r>
            <a:r>
              <a:rPr lang="en-US" sz="2400" dirty="0"/>
              <a:t> </a:t>
            </a:r>
            <a:r>
              <a:rPr lang="en-US" sz="2400" dirty="0" err="1"/>
              <a:t>penurunan</a:t>
            </a:r>
            <a:r>
              <a:rPr lang="en-US" sz="2400" dirty="0"/>
              <a:t>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curah</a:t>
            </a:r>
            <a:r>
              <a:rPr lang="en-US" sz="2400" dirty="0"/>
              <a:t> </a:t>
            </a:r>
            <a:r>
              <a:rPr lang="en-US" sz="2400" dirty="0" err="1" smtClean="0"/>
              <a:t>hujan</a:t>
            </a:r>
            <a:r>
              <a:rPr lang="en-US" sz="2400" dirty="0" smtClean="0"/>
              <a:t> </a:t>
            </a:r>
            <a:r>
              <a:rPr lang="en-US" sz="2400" dirty="0" err="1" smtClean="0"/>
              <a:t>bahkan</a:t>
            </a:r>
            <a:r>
              <a:rPr lang="en-US" sz="2400" dirty="0" smtClean="0"/>
              <a:t> </a:t>
            </a:r>
            <a:r>
              <a:rPr lang="en-US" sz="2400" dirty="0" err="1" smtClean="0"/>
              <a:t>kekeringan</a:t>
            </a:r>
            <a:r>
              <a:rPr lang="en-US" sz="2400" dirty="0" smtClean="0"/>
              <a:t> , </a:t>
            </a:r>
            <a:r>
              <a:rPr lang="en-US" sz="2400" dirty="0" err="1" smtClean="0"/>
              <a:t>setelah</a:t>
            </a:r>
            <a:r>
              <a:rPr lang="en-US" sz="2400" dirty="0" smtClean="0"/>
              <a:t> </a:t>
            </a:r>
            <a:r>
              <a:rPr lang="en-US" sz="2400" dirty="0" err="1" smtClean="0"/>
              <a:t>uap</a:t>
            </a:r>
            <a:r>
              <a:rPr lang="en-US" sz="2400" dirty="0" smtClean="0"/>
              <a:t> air </a:t>
            </a:r>
            <a:r>
              <a:rPr lang="en-US" sz="2400" dirty="0" err="1" smtClean="0"/>
              <a:t>gagal</a:t>
            </a:r>
            <a:r>
              <a:rPr lang="en-US" sz="2400" dirty="0" smtClean="0"/>
              <a:t> </a:t>
            </a:r>
            <a:r>
              <a:rPr lang="en-US" sz="2400" dirty="0" err="1" smtClean="0"/>
              <a:t>dibentuk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awan</a:t>
            </a:r>
            <a:r>
              <a:rPr lang="en-US" sz="2400" dirty="0" smtClean="0"/>
              <a:t> </a:t>
            </a:r>
            <a:endParaRPr lang="en-US" altLang="ko-KR" sz="24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07198" y="4373325"/>
            <a:ext cx="5814535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D" sz="2400" dirty="0" err="1" smtClean="0"/>
              <a:t>Akibatnya</a:t>
            </a:r>
            <a:r>
              <a:rPr lang="en-ID" sz="2400" dirty="0" smtClean="0"/>
              <a:t> </a:t>
            </a:r>
            <a:r>
              <a:rPr lang="en-ID" sz="2400" dirty="0" err="1" smtClean="0"/>
              <a:t>massa</a:t>
            </a:r>
            <a:r>
              <a:rPr lang="en-ID" sz="2400" dirty="0" smtClean="0"/>
              <a:t> </a:t>
            </a:r>
            <a:r>
              <a:rPr lang="en-ID" sz="2400" dirty="0" err="1" smtClean="0"/>
              <a:t>udara</a:t>
            </a:r>
            <a:r>
              <a:rPr lang="en-ID" sz="2400" dirty="0" smtClean="0"/>
              <a:t> </a:t>
            </a:r>
            <a:r>
              <a:rPr lang="en-ID" sz="2400" dirty="0" err="1" smtClean="0"/>
              <a:t>akan</a:t>
            </a:r>
            <a:r>
              <a:rPr lang="en-ID" sz="2400" dirty="0" smtClean="0"/>
              <a:t> </a:t>
            </a:r>
            <a:r>
              <a:rPr lang="en-ID" sz="2400" dirty="0" err="1" smtClean="0"/>
              <a:t>bergerak</a:t>
            </a:r>
            <a:r>
              <a:rPr lang="en-ID" sz="2400" dirty="0" smtClean="0"/>
              <a:t> </a:t>
            </a:r>
            <a:r>
              <a:rPr lang="en-ID" sz="2400" dirty="0" err="1" smtClean="0"/>
              <a:t>dari</a:t>
            </a:r>
            <a:r>
              <a:rPr lang="en-ID" sz="2400" dirty="0" smtClean="0"/>
              <a:t> </a:t>
            </a:r>
            <a:r>
              <a:rPr lang="en-ID" sz="2400" dirty="0" err="1" smtClean="0"/>
              <a:t>bagaian</a:t>
            </a:r>
            <a:r>
              <a:rPr lang="en-ID" sz="2400" dirty="0" smtClean="0"/>
              <a:t> </a:t>
            </a:r>
            <a:r>
              <a:rPr lang="en-ID" sz="2400" dirty="0" err="1" smtClean="0"/>
              <a:t>barat</a:t>
            </a:r>
            <a:r>
              <a:rPr lang="en-ID" sz="2400" dirty="0" smtClean="0"/>
              <a:t> Sumatera </a:t>
            </a:r>
            <a:r>
              <a:rPr lang="en-ID" sz="2400" dirty="0" err="1" smtClean="0"/>
              <a:t>ke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timur</a:t>
            </a:r>
            <a:r>
              <a:rPr lang="en-ID" sz="2400" dirty="0" smtClean="0"/>
              <a:t> </a:t>
            </a:r>
            <a:r>
              <a:rPr lang="en-ID" sz="2400" dirty="0" err="1" smtClean="0"/>
              <a:t>Afrika</a:t>
            </a:r>
            <a:r>
              <a:rPr lang="en-ID" sz="2400" dirty="0" smtClean="0"/>
              <a:t> yang </a:t>
            </a:r>
            <a:r>
              <a:rPr lang="en-ID" sz="2400" dirty="0" err="1" smtClean="0"/>
              <a:t>mengakibatkan</a:t>
            </a:r>
            <a:r>
              <a:rPr lang="en-ID" sz="2400" dirty="0" smtClean="0"/>
              <a:t> </a:t>
            </a:r>
            <a:r>
              <a:rPr lang="en-ID" sz="2400" dirty="0" err="1" smtClean="0"/>
              <a:t>pembentukan</a:t>
            </a:r>
            <a:r>
              <a:rPr lang="en-ID" sz="2400" dirty="0" smtClean="0"/>
              <a:t> </a:t>
            </a:r>
            <a:r>
              <a:rPr lang="en-ID" sz="2400" dirty="0" err="1" smtClean="0"/>
              <a:t>awan-awan</a:t>
            </a:r>
            <a:r>
              <a:rPr lang="en-ID" sz="2400" dirty="0" smtClean="0"/>
              <a:t> </a:t>
            </a:r>
            <a:r>
              <a:rPr lang="en-ID" sz="2400" dirty="0" err="1" smtClean="0"/>
              <a:t>konvektif</a:t>
            </a:r>
            <a:r>
              <a:rPr lang="en-ID" sz="2400" dirty="0" smtClean="0"/>
              <a:t> di </a:t>
            </a:r>
            <a:r>
              <a:rPr lang="en-ID" sz="2400" dirty="0" err="1" smtClean="0"/>
              <a:t>wilayah</a:t>
            </a:r>
            <a:r>
              <a:rPr lang="en-ID" sz="2400" dirty="0" smtClean="0"/>
              <a:t> </a:t>
            </a:r>
            <a:r>
              <a:rPr lang="en-ID" sz="2400" dirty="0" err="1" smtClean="0"/>
              <a:t>Afrika</a:t>
            </a:r>
            <a:r>
              <a:rPr lang="en-ID" sz="2400" dirty="0" smtClean="0"/>
              <a:t>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menghasilkan</a:t>
            </a:r>
            <a:r>
              <a:rPr lang="en-ID" sz="2400" dirty="0" smtClean="0"/>
              <a:t> </a:t>
            </a:r>
            <a:r>
              <a:rPr lang="en-ID" sz="2400" dirty="0" err="1" smtClean="0"/>
              <a:t>curah</a:t>
            </a:r>
            <a:r>
              <a:rPr lang="en-ID" sz="2400" dirty="0" smtClean="0"/>
              <a:t> </a:t>
            </a:r>
            <a:r>
              <a:rPr lang="en-ID" sz="2400" dirty="0" err="1" smtClean="0"/>
              <a:t>hujan</a:t>
            </a:r>
            <a:r>
              <a:rPr lang="en-ID" sz="2400" dirty="0" smtClean="0"/>
              <a:t> di </a:t>
            </a:r>
            <a:r>
              <a:rPr lang="en-ID" sz="2400" dirty="0" err="1" smtClean="0"/>
              <a:t>atas</a:t>
            </a:r>
            <a:r>
              <a:rPr lang="en-ID" sz="2400" dirty="0" smtClean="0"/>
              <a:t> normal .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165133" y="350287"/>
            <a:ext cx="5334330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DIPOLE MODE POSITIVE</a:t>
            </a:r>
            <a:r>
              <a:rPr lang="en-ID" sz="2400" b="1" dirty="0" smtClean="0"/>
              <a:t>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634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DE73387F-0952-4FDB-92B1-4D5E50C062FB}"/>
              </a:ext>
            </a:extLst>
          </p:cNvPr>
          <p:cNvSpPr txBox="1"/>
          <p:nvPr/>
        </p:nvSpPr>
        <p:spPr>
          <a:xfrm>
            <a:off x="0" y="141457"/>
            <a:ext cx="2664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chemeClr val="bg1"/>
                </a:solidFill>
                <a:cs typeface="Arial" pitchFamily="34" charset="0"/>
              </a:rPr>
              <a:t>DIPOLE MODE POSITIVE</a:t>
            </a:r>
            <a:endParaRPr lang="ko-KR" altLang="en-US" sz="2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07200" y="1190286"/>
            <a:ext cx="5814535" cy="15696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 smtClean="0"/>
              <a:t>suhu</a:t>
            </a:r>
            <a:r>
              <a:rPr lang="en-US" sz="2400" dirty="0" smtClean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di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barat</a:t>
            </a:r>
            <a:r>
              <a:rPr lang="en-US" sz="2400" dirty="0"/>
              <a:t> </a:t>
            </a:r>
            <a:r>
              <a:rPr lang="en-US" sz="2400" dirty="0" err="1"/>
              <a:t>perairan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 smtClean="0"/>
              <a:t>dingin</a:t>
            </a:r>
            <a:r>
              <a:rPr lang="en-US" sz="2400" dirty="0" smtClean="0"/>
              <a:t>. </a:t>
            </a:r>
            <a:r>
              <a:rPr lang="en-US" sz="2400" dirty="0" err="1"/>
              <a:t>Sedangkan</a:t>
            </a:r>
            <a:r>
              <a:rPr lang="en-US" sz="2400" dirty="0"/>
              <a:t> </a:t>
            </a:r>
            <a:r>
              <a:rPr lang="en-US" sz="2400" dirty="0" err="1"/>
              <a:t>suhu</a:t>
            </a:r>
            <a:r>
              <a:rPr lang="en-US" sz="2400" dirty="0"/>
              <a:t> </a:t>
            </a:r>
            <a:r>
              <a:rPr lang="en-US" sz="2400" dirty="0" err="1"/>
              <a:t>muka</a:t>
            </a:r>
            <a:r>
              <a:rPr lang="en-US" sz="2400" dirty="0"/>
              <a:t> </a:t>
            </a:r>
            <a:r>
              <a:rPr lang="en-US" sz="2400" dirty="0" err="1"/>
              <a:t>laut</a:t>
            </a:r>
            <a:r>
              <a:rPr lang="en-US" sz="2400" dirty="0"/>
              <a:t> di </a:t>
            </a:r>
            <a:r>
              <a:rPr lang="en-US" sz="2400" dirty="0" err="1"/>
              <a:t>perairan</a:t>
            </a:r>
            <a:r>
              <a:rPr lang="en-US" sz="2400" dirty="0"/>
              <a:t> </a:t>
            </a:r>
            <a:r>
              <a:rPr lang="en-US" sz="2400" dirty="0" err="1"/>
              <a:t>bagian</a:t>
            </a:r>
            <a:r>
              <a:rPr lang="en-US" sz="2400" dirty="0"/>
              <a:t> </a:t>
            </a:r>
            <a:r>
              <a:rPr lang="en-US" sz="2400" dirty="0" err="1"/>
              <a:t>timur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 smtClean="0"/>
              <a:t>panas</a:t>
            </a:r>
            <a:r>
              <a:rPr lang="en-US" sz="2400" dirty="0" smtClean="0"/>
              <a:t>.</a:t>
            </a:r>
            <a:r>
              <a:rPr lang="en-ID" sz="2400" dirty="0" smtClean="0"/>
              <a:t> 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5907200" y="3067235"/>
            <a:ext cx="5814535" cy="267765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D" sz="2400" dirty="0" err="1" smtClean="0"/>
              <a:t>Akibatnya</a:t>
            </a:r>
            <a:r>
              <a:rPr lang="en-ID" sz="2400" dirty="0" smtClean="0"/>
              <a:t> </a:t>
            </a:r>
            <a:r>
              <a:rPr lang="en-ID" sz="2400" dirty="0" err="1" smtClean="0"/>
              <a:t>massa</a:t>
            </a:r>
            <a:r>
              <a:rPr lang="en-ID" sz="2400" dirty="0" smtClean="0"/>
              <a:t> </a:t>
            </a:r>
            <a:r>
              <a:rPr lang="en-ID" sz="2400" dirty="0" err="1" smtClean="0"/>
              <a:t>udara</a:t>
            </a:r>
            <a:r>
              <a:rPr lang="en-ID" sz="2400" dirty="0" smtClean="0"/>
              <a:t> </a:t>
            </a:r>
            <a:r>
              <a:rPr lang="en-ID" sz="2400" dirty="0" err="1" smtClean="0"/>
              <a:t>akan</a:t>
            </a:r>
            <a:r>
              <a:rPr lang="en-ID" sz="2400" dirty="0" smtClean="0"/>
              <a:t> </a:t>
            </a:r>
            <a:r>
              <a:rPr lang="en-ID" sz="2400" dirty="0" err="1" smtClean="0"/>
              <a:t>bergerak</a:t>
            </a:r>
            <a:r>
              <a:rPr lang="en-ID" sz="2400" dirty="0" smtClean="0"/>
              <a:t> </a:t>
            </a:r>
            <a:r>
              <a:rPr lang="en-ID" sz="2400" dirty="0" err="1" smtClean="0"/>
              <a:t>dari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timur</a:t>
            </a:r>
            <a:r>
              <a:rPr lang="en-ID" sz="2400" dirty="0" smtClean="0"/>
              <a:t> </a:t>
            </a:r>
            <a:r>
              <a:rPr lang="en-ID" sz="2400" dirty="0" err="1" smtClean="0"/>
              <a:t>Afrika</a:t>
            </a:r>
            <a:r>
              <a:rPr lang="en-ID" sz="2400" dirty="0" smtClean="0"/>
              <a:t> </a:t>
            </a:r>
            <a:r>
              <a:rPr lang="en-ID" sz="2400" dirty="0" err="1" smtClean="0"/>
              <a:t>ke</a:t>
            </a:r>
            <a:r>
              <a:rPr lang="en-ID" sz="2400" dirty="0" smtClean="0"/>
              <a:t> </a:t>
            </a:r>
            <a:r>
              <a:rPr lang="en-ID" sz="2400" dirty="0" err="1" smtClean="0"/>
              <a:t>bagian</a:t>
            </a:r>
            <a:r>
              <a:rPr lang="en-ID" sz="2400" dirty="0" smtClean="0"/>
              <a:t> </a:t>
            </a:r>
            <a:r>
              <a:rPr lang="en-ID" sz="2400" dirty="0" err="1" smtClean="0"/>
              <a:t>barat</a:t>
            </a:r>
            <a:r>
              <a:rPr lang="en-ID" sz="2400" dirty="0" smtClean="0"/>
              <a:t> Sumatera yang </a:t>
            </a:r>
            <a:r>
              <a:rPr lang="en-ID" sz="2400" dirty="0" err="1" smtClean="0"/>
              <a:t>mengakibatkan</a:t>
            </a:r>
            <a:r>
              <a:rPr lang="en-ID" sz="2400" dirty="0" smtClean="0"/>
              <a:t> </a:t>
            </a:r>
            <a:r>
              <a:rPr lang="en-ID" sz="2400" dirty="0" err="1" smtClean="0"/>
              <a:t>pembentukan</a:t>
            </a:r>
            <a:r>
              <a:rPr lang="en-ID" sz="2400" dirty="0" smtClean="0"/>
              <a:t> </a:t>
            </a:r>
            <a:r>
              <a:rPr lang="en-ID" sz="2400" dirty="0" err="1" smtClean="0"/>
              <a:t>awan-awan</a:t>
            </a:r>
            <a:r>
              <a:rPr lang="en-ID" sz="2400" dirty="0" smtClean="0"/>
              <a:t> di </a:t>
            </a:r>
            <a:r>
              <a:rPr lang="en-ID" sz="2400" dirty="0" err="1" smtClean="0"/>
              <a:t>wilayah</a:t>
            </a:r>
            <a:r>
              <a:rPr lang="en-ID" sz="2400" dirty="0" smtClean="0"/>
              <a:t> Barat Indonesia </a:t>
            </a:r>
            <a:r>
              <a:rPr lang="en-ID" sz="2400" dirty="0" err="1" smtClean="0"/>
              <a:t>dan</a:t>
            </a:r>
            <a:r>
              <a:rPr lang="en-ID" sz="2400" dirty="0" smtClean="0"/>
              <a:t> </a:t>
            </a:r>
            <a:r>
              <a:rPr lang="en-ID" sz="2400" dirty="0" err="1" smtClean="0"/>
              <a:t>sekitarnya</a:t>
            </a:r>
            <a:r>
              <a:rPr lang="en-ID" sz="2400" dirty="0" smtClean="0"/>
              <a:t> .Dan </a:t>
            </a:r>
            <a:r>
              <a:rPr lang="en-ID" sz="2400" dirty="0" err="1" smtClean="0"/>
              <a:t>menghasilkan</a:t>
            </a:r>
            <a:r>
              <a:rPr lang="en-ID" sz="2400" dirty="0" smtClean="0"/>
              <a:t> </a:t>
            </a:r>
            <a:r>
              <a:rPr lang="en-ID" sz="2400" dirty="0" err="1" smtClean="0"/>
              <a:t>curah</a:t>
            </a:r>
            <a:r>
              <a:rPr lang="en-ID" sz="2400" dirty="0" smtClean="0"/>
              <a:t> </a:t>
            </a:r>
            <a:r>
              <a:rPr lang="en-ID" sz="2400" dirty="0" err="1" smtClean="0"/>
              <a:t>hujan</a:t>
            </a:r>
            <a:r>
              <a:rPr lang="en-ID" sz="2400" dirty="0" smtClean="0"/>
              <a:t> di </a:t>
            </a:r>
            <a:r>
              <a:rPr lang="en-ID" sz="2400" dirty="0" err="1" smtClean="0"/>
              <a:t>atas</a:t>
            </a:r>
            <a:r>
              <a:rPr lang="en-ID" sz="2400" dirty="0" smtClean="0"/>
              <a:t> normal .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165133" y="350287"/>
            <a:ext cx="5334330" cy="461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DIPOLE MODE NEGATIVE</a:t>
            </a:r>
            <a:r>
              <a:rPr lang="en-ID" sz="2400" b="1" dirty="0" smtClean="0"/>
              <a:t> </a:t>
            </a:r>
            <a:endParaRPr lang="en-US" sz="2400" b="1" dirty="0"/>
          </a:p>
        </p:txBody>
      </p:sp>
      <p:pic>
        <p:nvPicPr>
          <p:cNvPr id="13" name="Picture 2"/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" r="1898"/>
          <a:stretch>
            <a:fillRect/>
          </a:stretch>
        </p:blipFill>
        <p:spPr bwMode="auto">
          <a:xfrm>
            <a:off x="315204" y="918622"/>
            <a:ext cx="5135893" cy="3749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Content Placeholder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" t="5588" r="1781" b="13559"/>
          <a:stretch>
            <a:fillRect/>
          </a:stretch>
        </p:blipFill>
        <p:spPr>
          <a:xfrm>
            <a:off x="266838" y="4774713"/>
            <a:ext cx="5184259" cy="18780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8833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8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29361" y="302011"/>
            <a:ext cx="4569210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D" sz="2400" b="1" dirty="0" smtClean="0"/>
              <a:t>PENYEBAB TERJADINYA IOD</a:t>
            </a:r>
            <a:endParaRPr lang="en-US" sz="24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64" y="1003662"/>
            <a:ext cx="3840541" cy="505750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01063" y="1095103"/>
            <a:ext cx="2222251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ID" sz="2400" dirty="0" smtClean="0"/>
              <a:t>IOD POSITIVE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4701063" y="1678576"/>
            <a:ext cx="6964068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Sirkulasi</a:t>
            </a:r>
            <a:r>
              <a:rPr lang="en-US" sz="2000" dirty="0"/>
              <a:t> Walker : </a:t>
            </a:r>
            <a:r>
              <a:rPr lang="en-US" sz="2000" dirty="0" err="1"/>
              <a:t>P</a:t>
            </a:r>
            <a:r>
              <a:rPr lang="en-US" sz="2000" dirty="0" err="1" smtClean="0"/>
              <a:t>erbedaan</a:t>
            </a:r>
            <a:r>
              <a:rPr lang="en-US" sz="2000" dirty="0" smtClean="0"/>
              <a:t> </a:t>
            </a:r>
            <a:r>
              <a:rPr lang="en-US" sz="2000" dirty="0" err="1"/>
              <a:t>tekanan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wilayah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timur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 </a:t>
            </a:r>
            <a:r>
              <a:rPr lang="en-US" sz="2000" dirty="0" err="1"/>
              <a:t>dekat</a:t>
            </a:r>
            <a:r>
              <a:rPr lang="en-US" sz="2000" dirty="0"/>
              <a:t> </a:t>
            </a:r>
            <a:r>
              <a:rPr lang="en-US" sz="2000" dirty="0" err="1"/>
              <a:t>Pulau</a:t>
            </a:r>
            <a:r>
              <a:rPr lang="en-US" sz="2000" dirty="0"/>
              <a:t> Sumatera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 </a:t>
            </a:r>
            <a:r>
              <a:rPr lang="en-US" sz="2000" dirty="0" err="1"/>
              <a:t>dekat</a:t>
            </a:r>
            <a:r>
              <a:rPr lang="en-US" sz="2000" dirty="0"/>
              <a:t> </a:t>
            </a:r>
            <a:r>
              <a:rPr lang="en-US" sz="2000" dirty="0" err="1"/>
              <a:t>Afrika</a:t>
            </a:r>
            <a:r>
              <a:rPr lang="en-US" sz="2000" dirty="0"/>
              <a:t> yang </a:t>
            </a:r>
            <a:r>
              <a:rPr lang="en-US" sz="2000" dirty="0" err="1"/>
              <a:t>mengakibatkan</a:t>
            </a:r>
            <a:r>
              <a:rPr lang="en-US" sz="2000" dirty="0"/>
              <a:t> </a:t>
            </a:r>
            <a:r>
              <a:rPr lang="en-US" sz="2000" dirty="0" err="1"/>
              <a:t>terjadinya</a:t>
            </a:r>
            <a:r>
              <a:rPr lang="en-US" sz="2000" dirty="0"/>
              <a:t> </a:t>
            </a:r>
            <a:r>
              <a:rPr lang="en-US" sz="2000" dirty="0" err="1"/>
              <a:t>aliran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horizontal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tekanan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yang </a:t>
            </a:r>
            <a:r>
              <a:rPr lang="en-US" sz="2000" dirty="0" err="1"/>
              <a:t>tinggi</a:t>
            </a:r>
            <a:r>
              <a:rPr lang="en-US" sz="2000" dirty="0"/>
              <a:t> </a:t>
            </a:r>
            <a:r>
              <a:rPr lang="en-US" sz="2000" dirty="0" err="1"/>
              <a:t>menuju</a:t>
            </a:r>
            <a:r>
              <a:rPr lang="en-US" sz="2000" dirty="0"/>
              <a:t> </a:t>
            </a:r>
            <a:r>
              <a:rPr lang="en-US" sz="2000" dirty="0" err="1"/>
              <a:t>wilayah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tekanan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</a:t>
            </a:r>
            <a:r>
              <a:rPr lang="en-US" sz="2000" dirty="0" err="1"/>
              <a:t>rendah</a:t>
            </a:r>
            <a:r>
              <a:rPr lang="en-US" sz="2000" dirty="0" smtClean="0"/>
              <a:t>.</a:t>
            </a:r>
            <a:endParaRPr lang="en-US" sz="2000" b="1" dirty="0"/>
          </a:p>
        </p:txBody>
      </p:sp>
      <p:sp>
        <p:nvSpPr>
          <p:cNvPr id="10" name="Rectangle 9"/>
          <p:cNvSpPr/>
          <p:nvPr/>
        </p:nvSpPr>
        <p:spPr>
          <a:xfrm>
            <a:off x="4701062" y="3925389"/>
            <a:ext cx="2339818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ID" sz="2400" dirty="0" smtClean="0"/>
              <a:t>IOD NEGATIVE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4701063" y="4521925"/>
            <a:ext cx="6964068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Angin</a:t>
            </a:r>
            <a:r>
              <a:rPr lang="en-US" sz="2000" dirty="0"/>
              <a:t> zonal (</a:t>
            </a:r>
            <a:r>
              <a:rPr lang="en-US" sz="2000" dirty="0" err="1"/>
              <a:t>timur-barat</a:t>
            </a:r>
            <a:r>
              <a:rPr lang="en-US" sz="2000" dirty="0"/>
              <a:t>) : </a:t>
            </a:r>
            <a:r>
              <a:rPr lang="en-US" sz="2000" dirty="0" err="1"/>
              <a:t>pergerakan</a:t>
            </a:r>
            <a:r>
              <a:rPr lang="en-US" sz="2000" dirty="0"/>
              <a:t> </a:t>
            </a:r>
            <a:r>
              <a:rPr lang="en-US" sz="2000" dirty="0" err="1"/>
              <a:t>massa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timur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sebaliknya</a:t>
            </a:r>
            <a:r>
              <a:rPr lang="en-US" sz="2000" dirty="0"/>
              <a:t>. </a:t>
            </a:r>
            <a:r>
              <a:rPr lang="en-US" sz="2000" dirty="0" err="1"/>
              <a:t>Sementara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 </a:t>
            </a:r>
            <a:r>
              <a:rPr lang="en-US" sz="2000" dirty="0" err="1"/>
              <a:t>angin</a:t>
            </a:r>
            <a:r>
              <a:rPr lang="en-US" sz="2000" dirty="0"/>
              <a:t> meridional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berpengaruh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fenomena</a:t>
            </a:r>
            <a:r>
              <a:rPr lang="en-US" sz="2000" dirty="0"/>
              <a:t> Dipole Mode yang </a:t>
            </a:r>
            <a:r>
              <a:rPr lang="en-US" sz="2000" dirty="0" err="1"/>
              <a:t>terjadi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adanya</a:t>
            </a:r>
            <a:r>
              <a:rPr lang="en-US" sz="2000" dirty="0"/>
              <a:t> </a:t>
            </a:r>
            <a:r>
              <a:rPr lang="en-US" sz="2000" dirty="0" err="1"/>
              <a:t>aliran</a:t>
            </a:r>
            <a:r>
              <a:rPr lang="en-US" sz="2000" dirty="0"/>
              <a:t> </a:t>
            </a:r>
            <a:r>
              <a:rPr lang="en-US" sz="2000" dirty="0" err="1"/>
              <a:t>udara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</a:t>
            </a:r>
            <a:r>
              <a:rPr lang="en-US" sz="2000" dirty="0" err="1"/>
              <a:t>wilayah</a:t>
            </a:r>
            <a:r>
              <a:rPr lang="en-US" sz="2000" dirty="0"/>
              <a:t> India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selatan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Australia.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212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1419" y="1171508"/>
            <a:ext cx="10979171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b="1" dirty="0" err="1" smtClean="0"/>
              <a:t>Selama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periode</a:t>
            </a:r>
            <a:r>
              <a:rPr lang="en-US" sz="2400" b="1" dirty="0" smtClean="0"/>
              <a:t> 1870-1999,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27 kali IOD </a:t>
            </a:r>
            <a:r>
              <a:rPr lang="en-US" sz="2400" b="1" dirty="0" err="1" smtClean="0"/>
              <a:t>positif</a:t>
            </a:r>
            <a:r>
              <a:rPr lang="en-US" sz="2400" b="1" dirty="0" smtClean="0"/>
              <a:t>, IOD </a:t>
            </a:r>
            <a:r>
              <a:rPr lang="en-US" sz="2400" b="1" dirty="0" err="1" smtClean="0"/>
              <a:t>positif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terbesar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tahun</a:t>
            </a:r>
            <a:r>
              <a:rPr lang="en-US" sz="2400" b="1" dirty="0" smtClean="0"/>
              <a:t> 1997, 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tahun</a:t>
            </a:r>
            <a:r>
              <a:rPr lang="en-US" sz="2400" b="1" dirty="0" smtClean="0"/>
              <a:t> 2003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fase</a:t>
            </a:r>
            <a:r>
              <a:rPr lang="en-US" sz="2400" b="1" dirty="0" smtClean="0"/>
              <a:t> IOD </a:t>
            </a:r>
            <a:r>
              <a:rPr lang="en-US" sz="2400" b="1" dirty="0" err="1" smtClean="0"/>
              <a:t>positif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tetapi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siklusnya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berhenti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ditengah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jalan</a:t>
            </a:r>
            <a:r>
              <a:rPr lang="en-US" sz="2400" b="1" dirty="0" smtClean="0"/>
              <a:t>, IOD pun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pada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tahun</a:t>
            </a:r>
            <a:r>
              <a:rPr lang="en-US" sz="2400" b="1" dirty="0" smtClean="0"/>
              <a:t> 2006.</a:t>
            </a:r>
            <a:r>
              <a:rPr lang="en-US" sz="2400" dirty="0" smtClean="0"/>
              <a:t> .</a:t>
            </a:r>
            <a:r>
              <a:rPr lang="en-US" sz="2400" b="1" dirty="0" err="1" smtClean="0"/>
              <a:t>Selama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periode</a:t>
            </a:r>
            <a:r>
              <a:rPr lang="en-US" sz="2400" b="1" dirty="0" smtClean="0"/>
              <a:t> 1870-1999 </a:t>
            </a:r>
            <a:r>
              <a:rPr lang="en-US" sz="2400" b="1" dirty="0" err="1" smtClean="0"/>
              <a:t>juga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terjadi</a:t>
            </a:r>
            <a:r>
              <a:rPr lang="en-US" sz="2400" b="1" dirty="0" smtClean="0"/>
              <a:t> 20 kali IOD negative.</a:t>
            </a:r>
            <a:endParaRPr lang="en-US" sz="2400" b="1" dirty="0"/>
          </a:p>
        </p:txBody>
      </p:sp>
      <p:sp>
        <p:nvSpPr>
          <p:cNvPr id="8" name="Rectangle 7"/>
          <p:cNvSpPr/>
          <p:nvPr/>
        </p:nvSpPr>
        <p:spPr>
          <a:xfrm>
            <a:off x="1407431" y="3063355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2006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9" name="Rectangle 8"/>
          <p:cNvSpPr/>
          <p:nvPr/>
        </p:nvSpPr>
        <p:spPr>
          <a:xfrm>
            <a:off x="3214468" y="3083615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2007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15" name="Rectangle 14"/>
          <p:cNvSpPr/>
          <p:nvPr/>
        </p:nvSpPr>
        <p:spPr>
          <a:xfrm>
            <a:off x="5021505" y="3078530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2007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16" name="Rectangle 15"/>
          <p:cNvSpPr/>
          <p:nvPr/>
        </p:nvSpPr>
        <p:spPr>
          <a:xfrm>
            <a:off x="6790185" y="3078530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2008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17" name="Rectangle 16"/>
          <p:cNvSpPr/>
          <p:nvPr/>
        </p:nvSpPr>
        <p:spPr>
          <a:xfrm>
            <a:off x="8615678" y="3078530"/>
            <a:ext cx="1807037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2009</a:t>
            </a:r>
          </a:p>
          <a:p>
            <a:pPr algn="ctr"/>
            <a:r>
              <a:rPr lang="en-ID" sz="2400" b="1" dirty="0" smtClean="0"/>
              <a:t>NETRAL</a:t>
            </a:r>
            <a:endParaRPr lang="en-US" sz="2400" b="1" dirty="0"/>
          </a:p>
        </p:txBody>
      </p:sp>
      <p:sp>
        <p:nvSpPr>
          <p:cNvPr id="18" name="Rectangle 17"/>
          <p:cNvSpPr/>
          <p:nvPr/>
        </p:nvSpPr>
        <p:spPr>
          <a:xfrm>
            <a:off x="2272593" y="4538727"/>
            <a:ext cx="1807037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2010</a:t>
            </a:r>
          </a:p>
          <a:p>
            <a:pPr algn="ctr"/>
            <a:r>
              <a:rPr lang="en-ID" sz="2400" b="1" dirty="0" smtClean="0"/>
              <a:t>NEGATIVE</a:t>
            </a:r>
            <a:endParaRPr lang="en-US" sz="2400" b="1" dirty="0"/>
          </a:p>
        </p:txBody>
      </p:sp>
      <p:sp>
        <p:nvSpPr>
          <p:cNvPr id="19" name="Rectangle 18"/>
          <p:cNvSpPr/>
          <p:nvPr/>
        </p:nvSpPr>
        <p:spPr>
          <a:xfrm>
            <a:off x="4079630" y="4538727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2011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20" name="Rectangle 19"/>
          <p:cNvSpPr/>
          <p:nvPr/>
        </p:nvSpPr>
        <p:spPr>
          <a:xfrm>
            <a:off x="5886667" y="4538729"/>
            <a:ext cx="1807037" cy="830997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2012</a:t>
            </a:r>
          </a:p>
          <a:p>
            <a:pPr algn="ctr"/>
            <a:r>
              <a:rPr lang="en-ID" sz="2400" b="1" dirty="0" smtClean="0"/>
              <a:t>POSITIVE</a:t>
            </a:r>
            <a:endParaRPr lang="en-US" sz="2400" b="1" dirty="0"/>
          </a:p>
        </p:txBody>
      </p:sp>
      <p:sp>
        <p:nvSpPr>
          <p:cNvPr id="21" name="Rectangle 20"/>
          <p:cNvSpPr/>
          <p:nvPr/>
        </p:nvSpPr>
        <p:spPr>
          <a:xfrm>
            <a:off x="7693704" y="4538727"/>
            <a:ext cx="1807037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2013</a:t>
            </a:r>
          </a:p>
          <a:p>
            <a:pPr algn="ctr"/>
            <a:r>
              <a:rPr lang="en-ID" sz="2400" b="1" dirty="0" smtClean="0"/>
              <a:t>NETRAL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9672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24262" y="691505"/>
            <a:ext cx="3836197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ID" sz="2400" b="1" dirty="0" smtClean="0"/>
              <a:t>DAMPAK IOD</a:t>
            </a: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4900605" y="1647630"/>
            <a:ext cx="6798335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Fenomena</a:t>
            </a:r>
            <a:r>
              <a:rPr lang="en-US" sz="2000" dirty="0"/>
              <a:t> </a:t>
            </a:r>
            <a:r>
              <a:rPr lang="en-US" sz="2000" dirty="0" err="1"/>
              <a:t>kekeringan</a:t>
            </a:r>
            <a:r>
              <a:rPr lang="en-US" sz="2000" dirty="0"/>
              <a:t> di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sisi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 </a:t>
            </a:r>
            <a:r>
              <a:rPr lang="en-US" sz="2000" dirty="0" err="1"/>
              <a:t>serta</a:t>
            </a:r>
            <a:r>
              <a:rPr lang="en-US" sz="2000" dirty="0"/>
              <a:t> </a:t>
            </a:r>
            <a:r>
              <a:rPr lang="en-US" sz="2000" dirty="0" err="1"/>
              <a:t>hujan</a:t>
            </a:r>
            <a:r>
              <a:rPr lang="en-US" sz="2000" dirty="0"/>
              <a:t> </a:t>
            </a:r>
            <a:r>
              <a:rPr lang="en-US" sz="2000" dirty="0" err="1"/>
              <a:t>lebat</a:t>
            </a:r>
            <a:r>
              <a:rPr lang="en-US" sz="2000" dirty="0"/>
              <a:t> </a:t>
            </a:r>
            <a:r>
              <a:rPr lang="en-US" sz="2000" dirty="0" err="1"/>
              <a:t>disisi</a:t>
            </a:r>
            <a:r>
              <a:rPr lang="en-US" sz="2000" dirty="0"/>
              <a:t> </a:t>
            </a:r>
            <a:r>
              <a:rPr lang="en-US" sz="2000" dirty="0" err="1"/>
              <a:t>lainnya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dampak</a:t>
            </a:r>
            <a:r>
              <a:rPr lang="en-US" sz="2000" dirty="0"/>
              <a:t> </a:t>
            </a:r>
            <a:r>
              <a:rPr lang="en-US" sz="2000" dirty="0" err="1"/>
              <a:t>langsung</a:t>
            </a:r>
            <a:r>
              <a:rPr lang="en-US" sz="2000" dirty="0"/>
              <a:t> yang </a:t>
            </a:r>
            <a:r>
              <a:rPr lang="en-US" sz="2000" dirty="0" err="1"/>
              <a:t>dirasakan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fenomena</a:t>
            </a:r>
            <a:r>
              <a:rPr lang="en-US" sz="2000" dirty="0"/>
              <a:t> IOD </a:t>
            </a:r>
            <a:r>
              <a:rPr lang="en-US" sz="2000" dirty="0" err="1"/>
              <a:t>ini</a:t>
            </a:r>
            <a:r>
              <a:rPr lang="en-US" sz="2000" dirty="0"/>
              <a:t>.</a:t>
            </a:r>
            <a:endParaRPr lang="en-US" sz="2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971" y="1647630"/>
            <a:ext cx="4068582" cy="472627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00605" y="3003008"/>
            <a:ext cx="6892465" cy="34778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fase</a:t>
            </a:r>
            <a:r>
              <a:rPr lang="en-US" sz="2000" dirty="0"/>
              <a:t> IOD </a:t>
            </a:r>
            <a:r>
              <a:rPr lang="en-US" sz="2000" dirty="0" err="1"/>
              <a:t>positif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hanya</a:t>
            </a:r>
            <a:r>
              <a:rPr lang="en-US" sz="2000" dirty="0"/>
              <a:t> Indonesia yang </a:t>
            </a:r>
            <a:r>
              <a:rPr lang="en-US" sz="2000" dirty="0" err="1"/>
              <a:t>terkena</a:t>
            </a:r>
            <a:r>
              <a:rPr lang="en-US" sz="2000" dirty="0"/>
              <a:t> </a:t>
            </a:r>
            <a:r>
              <a:rPr lang="en-US" sz="2000" dirty="0" err="1"/>
              <a:t>dampak</a:t>
            </a:r>
            <a:r>
              <a:rPr lang="en-US" sz="2000" dirty="0"/>
              <a:t> </a:t>
            </a:r>
            <a:r>
              <a:rPr lang="en-US" sz="2000" dirty="0" err="1"/>
              <a:t>kekeringan</a:t>
            </a:r>
            <a:r>
              <a:rPr lang="en-US" sz="2000" dirty="0"/>
              <a:t>, </a:t>
            </a:r>
            <a:r>
              <a:rPr lang="en-US" sz="2000" dirty="0" err="1"/>
              <a:t>namun</a:t>
            </a:r>
            <a:r>
              <a:rPr lang="en-US" sz="2000" dirty="0"/>
              <a:t> </a:t>
            </a:r>
            <a:r>
              <a:rPr lang="en-US" sz="2000" dirty="0" err="1"/>
              <a:t>negara</a:t>
            </a:r>
            <a:r>
              <a:rPr lang="en-US" sz="2000" dirty="0"/>
              <a:t> lain yang </a:t>
            </a:r>
            <a:r>
              <a:rPr lang="en-US" sz="2000" dirty="0" err="1"/>
              <a:t>berbatasan</a:t>
            </a:r>
            <a:r>
              <a:rPr lang="en-US" sz="2000" dirty="0"/>
              <a:t> </a:t>
            </a:r>
            <a:r>
              <a:rPr lang="en-US" sz="2000" dirty="0" err="1"/>
              <a:t>langsung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timur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, </a:t>
            </a:r>
            <a:r>
              <a:rPr lang="en-US" sz="2000" dirty="0" err="1"/>
              <a:t>seperti</a:t>
            </a:r>
            <a:r>
              <a:rPr lang="en-US" sz="2000" dirty="0"/>
              <a:t> Australia </a:t>
            </a:r>
            <a:r>
              <a:rPr lang="en-US" sz="2000" dirty="0" err="1"/>
              <a:t>juga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terkena</a:t>
            </a:r>
            <a:r>
              <a:rPr lang="en-US" sz="2000" dirty="0"/>
              <a:t> </a:t>
            </a:r>
            <a:r>
              <a:rPr lang="en-US" sz="2000" dirty="0" err="1"/>
              <a:t>dampaknya</a:t>
            </a:r>
            <a:r>
              <a:rPr lang="en-US" sz="2000" dirty="0"/>
              <a:t>. </a:t>
            </a:r>
            <a:r>
              <a:rPr lang="en-US" sz="2000" dirty="0" err="1"/>
              <a:t>Sebaliknya</a:t>
            </a:r>
            <a:r>
              <a:rPr lang="en-US" sz="2000" dirty="0"/>
              <a:t> Kenya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negara</a:t>
            </a:r>
            <a:r>
              <a:rPr lang="en-US" sz="2000" dirty="0"/>
              <a:t> </a:t>
            </a:r>
            <a:r>
              <a:rPr lang="en-US" sz="2000" dirty="0" err="1"/>
              <a:t>Afrika</a:t>
            </a:r>
            <a:r>
              <a:rPr lang="en-US" sz="2000" dirty="0"/>
              <a:t> </a:t>
            </a:r>
            <a:r>
              <a:rPr lang="en-US" sz="2000" dirty="0" err="1"/>
              <a:t>timur</a:t>
            </a:r>
            <a:r>
              <a:rPr lang="en-US" sz="2000" dirty="0"/>
              <a:t> lain yang </a:t>
            </a:r>
            <a:r>
              <a:rPr lang="en-US" sz="2000" dirty="0" err="1"/>
              <a:t>berbatasan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bagian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Hindia,juga</a:t>
            </a:r>
            <a:r>
              <a:rPr lang="en-US" sz="2000" dirty="0"/>
              <a:t> </a:t>
            </a:r>
            <a:r>
              <a:rPr lang="en-US" sz="2000" dirty="0" err="1"/>
              <a:t>mengalami</a:t>
            </a:r>
            <a:r>
              <a:rPr lang="en-US" sz="2000" dirty="0"/>
              <a:t> </a:t>
            </a:r>
            <a:r>
              <a:rPr lang="en-US" sz="2000" dirty="0" err="1"/>
              <a:t>hujan</a:t>
            </a:r>
            <a:r>
              <a:rPr lang="en-US" sz="2000" dirty="0"/>
              <a:t> </a:t>
            </a:r>
            <a:r>
              <a:rPr lang="en-US" sz="2000" dirty="0" err="1"/>
              <a:t>lebat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menyebabkan</a:t>
            </a:r>
            <a:r>
              <a:rPr lang="en-US" sz="2000" dirty="0"/>
              <a:t> </a:t>
            </a:r>
            <a:r>
              <a:rPr lang="en-US" sz="2000" dirty="0" err="1"/>
              <a:t>kebanjiran</a:t>
            </a:r>
            <a:r>
              <a:rPr lang="en-US" sz="2000" dirty="0"/>
              <a:t>. </a:t>
            </a:r>
            <a:r>
              <a:rPr lang="en-US" sz="2000" dirty="0" err="1"/>
              <a:t>Dampak</a:t>
            </a:r>
            <a:r>
              <a:rPr lang="en-US" sz="2000" dirty="0"/>
              <a:t> IOD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banya</a:t>
            </a:r>
            <a:r>
              <a:rPr lang="en-US" sz="2000" dirty="0"/>
              <a:t> </a:t>
            </a:r>
            <a:r>
              <a:rPr lang="en-US" sz="2000" dirty="0" err="1"/>
              <a:t>terbatas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daerah</a:t>
            </a:r>
            <a:r>
              <a:rPr lang="en-US" sz="2000" dirty="0"/>
              <a:t> </a:t>
            </a:r>
            <a:r>
              <a:rPr lang="en-US" sz="2000" dirty="0" err="1"/>
              <a:t>tropis</a:t>
            </a:r>
            <a:r>
              <a:rPr lang="en-US" sz="2000" dirty="0"/>
              <a:t> </a:t>
            </a:r>
            <a:r>
              <a:rPr lang="en-US" sz="2000" dirty="0" err="1"/>
              <a:t>Samudera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,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jauh</a:t>
            </a:r>
            <a:r>
              <a:rPr lang="en-US" sz="2000" dirty="0" smtClean="0"/>
              <a:t> </a:t>
            </a:r>
            <a:r>
              <a:rPr lang="en-US" sz="2000" dirty="0" err="1"/>
              <a:t>menjangkau</a:t>
            </a:r>
            <a:r>
              <a:rPr lang="en-US" sz="2000" dirty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/>
              <a:t>seluruh</a:t>
            </a:r>
            <a:r>
              <a:rPr lang="en-US" sz="2000" dirty="0"/>
              <a:t> </a:t>
            </a:r>
            <a:r>
              <a:rPr lang="en-US" sz="2000" dirty="0" err="1"/>
              <a:t>dunia</a:t>
            </a:r>
            <a:r>
              <a:rPr lang="en-US" sz="2000" dirty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di </a:t>
            </a:r>
            <a:r>
              <a:rPr lang="en-US" sz="2000" dirty="0" err="1"/>
              <a:t>daerah</a:t>
            </a:r>
            <a:r>
              <a:rPr lang="en-US" sz="2000" dirty="0"/>
              <a:t> </a:t>
            </a:r>
            <a:r>
              <a:rPr lang="en-US" sz="2000" dirty="0" err="1"/>
              <a:t>Mediterannia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daerah</a:t>
            </a:r>
            <a:r>
              <a:rPr lang="en-US" sz="2000" dirty="0"/>
              <a:t> </a:t>
            </a:r>
            <a:r>
              <a:rPr lang="en-US" sz="2000" dirty="0" err="1"/>
              <a:t>muson</a:t>
            </a:r>
            <a:r>
              <a:rPr lang="en-US" sz="2000" dirty="0"/>
              <a:t> </a:t>
            </a:r>
            <a:r>
              <a:rPr lang="en-US" sz="2000" dirty="0" err="1"/>
              <a:t>musim</a:t>
            </a:r>
            <a:r>
              <a:rPr lang="en-US" sz="2000" dirty="0"/>
              <a:t> </a:t>
            </a:r>
            <a:r>
              <a:rPr lang="en-US" sz="2000" dirty="0" err="1"/>
              <a:t>panas</a:t>
            </a:r>
            <a:r>
              <a:rPr lang="en-US" sz="2000" dirty="0"/>
              <a:t> </a:t>
            </a:r>
            <a:r>
              <a:rPr lang="en-US" sz="2000" dirty="0" err="1"/>
              <a:t>Hindia</a:t>
            </a:r>
            <a:r>
              <a:rPr lang="en-US" sz="2000" dirty="0"/>
              <a:t> (Indian summer monsoon region)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18142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4970" y="5430126"/>
            <a:ext cx="11494995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fosil</a:t>
            </a:r>
            <a:r>
              <a:rPr lang="en-US" dirty="0"/>
              <a:t> </a:t>
            </a:r>
            <a:r>
              <a:rPr lang="en-US" dirty="0" err="1"/>
              <a:t>terumbu</a:t>
            </a:r>
            <a:r>
              <a:rPr lang="en-US" dirty="0"/>
              <a:t> </a:t>
            </a:r>
            <a:r>
              <a:rPr lang="en-US" dirty="0" err="1"/>
              <a:t>karang</a:t>
            </a:r>
            <a:r>
              <a:rPr lang="en-US" dirty="0"/>
              <a:t> di </a:t>
            </a:r>
            <a:r>
              <a:rPr lang="en-US" dirty="0" err="1"/>
              <a:t>Kepulauan</a:t>
            </a:r>
            <a:r>
              <a:rPr lang="en-US" dirty="0"/>
              <a:t> Mentawai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ahli</a:t>
            </a:r>
            <a:r>
              <a:rPr lang="en-US" dirty="0"/>
              <a:t> </a:t>
            </a:r>
            <a:r>
              <a:rPr lang="en-US" dirty="0" err="1"/>
              <a:t>terumbu</a:t>
            </a:r>
            <a:r>
              <a:rPr lang="en-US" dirty="0"/>
              <a:t> </a:t>
            </a:r>
            <a:r>
              <a:rPr lang="en-US" dirty="0" err="1"/>
              <a:t>karang</a:t>
            </a:r>
            <a:r>
              <a:rPr lang="en-US" dirty="0"/>
              <a:t> Australian National University, </a:t>
            </a:r>
            <a:r>
              <a:rPr lang="en-US" dirty="0" err="1"/>
              <a:t>Nerilie</a:t>
            </a:r>
            <a:r>
              <a:rPr lang="en-US" dirty="0"/>
              <a:t> J. Abram, </a:t>
            </a:r>
            <a:r>
              <a:rPr lang="en-US" dirty="0" err="1"/>
              <a:t>mengungkapkan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kematian</a:t>
            </a:r>
            <a:r>
              <a:rPr lang="en-US" dirty="0"/>
              <a:t> </a:t>
            </a:r>
            <a:r>
              <a:rPr lang="en-US" dirty="0" err="1"/>
              <a:t>masal</a:t>
            </a:r>
            <a:r>
              <a:rPr lang="en-US" dirty="0"/>
              <a:t> </a:t>
            </a:r>
            <a:r>
              <a:rPr lang="en-US" dirty="0" err="1"/>
              <a:t>terumbu</a:t>
            </a:r>
            <a:r>
              <a:rPr lang="en-US" dirty="0"/>
              <a:t> </a:t>
            </a:r>
            <a:r>
              <a:rPr lang="en-US" dirty="0" err="1"/>
              <a:t>karang</a:t>
            </a:r>
            <a:r>
              <a:rPr lang="en-US" dirty="0"/>
              <a:t> yang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1961, 1994 </a:t>
            </a:r>
            <a:r>
              <a:rPr lang="en-US" dirty="0" err="1"/>
              <a:t>dan</a:t>
            </a:r>
            <a:r>
              <a:rPr lang="en-US" dirty="0"/>
              <a:t> 1997 </a:t>
            </a:r>
            <a:r>
              <a:rPr lang="en-US" dirty="0" err="1"/>
              <a:t>bersamaan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fenomena</a:t>
            </a:r>
            <a:r>
              <a:rPr lang="en-US" dirty="0"/>
              <a:t> Indian Ocean Dipole.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5088223" y="432221"/>
            <a:ext cx="6920753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saat</a:t>
            </a:r>
            <a:r>
              <a:rPr lang="en-US" sz="2000" dirty="0"/>
              <a:t> IOD </a:t>
            </a:r>
            <a:r>
              <a:rPr lang="en-US" sz="2000" dirty="0" err="1"/>
              <a:t>positif</a:t>
            </a:r>
            <a:r>
              <a:rPr lang="en-US" sz="2000" dirty="0"/>
              <a:t>, </a:t>
            </a:r>
            <a:r>
              <a:rPr lang="en-US" sz="2000" dirty="0" err="1"/>
              <a:t>terjadi</a:t>
            </a:r>
            <a:r>
              <a:rPr lang="en-US" sz="2000" dirty="0"/>
              <a:t> Algae bloom (blooming phytoplankton) di </a:t>
            </a:r>
            <a:r>
              <a:rPr lang="en-US" sz="2000" dirty="0" err="1"/>
              <a:t>sepanjang</a:t>
            </a:r>
            <a:r>
              <a:rPr lang="en-US" sz="2000" dirty="0"/>
              <a:t> </a:t>
            </a:r>
            <a:r>
              <a:rPr lang="en-US" sz="2000" dirty="0" err="1"/>
              <a:t>pantai</a:t>
            </a:r>
            <a:r>
              <a:rPr lang="en-US" sz="2000" dirty="0"/>
              <a:t> </a:t>
            </a:r>
            <a:r>
              <a:rPr lang="en-US" sz="2000" dirty="0" err="1"/>
              <a:t>barat</a:t>
            </a:r>
            <a:r>
              <a:rPr lang="en-US" sz="2000" dirty="0"/>
              <a:t> Sumatra </a:t>
            </a:r>
            <a:r>
              <a:rPr lang="en-US" sz="2000" dirty="0" err="1"/>
              <a:t>dan</a:t>
            </a:r>
            <a:r>
              <a:rPr lang="en-US" sz="2000" dirty="0"/>
              <a:t> Selatan </a:t>
            </a:r>
            <a:r>
              <a:rPr lang="en-US" sz="2000" dirty="0" err="1"/>
              <a:t>Jawa</a:t>
            </a:r>
            <a:r>
              <a:rPr lang="en-US" sz="2000" dirty="0"/>
              <a:t>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dipicu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 err="1"/>
              <a:t>meningkatnya</a:t>
            </a:r>
            <a:r>
              <a:rPr lang="en-US" sz="2000" dirty="0"/>
              <a:t> </a:t>
            </a:r>
            <a:r>
              <a:rPr lang="en-US" sz="2000" dirty="0" err="1"/>
              <a:t>intesitas</a:t>
            </a:r>
            <a:r>
              <a:rPr lang="en-US" sz="2000" dirty="0"/>
              <a:t> upwelling (</a:t>
            </a:r>
            <a:r>
              <a:rPr lang="en-US" sz="2000" dirty="0" err="1"/>
              <a:t>pengangkatan</a:t>
            </a:r>
            <a:r>
              <a:rPr lang="en-US" sz="2000" dirty="0"/>
              <a:t> masa air di </a:t>
            </a:r>
            <a:r>
              <a:rPr lang="en-US" sz="2000" dirty="0" err="1"/>
              <a:t>kedalaman</a:t>
            </a:r>
            <a:r>
              <a:rPr lang="en-US" sz="2000" dirty="0"/>
              <a:t> yang kaya </a:t>
            </a:r>
            <a:r>
              <a:rPr lang="en-US" sz="2000" dirty="0" err="1"/>
              <a:t>zat</a:t>
            </a:r>
            <a:r>
              <a:rPr lang="en-US" sz="2000" dirty="0"/>
              <a:t> </a:t>
            </a:r>
            <a:r>
              <a:rPr lang="en-US" sz="2000" dirty="0" err="1"/>
              <a:t>hara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arah</a:t>
            </a:r>
            <a:r>
              <a:rPr lang="en-US" sz="2000" dirty="0"/>
              <a:t> </a:t>
            </a:r>
            <a:r>
              <a:rPr lang="en-US" sz="2000" dirty="0" err="1"/>
              <a:t>permukaan</a:t>
            </a:r>
            <a:r>
              <a:rPr lang="en-US" sz="2000" dirty="0"/>
              <a:t>), </a:t>
            </a:r>
            <a:r>
              <a:rPr lang="en-US" sz="2000" dirty="0" err="1"/>
              <a:t>Ledakan</a:t>
            </a:r>
            <a:r>
              <a:rPr lang="en-US" sz="2000" dirty="0"/>
              <a:t> plankton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mengakibatkan</a:t>
            </a:r>
            <a:r>
              <a:rPr lang="en-US" sz="2000" dirty="0"/>
              <a:t> </a:t>
            </a:r>
            <a:r>
              <a:rPr lang="en-US" sz="2000" dirty="0" err="1"/>
              <a:t>kekurangan</a:t>
            </a:r>
            <a:r>
              <a:rPr lang="en-US" sz="2000" dirty="0"/>
              <a:t> </a:t>
            </a:r>
            <a:r>
              <a:rPr lang="en-US" sz="2000" dirty="0" err="1"/>
              <a:t>oksigen</a:t>
            </a:r>
            <a:r>
              <a:rPr lang="en-US" sz="2000" dirty="0"/>
              <a:t> di </a:t>
            </a:r>
            <a:r>
              <a:rPr lang="en-US" sz="2000" dirty="0" err="1"/>
              <a:t>daerah</a:t>
            </a:r>
            <a:r>
              <a:rPr lang="en-US" sz="2000" dirty="0"/>
              <a:t> </a:t>
            </a:r>
            <a:r>
              <a:rPr lang="en-US" sz="2000" dirty="0" err="1"/>
              <a:t>perairan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,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ledakan</a:t>
            </a:r>
            <a:r>
              <a:rPr lang="en-US" sz="2000" dirty="0"/>
              <a:t> plankton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membutuhkan</a:t>
            </a:r>
            <a:r>
              <a:rPr lang="en-US" sz="2000" dirty="0"/>
              <a:t> </a:t>
            </a:r>
            <a:r>
              <a:rPr lang="en-US" sz="2000" dirty="0" err="1"/>
              <a:t>oksigen</a:t>
            </a:r>
            <a:r>
              <a:rPr lang="en-US" sz="2000" dirty="0"/>
              <a:t> yang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proses </a:t>
            </a:r>
            <a:r>
              <a:rPr lang="en-US" sz="2000" dirty="0" err="1"/>
              <a:t>respirasinya</a:t>
            </a:r>
            <a:r>
              <a:rPr lang="en-US" sz="2000" dirty="0"/>
              <a:t>.</a:t>
            </a:r>
            <a:endParaRPr lang="en-US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5109881" y="3200334"/>
            <a:ext cx="6964068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000" dirty="0" err="1"/>
              <a:t>Akibatnya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terjadi</a:t>
            </a:r>
            <a:r>
              <a:rPr lang="en-US" sz="2000" dirty="0"/>
              <a:t> </a:t>
            </a:r>
            <a:r>
              <a:rPr lang="en-US" sz="2000" dirty="0" err="1"/>
              <a:t>kompetisi</a:t>
            </a:r>
            <a:r>
              <a:rPr lang="en-US" sz="2000" dirty="0"/>
              <a:t> </a:t>
            </a:r>
            <a:r>
              <a:rPr lang="en-US" sz="2000" dirty="0" err="1"/>
              <a:t>antara</a:t>
            </a:r>
            <a:r>
              <a:rPr lang="en-US" sz="2000" dirty="0"/>
              <a:t> plankton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organisme</a:t>
            </a:r>
            <a:r>
              <a:rPr lang="en-US" sz="2000" dirty="0"/>
              <a:t> lain (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terumbu</a:t>
            </a:r>
            <a:r>
              <a:rPr lang="en-US" sz="2000" dirty="0"/>
              <a:t> </a:t>
            </a:r>
            <a:r>
              <a:rPr lang="en-US" sz="2000" dirty="0" err="1"/>
              <a:t>karang</a:t>
            </a:r>
            <a:r>
              <a:rPr lang="en-US" sz="2000" dirty="0"/>
              <a:t>) di </a:t>
            </a:r>
            <a:r>
              <a:rPr lang="en-US" sz="2000" dirty="0" err="1"/>
              <a:t>perairan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mendapat</a:t>
            </a:r>
            <a:r>
              <a:rPr lang="en-US" sz="2000" dirty="0"/>
              <a:t> </a:t>
            </a:r>
            <a:r>
              <a:rPr lang="en-US" sz="2000" dirty="0" err="1"/>
              <a:t>oksigen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jumlah</a:t>
            </a:r>
            <a:r>
              <a:rPr lang="en-US" sz="2000" dirty="0"/>
              <a:t> </a:t>
            </a:r>
            <a:r>
              <a:rPr lang="en-US" sz="2000" dirty="0" err="1"/>
              <a:t>terbatas</a:t>
            </a:r>
            <a:r>
              <a:rPr lang="en-US" sz="2000" dirty="0"/>
              <a:t>. </a:t>
            </a:r>
            <a:r>
              <a:rPr lang="en-US" sz="2000" dirty="0" err="1"/>
              <a:t>Jika</a:t>
            </a:r>
            <a:r>
              <a:rPr lang="en-US" sz="2000" dirty="0"/>
              <a:t> plankton </a:t>
            </a:r>
            <a:r>
              <a:rPr lang="en-US" sz="2000" dirty="0" err="1"/>
              <a:t>berkembang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menjadi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dominan</a:t>
            </a:r>
            <a:r>
              <a:rPr lang="en-US" sz="2000" dirty="0"/>
              <a:t>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kelangsungan</a:t>
            </a:r>
            <a:r>
              <a:rPr lang="en-US" sz="2000" dirty="0"/>
              <a:t> </a:t>
            </a:r>
            <a:r>
              <a:rPr lang="en-US" sz="2000" dirty="0" err="1"/>
              <a:t>hidup</a:t>
            </a:r>
            <a:r>
              <a:rPr lang="en-US" sz="2000" dirty="0"/>
              <a:t> </a:t>
            </a:r>
            <a:r>
              <a:rPr lang="en-US" sz="2000" dirty="0" err="1"/>
              <a:t>terumbu</a:t>
            </a:r>
            <a:r>
              <a:rPr lang="en-US" sz="2000" dirty="0"/>
              <a:t> </a:t>
            </a:r>
            <a:r>
              <a:rPr lang="en-US" sz="2000" dirty="0" err="1"/>
              <a:t>karang</a:t>
            </a:r>
            <a:r>
              <a:rPr lang="en-US" sz="2000" dirty="0"/>
              <a:t> di </a:t>
            </a:r>
            <a:r>
              <a:rPr lang="en-US" sz="2000" dirty="0" err="1"/>
              <a:t>perairan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 smtClean="0"/>
              <a:t>terancam</a:t>
            </a:r>
            <a:r>
              <a:rPr lang="en-US" sz="2000" dirty="0" smtClean="0"/>
              <a:t>.</a:t>
            </a:r>
            <a:endParaRPr lang="en-US" sz="20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12" y="431263"/>
            <a:ext cx="4784069" cy="4649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763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1290916" y="1346224"/>
            <a:ext cx="3602875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ID" sz="2000" b="1" dirty="0" smtClean="0"/>
              <a:t>DAMPAK POSITIVE</a:t>
            </a:r>
            <a:endParaRPr lang="en-US" sz="2000" b="1" dirty="0"/>
          </a:p>
        </p:txBody>
      </p:sp>
      <p:sp>
        <p:nvSpPr>
          <p:cNvPr id="38" name="Rectangle 37"/>
          <p:cNvSpPr/>
          <p:nvPr/>
        </p:nvSpPr>
        <p:spPr>
          <a:xfrm>
            <a:off x="1368118" y="2329973"/>
            <a:ext cx="3525674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ID" sz="2000" b="1" dirty="0" err="1" smtClean="0"/>
              <a:t>Subur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nya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perairan</a:t>
            </a:r>
            <a:endParaRPr lang="en-ID" sz="2000" b="1" dirty="0" smtClean="0"/>
          </a:p>
          <a:p>
            <a:pPr marL="457200" indent="-457200">
              <a:buAutoNum type="arabicPeriod" startAt="2"/>
            </a:pPr>
            <a:r>
              <a:rPr lang="en-ID" sz="2000" b="1" dirty="0" err="1" smtClean="0"/>
              <a:t>Suburnya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lahan</a:t>
            </a:r>
            <a:r>
              <a:rPr lang="en-ID" sz="2000" b="1" dirty="0" smtClean="0"/>
              <a:t> </a:t>
            </a:r>
            <a:br>
              <a:rPr lang="en-ID" sz="2000" b="1" dirty="0" smtClean="0"/>
            </a:br>
            <a:r>
              <a:rPr lang="en-ID" sz="2000" b="1" dirty="0" smtClean="0"/>
              <a:t> </a:t>
            </a:r>
            <a:r>
              <a:rPr lang="en-ID" sz="2000" b="1" dirty="0" err="1" smtClean="0"/>
              <a:t>pertanian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dan</a:t>
            </a:r>
            <a:r>
              <a:rPr lang="en-ID" sz="2000" b="1" dirty="0"/>
              <a:t> </a:t>
            </a:r>
            <a:r>
              <a:rPr lang="en-ID" sz="2000" b="1" dirty="0" smtClean="0"/>
              <a:t>  </a:t>
            </a:r>
            <a:r>
              <a:rPr lang="en-ID" sz="2000" b="1" dirty="0" err="1" smtClean="0"/>
              <a:t>perkebunan</a:t>
            </a:r>
            <a:endParaRPr lang="en-ID" sz="2000" b="1" dirty="0" smtClean="0"/>
          </a:p>
          <a:p>
            <a:pPr marL="457200" indent="-457200">
              <a:buAutoNum type="arabicPeriod" startAt="2"/>
            </a:pPr>
            <a:r>
              <a:rPr lang="en-ID" sz="2000" b="1" dirty="0"/>
              <a:t> </a:t>
            </a:r>
            <a:r>
              <a:rPr lang="en-ID" sz="2000" b="1" dirty="0" err="1"/>
              <a:t>E</a:t>
            </a:r>
            <a:r>
              <a:rPr lang="en-ID" sz="2000" b="1" dirty="0" err="1" smtClean="0"/>
              <a:t>kosistem</a:t>
            </a:r>
            <a:r>
              <a:rPr lang="en-ID" sz="2000" b="1" dirty="0" smtClean="0"/>
              <a:t> </a:t>
            </a:r>
            <a:r>
              <a:rPr lang="en-ID" sz="2000" b="1" dirty="0" err="1"/>
              <a:t>dan</a:t>
            </a:r>
            <a:r>
              <a:rPr lang="en-ID" sz="2000" b="1" dirty="0"/>
              <a:t> </a:t>
            </a:r>
            <a:r>
              <a:rPr lang="en-ID" sz="2000" b="1" dirty="0" err="1"/>
              <a:t>cadangan</a:t>
            </a:r>
            <a:r>
              <a:rPr lang="en-ID" sz="2000" b="1" dirty="0"/>
              <a:t> </a:t>
            </a:r>
            <a:r>
              <a:rPr lang="en-ID" sz="2000" b="1" dirty="0" err="1"/>
              <a:t>karbon</a:t>
            </a:r>
            <a:endParaRPr lang="en-ID" sz="2000" b="1" dirty="0" smtClean="0"/>
          </a:p>
          <a:p>
            <a:pPr marL="457200" indent="-457200">
              <a:buAutoNum type="arabicPeriod"/>
            </a:pPr>
            <a:endParaRPr lang="en-US" sz="2000" b="1" dirty="0"/>
          </a:p>
        </p:txBody>
      </p:sp>
      <p:sp>
        <p:nvSpPr>
          <p:cNvPr id="39" name="Rectangle 38"/>
          <p:cNvSpPr/>
          <p:nvPr/>
        </p:nvSpPr>
        <p:spPr>
          <a:xfrm>
            <a:off x="6687669" y="1346224"/>
            <a:ext cx="3602875" cy="40011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000" b="1" dirty="0" smtClean="0"/>
              <a:t>DAMPAK NEGATIVE</a:t>
            </a:r>
            <a:endParaRPr lang="en-US" sz="2000" b="1" dirty="0"/>
          </a:p>
        </p:txBody>
      </p:sp>
      <p:sp>
        <p:nvSpPr>
          <p:cNvPr id="40" name="Rectangle 39"/>
          <p:cNvSpPr/>
          <p:nvPr/>
        </p:nvSpPr>
        <p:spPr>
          <a:xfrm>
            <a:off x="6687669" y="2329973"/>
            <a:ext cx="3525674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ID" sz="2000" b="1" dirty="0" smtClean="0"/>
              <a:t>1.    </a:t>
            </a:r>
            <a:r>
              <a:rPr lang="en-ID" sz="2000" b="1" dirty="0" err="1" smtClean="0"/>
              <a:t>Kebakaran</a:t>
            </a:r>
            <a:r>
              <a:rPr lang="en-ID" sz="2000" b="1" dirty="0" smtClean="0"/>
              <a:t/>
            </a:r>
            <a:br>
              <a:rPr lang="en-ID" sz="2000" b="1" dirty="0" smtClean="0"/>
            </a:br>
            <a:r>
              <a:rPr lang="en-ID" sz="2000" b="1" dirty="0" smtClean="0"/>
              <a:t>2.    </a:t>
            </a:r>
            <a:r>
              <a:rPr lang="en-ID" sz="2000" b="1" dirty="0" err="1" smtClean="0"/>
              <a:t>Banjir</a:t>
            </a:r>
            <a:r>
              <a:rPr lang="en-ID" sz="2000" b="1" dirty="0" smtClean="0"/>
              <a:t/>
            </a:r>
            <a:br>
              <a:rPr lang="en-ID" sz="2000" b="1" dirty="0" smtClean="0"/>
            </a:br>
            <a:r>
              <a:rPr lang="en-ID" sz="2000" b="1" dirty="0" smtClean="0"/>
              <a:t>3.    </a:t>
            </a:r>
            <a:r>
              <a:rPr lang="en-ID" sz="2000" b="1" dirty="0" err="1" smtClean="0"/>
              <a:t>Kekeringan</a:t>
            </a:r>
            <a:r>
              <a:rPr lang="en-ID" sz="2000" b="1" dirty="0" smtClean="0"/>
              <a:t/>
            </a:r>
            <a:br>
              <a:rPr lang="en-ID" sz="2000" b="1" dirty="0" smtClean="0"/>
            </a:br>
            <a:r>
              <a:rPr lang="en-ID" sz="2000" b="1" dirty="0" smtClean="0"/>
              <a:t>4.    </a:t>
            </a:r>
            <a:r>
              <a:rPr lang="en-ID" sz="2000" b="1" dirty="0" err="1" smtClean="0"/>
              <a:t>Terancam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kehidupan</a:t>
            </a:r>
            <a:r>
              <a:rPr lang="en-ID" sz="2000" b="1" dirty="0" smtClean="0"/>
              <a:t/>
            </a:r>
            <a:br>
              <a:rPr lang="en-ID" sz="2000" b="1" dirty="0" smtClean="0"/>
            </a:br>
            <a:r>
              <a:rPr lang="en-ID" sz="2000" b="1" dirty="0" smtClean="0"/>
              <a:t>        </a:t>
            </a:r>
            <a:r>
              <a:rPr lang="en-ID" sz="2000" b="1" dirty="0" err="1" smtClean="0"/>
              <a:t>terumbu</a:t>
            </a:r>
            <a:r>
              <a:rPr lang="en-ID" sz="2000" b="1" dirty="0" smtClean="0"/>
              <a:t> </a:t>
            </a:r>
            <a:r>
              <a:rPr lang="en-ID" sz="2000" b="1" dirty="0" err="1" smtClean="0"/>
              <a:t>karang</a:t>
            </a:r>
            <a:endParaRPr lang="en-ID" sz="2000" b="1" dirty="0" smtClean="0"/>
          </a:p>
          <a:p>
            <a:r>
              <a:rPr lang="en-ID" sz="2000" b="1" dirty="0" smtClean="0"/>
              <a:t>5.     </a:t>
            </a:r>
            <a:r>
              <a:rPr lang="en-US" sz="2000" b="1" dirty="0" smtClean="0"/>
              <a:t>Algae </a:t>
            </a:r>
            <a:r>
              <a:rPr lang="en-US" sz="2000" b="1" dirty="0"/>
              <a:t>bloom </a:t>
            </a:r>
            <a:endParaRPr lang="en-ID" sz="2000" b="1" dirty="0" smtClean="0"/>
          </a:p>
          <a:p>
            <a:pPr marL="457200" indent="-457200">
              <a:buAutoNum type="arabicPeriod"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31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8" grpId="0" animBg="1"/>
      <p:bldP spid="39" grpId="0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2191" y="2043225"/>
            <a:ext cx="10363118" cy="3416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 err="1"/>
              <a:t>Letak</a:t>
            </a:r>
            <a:r>
              <a:rPr lang="en-US" sz="2400" dirty="0"/>
              <a:t> </a:t>
            </a:r>
            <a:r>
              <a:rPr lang="en-US" sz="2400" dirty="0" err="1"/>
              <a:t>geografis</a:t>
            </a:r>
            <a:r>
              <a:rPr lang="en-US" sz="2400" dirty="0"/>
              <a:t> Indonesia yang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strategis</a:t>
            </a:r>
            <a:r>
              <a:rPr lang="en-US" sz="2400" dirty="0"/>
              <a:t> di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dua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;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Pasifik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Hindia</a:t>
            </a:r>
            <a:r>
              <a:rPr lang="en-US" sz="2400" dirty="0"/>
              <a:t>; </a:t>
            </a:r>
            <a:r>
              <a:rPr lang="en-US" sz="2400" dirty="0" err="1"/>
              <a:t>ternyata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hanya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keuntungan</a:t>
            </a:r>
            <a:r>
              <a:rPr lang="en-US" sz="2400" dirty="0"/>
              <a:t>, </a:t>
            </a:r>
            <a:r>
              <a:rPr lang="en-US" sz="2400" dirty="0" err="1"/>
              <a:t>tetapi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rawan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fenomena</a:t>
            </a:r>
            <a:r>
              <a:rPr lang="en-US" sz="2400" dirty="0"/>
              <a:t> </a:t>
            </a:r>
            <a:r>
              <a:rPr lang="en-US" sz="2400" dirty="0" err="1"/>
              <a:t>penyimpangan</a:t>
            </a:r>
            <a:r>
              <a:rPr lang="en-US" sz="2400" dirty="0"/>
              <a:t> </a:t>
            </a:r>
            <a:r>
              <a:rPr lang="en-US" sz="2400" dirty="0" err="1"/>
              <a:t>iklim</a:t>
            </a:r>
            <a:r>
              <a:rPr lang="en-US" sz="2400" dirty="0"/>
              <a:t> yang </a:t>
            </a:r>
            <a:r>
              <a:rPr lang="en-US" sz="2400" dirty="0" err="1"/>
              <a:t>beraksi</a:t>
            </a:r>
            <a:r>
              <a:rPr lang="en-US" sz="2400" dirty="0"/>
              <a:t> di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.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karena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kita</a:t>
            </a:r>
            <a:r>
              <a:rPr lang="en-US" sz="2400" dirty="0"/>
              <a:t> </a:t>
            </a:r>
            <a:r>
              <a:rPr lang="en-US" sz="2400" dirty="0" err="1"/>
              <a:t>terus</a:t>
            </a:r>
            <a:r>
              <a:rPr lang="en-US" sz="2400" dirty="0"/>
              <a:t> </a:t>
            </a:r>
            <a:r>
              <a:rPr lang="en-US" sz="2400" dirty="0" err="1"/>
              <a:t>memantau</a:t>
            </a:r>
            <a:r>
              <a:rPr lang="en-US" sz="2400" dirty="0"/>
              <a:t> </a:t>
            </a:r>
            <a:r>
              <a:rPr lang="en-US" sz="2400" dirty="0" err="1"/>
              <a:t>gejala-gejala</a:t>
            </a:r>
            <a:r>
              <a:rPr lang="en-US" sz="2400" dirty="0"/>
              <a:t> </a:t>
            </a:r>
            <a:r>
              <a:rPr lang="en-US" sz="2400" dirty="0" err="1"/>
              <a:t>penyimpangan</a:t>
            </a:r>
            <a:r>
              <a:rPr lang="en-US" sz="2400" dirty="0"/>
              <a:t> </a:t>
            </a:r>
            <a:r>
              <a:rPr lang="en-US" sz="2400" dirty="0" err="1"/>
              <a:t>iklim</a:t>
            </a:r>
            <a:r>
              <a:rPr lang="en-US" sz="2400" dirty="0"/>
              <a:t> di </a:t>
            </a:r>
            <a:r>
              <a:rPr lang="en-US" sz="2400" dirty="0" err="1"/>
              <a:t>kedua</a:t>
            </a:r>
            <a:r>
              <a:rPr lang="en-US" sz="2400" dirty="0"/>
              <a:t> </a:t>
            </a:r>
            <a:r>
              <a:rPr lang="en-US" sz="2400" dirty="0" err="1"/>
              <a:t>samudera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,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dampak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buruknya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diminimalisir</a:t>
            </a:r>
            <a:r>
              <a:rPr lang="en-US" sz="2400" dirty="0"/>
              <a:t>. </a:t>
            </a:r>
            <a:r>
              <a:rPr lang="en-US" sz="2400" dirty="0" err="1"/>
              <a:t>Upaya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sebaiknya</a:t>
            </a:r>
            <a:r>
              <a:rPr lang="en-US" sz="2400" dirty="0"/>
              <a:t> </a:t>
            </a:r>
            <a:r>
              <a:rPr lang="en-US" sz="2400" dirty="0" err="1"/>
              <a:t>diiringi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kebijakan</a:t>
            </a:r>
            <a:r>
              <a:rPr lang="en-US" sz="2400" dirty="0"/>
              <a:t> </a:t>
            </a:r>
            <a:r>
              <a:rPr lang="en-US" sz="2400" dirty="0" err="1"/>
              <a:t>pemerintah</a:t>
            </a:r>
            <a:r>
              <a:rPr lang="en-US" sz="2400" dirty="0"/>
              <a:t> </a:t>
            </a:r>
            <a:r>
              <a:rPr lang="en-US" sz="2400" dirty="0" err="1"/>
              <a:t>terkait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mitigasi</a:t>
            </a:r>
            <a:r>
              <a:rPr lang="en-US" sz="2400" dirty="0"/>
              <a:t> </a:t>
            </a:r>
            <a:r>
              <a:rPr lang="en-US" sz="2400" dirty="0" err="1"/>
              <a:t>bencana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mengatasi</a:t>
            </a:r>
            <a:r>
              <a:rPr lang="en-US" sz="2400" dirty="0"/>
              <a:t> </a:t>
            </a:r>
            <a:r>
              <a:rPr lang="en-US" sz="2400" dirty="0" err="1"/>
              <a:t>dampak</a:t>
            </a:r>
            <a:r>
              <a:rPr lang="en-US" sz="2400" dirty="0"/>
              <a:t> </a:t>
            </a:r>
            <a:r>
              <a:rPr lang="en-US" sz="2400" dirty="0" err="1"/>
              <a:t>penyimpangan</a:t>
            </a:r>
            <a:r>
              <a:rPr lang="en-US" sz="2400" dirty="0"/>
              <a:t> </a:t>
            </a:r>
            <a:r>
              <a:rPr lang="en-US" sz="2400" dirty="0" err="1"/>
              <a:t>iklim</a:t>
            </a:r>
            <a:r>
              <a:rPr lang="en-US" sz="2400" dirty="0"/>
              <a:t> yang </a:t>
            </a:r>
            <a:r>
              <a:rPr lang="en-US" sz="2400" dirty="0" err="1"/>
              <a:t>kecenderungannya</a:t>
            </a:r>
            <a:r>
              <a:rPr lang="en-US" sz="2400" dirty="0"/>
              <a:t> </a:t>
            </a:r>
            <a:r>
              <a:rPr lang="en-US" sz="2400" dirty="0" err="1"/>
              <a:t>semakin</a:t>
            </a:r>
            <a:r>
              <a:rPr lang="en-US" sz="2400" dirty="0"/>
              <a:t> </a:t>
            </a:r>
            <a:r>
              <a:rPr lang="en-US" sz="2400" dirty="0" err="1" smtClean="0"/>
              <a:t>meningkat</a:t>
            </a:r>
            <a:r>
              <a:rPr lang="en-US" sz="2400" dirty="0"/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4322312" y="999861"/>
            <a:ext cx="3602875" cy="52322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D" sz="2800" b="1" dirty="0" smtClean="0"/>
              <a:t>KESIMPULAN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2933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1309147" y="2909022"/>
            <a:ext cx="9937966" cy="1190034"/>
          </a:xfrm>
          <a:solidFill>
            <a:schemeClr val="bg2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endParaRPr lang="en-US" sz="7200" b="1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1151984" y="2770909"/>
            <a:ext cx="9937966" cy="1190034"/>
          </a:xfrm>
          <a:solidFill>
            <a:schemeClr val="bg2">
              <a:lumMod val="5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ID" sz="7200" b="1" dirty="0" smtClean="0">
                <a:solidFill>
                  <a:schemeClr val="bg1"/>
                </a:solidFill>
              </a:rPr>
              <a:t>TERIMA KASIH 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938">
        <p14:flythrough/>
      </p:transition>
    </mc:Choice>
    <mc:Fallback xmlns="">
      <p:transition spd="slow" advTm="29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E7FB7"/>
      </a:accent1>
      <a:accent2>
        <a:srgbClr val="4BACC6"/>
      </a:accent2>
      <a:accent3>
        <a:srgbClr val="45C1A4"/>
      </a:accent3>
      <a:accent4>
        <a:srgbClr val="B9D533"/>
      </a:accent4>
      <a:accent5>
        <a:srgbClr val="8064A2"/>
      </a:accent5>
      <a:accent6>
        <a:srgbClr val="F79646"/>
      </a:accent6>
      <a:hlink>
        <a:srgbClr val="000000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eneb Title">
  <a:themeElements>
    <a:clrScheme name="ユーザー定義 2">
      <a:dk1>
        <a:srgbClr val="3F3F3F"/>
      </a:dk1>
      <a:lt1>
        <a:sysClr val="window" lastClr="FFFFFF"/>
      </a:lt1>
      <a:dk2>
        <a:srgbClr val="1F497D"/>
      </a:dk2>
      <a:lt2>
        <a:srgbClr val="EEECE1"/>
      </a:lt2>
      <a:accent1>
        <a:srgbClr val="FF5050"/>
      </a:accent1>
      <a:accent2>
        <a:srgbClr val="FF9933"/>
      </a:accent2>
      <a:accent3>
        <a:srgbClr val="CCFF33"/>
      </a:accent3>
      <a:accent4>
        <a:srgbClr val="00CC99"/>
      </a:accent4>
      <a:accent5>
        <a:srgbClr val="4BACC6"/>
      </a:accent5>
      <a:accent6>
        <a:srgbClr val="F79646"/>
      </a:accent6>
      <a:hlink>
        <a:srgbClr val="FF5050"/>
      </a:hlink>
      <a:folHlink>
        <a:srgbClr val="CCFF33"/>
      </a:folHlink>
    </a:clrScheme>
    <a:fontScheme name="Capella">
      <a:majorFont>
        <a:latin typeface="Montserrat-Bold"/>
        <a:ea typeface="Capella Bold"/>
        <a:cs typeface=""/>
      </a:majorFont>
      <a:minorFont>
        <a:latin typeface="Aleo-Light"/>
        <a:ea typeface="Capella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1500</TotalTime>
  <Words>1033</Words>
  <Application>Microsoft Office PowerPoint</Application>
  <PresentationFormat>Custom</PresentationFormat>
  <Paragraphs>86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Cover and End Slide Master</vt:lpstr>
      <vt:lpstr>Contents Slide Master</vt:lpstr>
      <vt:lpstr>Section Break Slide Master</vt:lpstr>
      <vt:lpstr>Deneb Title</vt:lpstr>
      <vt:lpstr>PENGELOLAAN INFORMASI METEOROLOGI</vt:lpstr>
      <vt:lpstr>KELOMPOK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Artha</cp:lastModifiedBy>
  <cp:revision>133</cp:revision>
  <dcterms:created xsi:type="dcterms:W3CDTF">2019-01-14T06:35:35Z</dcterms:created>
  <dcterms:modified xsi:type="dcterms:W3CDTF">2019-05-24T02:36:48Z</dcterms:modified>
</cp:coreProperties>
</file>